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1T11:24:47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6542 5278 2630 0,'40'-1'7'0,"-1"-1"-4"15,-12 1-7-15,-2-1-16 0,-5 2 9 0,-11 0 79 16,-9 19 9-16,-25-19 16 0,-2 21 16 16,-6-21 36-16,-8 28 47 0,-73-3 280 15,50-25-237-15,-9 17-12 0,-11-17-63 16,-9 11 22-16,-106-11 28 0,94 6-132 15,-11-6-39-15,-6 6-15 0,0 0 13 16,-4-1-47-16,-124 0 4 0,115-2-29 0,-1-3 34 16,-7 0-4-16,-1 0-43 15,-144-56 82-15,146 30-47 0,-5-7 53 0,6-8-67 16,3 0 42-16,8-4-19 0,-100-51-11 16,129 51 19-16,12 2-20 15,21 2 5-15,8 2 12 0,19 3-44 0,1-35 75 16,32 32-55-16,8-1 9 0,0-1-48 15,39-5 19-15,21-49 7 0,-18 45 56 16,7-4-3-16,5-1-3 0,10-2-2 16,10 0-26-16,98-59-32 0,-73 64 9 15,17 1 10-15,2 5 9 0,20 2 22 16,150-28-7-16,-133 49 8 0,6 3-29 16,11 5 36-16,-1 6-30 0,5 9-15 15,167 22-33-15,-165-3 68 0,-5 7 28 0,1 10-37 16,-7 3 43-16,-3 9-40 15,146 60-23-15,-166-49-23 0,-9 5-5 0,-15 4-10 16,-11 4 16-16,59 74 33 0,-115-72 9 16,-15 3 29-16,-18-2-41 0,-18-2-3 15,-2-3 7-15,-107 50-58 0,37-66 52 16,-15-4 20-16,-21-5 1 0,-11-10-21 16,-14-3-5-16,-150 13-92 0,126-28 68 15,2-5-36-15,2-6-75 0,9-1-117 16,-117-1-696-16,152-4 265 0,6 0 16 15,14 0 159-15</inkml:trace>
  <inkml:trace contextRef="#ctx0" brushRef="#br0" timeOffset="3902.9457">3088 6538 1882 0,'0'-4'52'0,"19"-2"64"16,-19 5 52-16,16-4 289 0,-16 1-209 16,0 3 14-16,0 1-25 0,0 0-31 15,0 0-75-15,0 0 106 0,0 0-81 0,0 21 52 16,0-21-45-16,0 24 7 0,0 18-2 15,0-14-110-15,0 4-57 0,0 3-10 16,0 4-2-16,0 1 15 0,0 43 25 16,0-41-51-16,17 1 9 0,-17-3 32 15,12-2-15-15,-12-5-6 0,11 17-3 16,-11-28 6-16,0-8 25 0,0-3-26 16,0-5 28-16,0-2 1 0,0-4-50 15,-17-26 27-15,17 3-20 0,-14-7-29 16,14-4 19-16,-15-53-109 0,1 37 42 15,14-2 16-15,0-4-7 0,0-7 59 0,0-1 6 16,0-69-6-16,31 66 12 0,-31-2 11 16,35 4 9-16,-6 3-23 15,41-44-24-15,-31 63 62 0,5 1-33 0,5 5 34 16,1 9-18-16,2 4-6 0,43-1 5 16,-52 19 9-16,-1 5-32 0,-9 1 15 15,-4 20 15-15,-5 0-27 0,12 39 24 16,-24-20-46-16,-4 7 4 0,-6 4-12 15,-2 2-44-15,-33 56 9 0,8-60 57 0,-4-1 40 16,-6-3-22-16,-4-6 21 16,-2-4-12-16,-40 23-3 0,40-36-21 15,8-3-35-15,-5-4 17 0,7-1-24 16,11-6 13-16,-11 2 55 0,27-8-1 16,4 1 22-16,-7-2 2 0,7 0 9 0,36 5 41 15,-36 0-46-15,47 0-5 0,-12 5 23 16,2 4 8-16,9 2-24 0,51 25 78 15,-49-16-59-15,-3-1-14 0,-8 5-26 16,-4-1-33-16,-6 3 16 0,13 27-21 16,-30-33-16-16,-6 0-82 0,-4-2-47 15,0-4-48-15,0 7-425 0,-19-19 239 16,19 0-110-16,0-5-160 0,-18-2-35 16,18 0 122-16</inkml:trace>
  <inkml:trace contextRef="#ctx0" brushRef="#br0" timeOffset="5141.2116">4347 7111 3170 0,'0'-4'63'0,"0"-2"34"0,0 4 11 16,0 2 31-16,0 0 175 0,0 0-69 0,0 0 13 15,0 27-29-15,0-8-53 0,0 24 29 16,0-20-135-16,23 5-8 0,-23 1-1 15,0 0-38-15,18-2-28 0,-18 15-127 16,0-23-66-16,0-4-95 0,0-4-121 16,0-5-105-16,0 1-585 0,0-7 413 15,0 0 29-15,0-20 93 0,0 20 138 16</inkml:trace>
  <inkml:trace contextRef="#ctx0" brushRef="#br0" timeOffset="5392.1561">4759 6993 3333 0,'0'-7'-19'0,"-21"0"-20"16,0 4 11-16,-4 1 42 0,-12-4 16 15,-6 3 10-15,-5 0 24 0,-74 3 35 16,56 0-68-16,0 0-20 0,2 0-22 16,2 22-101-16,6-22-113 0,-35 20-615 15,58-20 210-15,6 0 73 0,9 0 33 16,7 0 139-16</inkml:trace>
  <inkml:trace contextRef="#ctx0" brushRef="#br0" timeOffset="6181.8279">5960 6203 3198 0,'4'0'24'0,"0"0"16"0,-2 0 25 16,0 0 45-16,-2 15 34 16,-27 0 173-16,27-15-212 0,-33 15-52 0,10-5-74 15,-2-1-122-15,-28 12-444 0,26-10 161 16,4-1-171-16,2-1-87 0,5-4-6 15,1-2 144-15</inkml:trace>
  <inkml:trace contextRef="#ctx0" brushRef="#br0" timeOffset="6400.8786">6121 6528 4774 0,'0'12'30'16,"0"-5"-5"-16,0-7-21 0,0 6 20 0,0-6-33 15,-29 0 15-15,8-18-51 0,-2 18-72 16,-1 0-47-16,-40-20-544 0,30 3 231 16,-1 17-123-16,4 0-175 0,6-10-13 15,-1 10 148-15</inkml:trace>
  <inkml:trace contextRef="#ctx0" brushRef="#br0" timeOffset="8456.6302">7431 6309 1799 0,'17'12'22'0,"14"24"103"16,-19-14 3-16,5 2 12 0,-1 4-5 0,-7 4 22 15,11 46 87-15,-14-38-131 16,-1 5-2-16,-5-3 2 0,0 4 1 0,-25-2 24 15,-6 36 208-15,6-41-121 0,0-5-15 16,2-5 2-16,-3-2-39 16,-20 7 44-16,25-25-190 0,3-7 12 0,-1-2-14 15,7 0-44-15,1-35 17 0,-3-22-79 16,8 15 28-16,2-7-48 0,4-9 32 16,0-9-21-16,0-4 36 0,22-84-20 15,-22 75 8-15,29 2 4 0,-10 6 4 16,8 7 2-16,2 5 37 0,43-36-39 0,-31 55 49 15,9 5 3-15,-2 8 5 16,3 6 5-16,42-8-5 0,-51 21-5 16,-3 9-4-16,-2 0 5 0,-8 0 3 0,-4 25 0 15,10 9 8-15,-25-13-5 0,-1 3 9 16,-7-1-24-16,-2 2 14 0,0 3-9 16,-46 28-10-16,23-28 14 0,-3 1-15 15,-5 0-7-15,-5 1-29 0,-34 27-99 16,39-35 80-16,-2 1-7 0,2 0-27 15,4-2-19-15,4-2-12 0,-3 7-55 16,26-14 159-16,-7-1 26 0,7 0 10 0,21-4 4 16,22 5 49-16,-14-3 10 15,7-3 26-15,1 3-2 0,4 1-7 0,-2 3-31 16,36 16-8-16,-42-12-40 0,-4 1 2 16,-4 2-2-16,-5 0-1 0,-5 1 6 15,7 27 5-15,-15-26-15 0,-5 2-12 16,0 2-24-16,-2-2-38 0,0 21-134 15,0-23 54-15,0-3-62 0,0-2-137 16,0-3-170-16,0-5-40 0,0-4-349 16</inkml:trace>
  <inkml:trace contextRef="#ctx0" brushRef="#br0" timeOffset="9271.1371">8279 7040 2716 0,'20'0'78'16,"-20"0"51"-16,19 0 73 0,-19-12 14 16,23 12-2-16,12-7 82 0,-12-3-215 15,4 1-14-15,-3-2 12 0,7-2-12 16,33-16 62-16,-35 13-73 0,0-7-15 15,2 2-30-15,-6 0 32 0,2 2-51 16,10-13 55-16,-24 18-43 0,-3 3 14 16,0 4-32-16,-8 3 27 0,0 1-88 15,-2 3 13-15,0 0-1 0,0 0 36 0,0 22 2 16,-22-22 47-16,5 45-39 0,17-25 17 16,-23 5-42-16,9 2-8 0,2-1-32 15,-11 26-166-15,15-29 109 0,-1-2-29 16,9-1-12-16,-4-4-5 0,4-1 24 15,0 10-9-15,21-18 135 0,-21 2 19 16,23-2-2-16,-7 1 0 0,28 2-27 16,5-5 16-16,11-1 23 15,-29-2 21-15,-4-2 4 0,0 1 25 16,-2-1 26-16,-7 0 32 0,13 0 264 16,-20 0-133-16,-7 0 24 0,0 0-54 15,-4 0-53-15,0 0-30 0,-23 18 15 0,-14-3-50 16,8-15-28-16,-4 16-28 0,-8-4 17 15,-59 16-9-15,47-14-21 0,-5 1-10 16,2 0-18-16,2-5-28 0,2 4-48 16,-43 7-388-16,54-14 89 0,6-3-82 15,8-3-51-15,4-1-156 0,5 0-545 16,18-30 773-16</inkml:trace>
  <inkml:trace contextRef="#ctx0" brushRef="#br0" timeOffset="9636.9303">9711 6118 1617 0,'0'0'41'0,"0"0"201"0,0 0-71 16,0 0-2-16,0 25-22 0,0-25 24 15,17 48 177-15,-17-27-170 0,0 6-25 16,0-1-22-16,0 4-14 0,0 1-46 15,0 28-25-15,-21-27-47 0,21-4-15 16,0-5-62-16,-12 2-66 0,12 7-362 16,0-19 211-16,0 1-28 0,0-7-56 15,0-4-67-15,0 1 26 0,0-4-299 16</inkml:trace>
  <inkml:trace contextRef="#ctx0" brushRef="#br0" timeOffset="9768.0657">9819 6379 2383 0,'8'-6'58'0,"2"1"58"16,-3 5 196-16,-7 0-180 0,0 0-43 16,0 0-32-16,-31 23-11 0,12-23-27 15,-31 19-98-15,15 2-30 0,-4-10-57 16,0-11-50-16,-3 14-47 0,-30-5-528 16,41-9 356-16,4 0-48 0,11 0 139 0</inkml:trace>
  <inkml:trace contextRef="#ctx0" brushRef="#br0" timeOffset="10567.1634">10284 6035 1802 0,'33'22'139'0,"-16"-7"-25"0,1 4 22 16,-3 5-26-16,1 1-6 0,13 35 106 16,-19-29-108-16,1 5-14 0,-3-3-19 0,-2 0-19 15,-6-1-18-15,6 30 9 0,-6-30 11 16,0-3 17-16,0-1 8 0,-26-4-8 15,26-1-41-15,-15 12-7 0,1-23-17 16,14-4 36-16,-15-2 7 0,15-6-10 16,-8 0 30-16,8-24-70 0,-8 5 1 15,8-3-4-15,0-6 7 0,0-7 19 16,0-52 3-16,0 37-24 0,18-6-9 0,-18 1 16 16,25-2-26-16,8-57 8 0,-14 65 4 15,3 2 21-15,7 2 3 16,4 8 1-16,3 3 21 0,42-19 17 0,-34 33-17 15,-1 5-10-15,-2 5-6 0,-6 6-14 16,30 4-12-16,-43 0 15 0,-3 31-5 16,-7-12 0-16,-8 6-28 0,-4-2-12 15,-35 33-74-15,10-26 64 0,-10 2 15 16,-4 0 1-16,-6 2 13 0,-3-5-11 16,-41 26-102-16,44-27 37 0,3-5-4 15,5 0 21-15,8-4 8 0,6-2 27 16,-3 11 12-16,19-16 31 0,7 0 0 0,0-1-1 15,23-6 6-15,12 13 25 16,-12-12 0-16,2 4 20 0,4-4-3 0,0 4 4 16,2 0-20-16,29 20-27 0,-34-11-15 15,1 3 9-15,-4 3 2 0,-2 2-1 16,-1-4 4-16,14 31-50 0,-24-30-5 16,4-1-44-16,-7-1-35 0,-3-5-48 15,2 9-415-15,-6-17 77 0,0-6-68 16,0-2 82-16,0-1 113 0</inkml:trace>
  <inkml:trace contextRef="#ctx0" brushRef="#br0" timeOffset="11958.166">11181 6700 1212 0,'0'4'47'0,"0"-2"99"16,0 1 74-16,0 1 72 0,0 1 266 0,0-3-308 15,0 1-5-15,0 2 15 0,0-1 16 16,0 2 288-16,21-3-286 0,-21-1-30 16,0 0-60-16,0-1 13 0,0-1-82 15,16 0 84-15,-16 0-181 0,13 0 6 16,-13 0-26-16,18 0-14 0,13-18 32 15,-14 18-7-15,6-18-23 0,3 18 2 0,3-11 17 16,0 11-10-16,29-10-5 16,-33 10 5-16,0 0-3 0,-7 0-22 0,-3 0 32 15,6 0-105-15,-15 0 101 0,-4 20-20 16,-2-20 44-16,0 14-22 0,0-2-3 16,-23 18 0-16,23-11-6 0,-33 0-21 15,10 5-14-15,-2-2 26 0,-30 22-28 16,28-23 33-16,-4 0-57 0,4 2-11 15,2-3 55-15,4-3-35 0,-12 16-51 16,23-21 70-16,-2 1-12 0,7-3 42 16,3-2-4-16,2 6-9 0,0-10 40 0,0-3 17 15,29 2-1-15,-29-2-6 16,33-1-8-16,19 0-57 0,-25 0 32 0,4 0-43 16,2 0 19-16,2 0-27 0,40-19-215 15,-9 19-269-15,-15-15-212 16,-30 15 320-16,-6 0-160 0,-9-15-18 15,-6 5-17-15,0 1 141 0</inkml:trace>
  <inkml:trace contextRef="#ctx0" brushRef="#br0" timeOffset="12300.0954">12146 6311 1606 0,'17'-18'-9'0,"-3"3"17"0,11-17 142 16,-17 17 12-16,3 0 52 0,-3-1 5 16,0 4 21-16,1 3-28 0,3-5 150 15,-8 7-206-15,0 2 15 0,0 0-20 16,-4 3 8-16,2-1-52 0,-2 3-20 0,0 0-102 15,3 0 44-15,-3 0 27 0,0 24-13 16,2 5 81-16,-2-7-92 16,2 3 24-16,-2 0-19 0,2 6 18 0,0-3-29 15,2 31-14-15,-4-29-18 0,2-3-5 16,0-2-76-16,-2 0-68 0,2-7-108 16,2 14-506-16,-2-21 333 0,0 0-69 15,-2-10-69-15,5-1-58 0,-3 0-227 16</inkml:trace>
  <inkml:trace contextRef="#ctx0" brushRef="#br0" timeOffset="12488.2165">12419 6336 2336 0,'11'0'71'16,"-5"0"89"-16,-4 0 424 0,-2 0-222 0,0 0-36 16,-31 0-40-16,10 20-58 0,-2-20-78 15,-41 15-20-15,25-3-114 0,-2-12-33 16,-1 13-87-16,-1-13-158 0,0 7-169 15,-28-7-765-15,40 0 478 0,9 0 24 16,3 0 113-16,4-25 143 0</inkml:trace>
  <inkml:trace contextRef="#ctx0" brushRef="#br0" timeOffset="13538.3317">12977 6102 2212 0,'15'60'14'0,"-1"-23"21"0,-7-2 29 16,5 1 26-16,-4 1 48 0,3 3 0 0,5 33 77 15,-10-37-159-15,-2-6-13 0,1 2 9 16,-3-8 1-16,-2-1 15 0,0 9 68 15,0-21-51-15,0-2 30 0,0-8-4 16,-19-1-21-16,19 0 11 0,0-26-94 16,0 6-6-16,-10-6-12 0,10-5-4 15,0-8 22-15,0-52 46 0,0 37-35 16,24-4-21-16,-24-3 4 0,36-1-15 16,-16 0 0-16,28-53-1 0,-19 62 4 15,2 6 9-15,4 6-12 0,2 4 9 16,48-16-16-16,-48 34 29 0,4 3-30 15,-1 3 22-15,-3 7-8 0,-6 4-12 0,19 2-16 16,-32 22 8-16,-1-22-4 0,-13 36-16 16,2-12-6-16,-6 1-30 0,-31 34-101 15,10-26 90-15,-10-1 10 0,-2 1 10 16,-8 0-1-16,-52 31-73 0,45-34 77 16,-1 2-7-16,-3 0 8 0,5-5 8 15,3 0 4-15,-22 20-69 0,43-28 71 16,7-1 18-16,7-4 33 0,9-3 27 15,0 2 14-15,21 3 71 0,22-8-30 16,-12-2 12-16,7 1 26 0,1 4 17 16,50 5 91-16,-44-9-165 0,-1 5-36 0,-3 1-26 15,-4 3 9-15,-4 2-6 0,27 13-54 16,-41-11-34-16,-5-2-47 0,-1 1-42 16,-3-2-50-16,-6-1-54 0,-4 13-553 15,0-18 382-15,0-1 52 0,0-2 170 16</inkml:trace>
  <inkml:trace contextRef="#ctx0" brushRef="#br0" timeOffset="14051.7693">13895 6525 2722 0,'8'-9'0'0,"15"-7"1"0,-10 7 11 15,1-3 26-15,5 1 22 0,-1-1 12 16,-1 1-4-16,18-5 18 0,-19 14-69 16,-1-2-8-16,-3 2-7 0,-1 1-7 0,-5 1-4 15,-2 0-19-15,-4 0 7 16,0 0-1-16,0 23-3 0,0-23-2 0,-27 20-17 15,27 5 37-15,-23-11 5 0,23-1 3 16,-22 3 1-16,22-4-9 0,-21 13-5 16,7-12 10-16,14-6 4 0,0 1 1 15,0-1-1-15,0-4-2 0,0 1 8 16,0-3 14-16,0 0 18 0,0 1 8 16,20-2 22-16,-7 0 62 0,-13 0-59 15,16 0 22-15,-3 18 22 0,-1-18 39 16,4 21-19-16,13 10 49 0,-14-15-162 0,1 5 3 15,-3 1-12-15,-3 1-17 0,-4 0 23 16,-6 17-7-16,0-21 19 0,-20 0-5 16,-1-4 54-16,-6-1 21 0,-47 5 146 15,32-14-187-15,-3 0 16 0,2-3-83 16,-1-2 2-16,7 0 37 0,-15 0-99 16,34 0-91-16,9 0-213 0,9 0-146 15,0-17-140-15,23 17-218 0,20-15-616 16</inkml:trace>
  <inkml:trace contextRef="#ctx0" brushRef="#br0" timeOffset="17370.5917">3386 8816 2292 0,'4'8'8'16,"2"1"6"-16,9 16 124 0,-7-11 9 15,2 7 50-15,1 3 5 0,-3 4-7 16,15 35 60-16,-17-28-162 0,-2 3-13 16,0-2-11-16,-4 0 33 0,0 4 13 15,-23 33 229-15,23-39-195 0,-20-6 5 0,20-3-24 16,-21-6-30-16,21-1 21 0,-19-5 56 16,19-11-117-16,-10-2-17 0,10 0-35 15,0-39 21-15,0-16-24 0,0 18-16 16,0-10-48-16,0-5-5 0,0-9-11 15,0-8 4-15,25-87 25 0,8 68 17 16,-8 1-26-16,4-1-32 0,6 2-32 16,52-62-44-16,-36 83 125 0,7 8 23 15,6 9-22-15,9 9 25 0,-1 8-20 16,69-6-29-16,-75 28-24 0,-8 9-19 16,-7 0-10-16,-13 30-14 0,7 24-112 15,-41-20 124-15,-4 0 28 0,0 4 38 0,-43 1 22 16,6 0 24-16,-48 31 8 0,37-33-7 15,1-3-3-15,-3 0 4 0,9-6-10 16,6 1-30-16,-19 19-124 0,31-27 53 16,7-4 5-16,5-3 23 0,5-3 20 15,6 10 27-15,0-14 40 0,0 1-1 16,25 0 0-16,-25 0 8 0,31 1 33 16,8 10 152-16,-16-4-71 0,2 4-36 15,-3 2-37-15,3 1-23 0,0 3-6 16,29 30 54-16,-29-25-15 0,-1 0-14 0,-1-1-9 15,0 2-20-15,12 30 1 0,-23-34-14 16,-1 0-15-16,-5-3-25 0,-4-2-51 16,-2-6-32-16,0 8-284 0,0-16 79 15,0-4-153-15,-21-2-72 0,21-2-61 16,0 0 151-16</inkml:trace>
  <inkml:trace contextRef="#ctx0" brushRef="#br0" timeOffset="17823.1333">5025 9515 2612 0,'23'0'218'16,"6"16"249"-16,-29-4-190 16,18 2 2-16,-18 1-47 0,19 3-41 15,-19 3-79-15,15 25 56 0,-15-23-137 16,14 3-15-16,-14-1-30 0,0-5-29 16,0 17-266-16,0-25 36 0,0 0-72 0,0-1-1 15,0-8-13-15,0-1-55 16,0-2-679-16,0 0 549 0,0-26 95 0,-21 26 215 15</inkml:trace>
  <inkml:trace contextRef="#ctx0" brushRef="#br0" timeOffset="18024.3125">5534 9261 4528 0,'18'-3'10'0,"-14"3"-5"16,-4-3-13-16,0-4-1 0,0 3 23 0,-35 0-28 15,-16 2 16-15,13 2-13 0,-7 0 40 16,-13 0-43-16,-4 22-53 0,-81 0-237 16,69-22 65-16,-5 25-59 0,3-25-35 15,6 24-74-15,8-10-87 0,-36-2-707 16,61 3 639-16,10-6 185 0</inkml:trace>
  <inkml:trace contextRef="#ctx0" brushRef="#br0" timeOffset="18498.9694">7010 8624 2806 0,'16'0'39'0,"9"0"159"15,-19 0-55-15,-4 11-29 0,-2-11-45 0,0 0-33 16,-27 0-29-16,-24 0-3 15,16 8-24-15,-11-2-53 0,-4-1-64 0,-3 2-63 16,-51 9-373-16,57-11 87 0,8 5-80 16,3-7-6-16,10 2 103 0</inkml:trace>
  <inkml:trace contextRef="#ctx0" brushRef="#br0" timeOffset="18687.083">6974 8932 2262 0,'27'13'94'15,"-4"-1"92"-15,-11-2 129 0,3 2 561 16,-15-8-487-16,0 0-77 0,-27-1-168 0,4-1-51 16,-10-2-36-16,-41 0-73 0,30 0 37 15,-3 0-30-15,-3 0 12 0,7 0-17 16,-34 0-281-16,46 0 12 0,5 0-109 16,5-15-18-16,8 15-31 0,5 0-25 15,2 0-585-15,6 0 548 0,0-12 77 16,27 12 186-16</inkml:trace>
  <inkml:trace contextRef="#ctx0" brushRef="#br0" timeOffset="20625.3846">7975 8414 1787 0,'12'-3'59'16,"1"0"34"-16,-3 1 46 0,-4-2 10 16,-4 2 18-16,0 2 192 0,-2 0-196 15,0 0-30-15,0 0-45 0,0 0 2 16,-20 0-1-16,-1 0 148 0,5 0-98 15,-3 19 22-15,-4-19-28 0,0 20-11 16,-22 9 32-16,18-8-110 0,2 1 1 0,1 9-25 16,1-1-10-16,0 4-9 0,-14 49 38 15,22-33 2-15,5-2-19 0,0 4-34 16,6-2 1-16,4 47-11 0,0-54 41 16,18-3-5-16,-18-5-15 0,35-6 3 15,-6-2-2-15,35 7 26 0,-20-22-19 16,3-7-27-16,7-5 14 0,2 0-4 15,6 0 5-15,72-51 64 0,-70 28-77 16,2-3 38-16,-1-1-28 0,-6 0-9 16,39-27 20-16,-67 28-5 0,-9 1 23 15,-3 0-32-15,-15 1-11 0,-4 3-21 0,-37-12-49 16,12 21 40-16,-2 4 25 0,-4 3-1 16,-4 5 24-16,-25 0 2 0,33 24 2 15,0-24 10-15,5 31 6 0,3-9-20 16,7 2 6-16,3 30-27 0,3-25 46 15,6 3-15-15,0-1-8 0,0-4 20 32,31-1-22-32,-8 18-103 0,-23-23-39 0,31-7-90 0,-17-2-59 0,-14-2-63 15,19-1-594-15,-5-9 314 0,-5 0 1 16,-9-19 145-16</inkml:trace>
  <inkml:trace contextRef="#ctx0" brushRef="#br0" timeOffset="21171.7647">8940 8525 1125 0,'0'-7'74'0,"0"1"109"15,0 2 366-15,0 3-283 0,0 0-71 0,0-2-36 16,0 3 3-16,0 0-24 0,0 0 53 16,0 0-145-16,0 0-18 0,0 0 4 15,0 16 16-15,0-16-1 0,-16 16 36 16,16 9-57-16,-19-13 1 0,19 3 3 16,-18 2-6-16,1 26 14 0,9-23-23 15,-1 2 2-15,3-1-9 0,0-2 4 16,2 3-17-16,-2 14-3 0,4-23 1 15,0 1 15-15,2-3-6 0,0-3 10 16,0 4 17-16,0-8 20 0,0-2 15 16,0-2-7-16,0 0-7 0,0 0-17 0,16-20-34 15,-16-8 0-15,21 12-3 0,-21-1 31 16,20-2-15-16,-3 3 9 0,18-17 44 16,-14 18-10-16,2 5 7 0,3 3-15 15,3-1 19-15,29 8 74 0,-27 0-59 16,-2 0-38-16,2 28 1 0,-2-28-12 15,-6 34-11-15,14 14-7 0,-22-23-17 16,-9 2-8-16,0-3 31 0,-6 2 7 16,-21 20-11-16,21-27-78 0,-31 2-72 15,11-7-109-15,1-1-73 0,-6-5-43 16,-18 0-344-16,22-8 374 0,0 0-48 16,5 0-72-16,-1 0-20 0,-7-20-360 0</inkml:trace>
  <inkml:trace contextRef="#ctx0" brushRef="#br0" timeOffset="21384.7697">9606 8293 2809 0,'8'0'3'0,"-2"0"-11"0,-6 0-5 0,0 0-14 16,-20 0 33-16,20 0 16 0,-42 15 10 15,9-15 17-15,-4 14 12 0,-54 6 81 16,35-8-79-16,-2-1-19 0,1 2-23 16,-5 2-8-16,-48 9-153 0,62-13-56 15,7-2-141-15,12-2-177 0,4-1-87 16,11-5-9-16</inkml:trace>
  <inkml:trace contextRef="#ctx0" brushRef="#br0" timeOffset="21839.1591">9953 8342 1227 0,'-27'0'81'15,"11"0"53"-15,-1 0 50 0,1 0 10 16,-3 0-22-16,-20 21 80 0,18 1-158 16,0-9-4-16,-1 1-3 0,3 5-1 15,-18 19 49-15,20-11-80 0,1 2-24 16,1-3-8-16,3 7 2 0,2 2 0 0,-3 30 71 16,9-28-35-16,4-5-10 0,0 2 11 15,0-2 12-15,0-4 6 0,27 22 133 16,0-32-111-16,-11-4-8 0,7-1-18 15,0-6-22-15,35-5-6 0,-25-2-58 16,4-20 9-16,9 1 13 0,1-1 5 16,-4-8 21-16,42-32 79 0,-50 28-58 15,-4-5 25-15,-10 2-15 0,-11 0-30 16,-10-33 21-16,0 40-91 0,-35-2 15 0,8 1-8 16,-6 8 28-16,-2 1-17 0,-41-5-100 15,36 16-25-15,1 2-52 0,6 4-104 16,4 2-87-16,8 1-133 0,-3 0-804 15,24 0 696-15,0 0 186 0</inkml:trace>
  <inkml:trace contextRef="#ctx0" brushRef="#br0" timeOffset="23486.9576">10396 8825 1686 0,'16'9'202'0,"-6"-6"-40"16,1 2 44-16,5-4-42 0,-1 3-11 15,3-2-8-15,26 2 78 0,-21-4-132 16,3 0-3-16,-3 0 8 0,4 0 23 15,18-19 138-15,-26 19-151 0,2 0-8 16,-3-14-29-16,-3 14-21 0,-3 0-13 16,5-10-68-16,-11 10 19 0,-2 0-13 15,-4 0-11-15,0 0 0 0,0 0-68 0,0 0 85 16,0 16-5-16,0-16 22 16,0 0-14-16,0 0 20 0,0 0-4 0,0 0 17 15,0 0-6-15,0 0 17 0,0 0-7 16,0 0 25-16,0 0 10 0,0 0-9 15,0 0-39-15,0 0 25 0,0 0-17 16,0 0 9-16,0 0-26 0,0 0 15 16,0 0-17-16,0 0 9 0,0 0-3 15,0 0-16-15,0 0 5 0,0 0 12 16,0 0-9-16,0 0 1 0,0 0 12 16,0 0-43-16,0 0 49 0,0 0-25 0,0 0 14 15,0 0 4-15,0 0-3 16,0 0-2-16,0 0-17 0,0 0 11 0,0 0-4 15,0 0 28-15,0 0 5 0,0 0-8 16,0 0-22-16,0 0 10 0,0 0 14 16,0 0-20-16,0 0 14 0,0 0-28 15,0 0 11-15,0 0-11 0,0 0-1 16,0 0 36-16,0 0-13 0,-19 0 13 16,19 0-24-16,0 17 13 0,0-17 14 15,0 0-29-15,-12 0-1 0,12 0 3 16,0 0 13-16,0 0-32 0,-10-22-53 15,10 8 27-15,-6-1 44 0,1-3-10 16,1-5 7-16,2 1-2 0,0-30-11 16,0 26 22-16,2-1 3 0,0-2 0 0,0 3-6 15,21-1-9-15,8-22 4 16,-11 25 12-16,7 4-6 0,6 2 3 0,0-1-3 16,41-8 2-16,-34 16-4 0,-1 2 5 15,-2 3-6-15,2 3 0 0,-8 3 6 16,21 0 22-16,-30 19-20 0,-5-19 15 15,-5 34-13-15,-4-11-1 0,-6 33 4 16,0-25-20-16,-20 1-18 0,20 7-23 16,-37-4-8-16,16 0-7 0,-25 29-92 0,26-32 77 15,1-5 4-15,3-3 2 16,3-5 5-16,13-2 9 0,-14 7-7 0,10-17 60 16,4-2 16-16,0-1 15 0,0 2 17 15,0-3 60-15,31 0-57 0,-15 1-13 16,7-2-6-16,2 3-10 0,6-3-4 15,39 5-133-15,-35-4-58 0,-2-1-169 16,0 2-178-16,-4-4-80 0,23 0-399 16</inkml:trace>
  <inkml:trace contextRef="#ctx0" brushRef="#br0" timeOffset="26019.1842">12169 8361 2514 0,'17'0'48'0,"1"0"70"0,11 0 398 16,-12 22-140-16,-5-22 23 0,3 24 12 16,-3-7-57-16,3 2-88 0,9 28-28 15,-15-17-162-15,1-3-59 0,-2 3 24 0,-2 3-19 16,-4 23-39-16,-2-30 13 0,0-1-25 15,0-3-33-15,0-1 14 0,-20-6-86 16,20 2-307-16,0-10 86 0,-17 0-79 16,17-5-25-16,0-2-89 0,-10 0-57 15,10-18-568-15,-8 18 689 0,8-21 162 16,-7 5 188-16</inkml:trace>
  <inkml:trace contextRef="#ctx0" brushRef="#br0" timeOffset="26170.3118">12432 8567 1606 0,'0'-1'87'0,"10"1"304"16,-10 0-100-16,0 0-23 0,0 0-40 0,0 21-36 16,-27-21 4-16,0 21-166 0,7-21-21 15,-1 0 3-15,0 14-7 0,-4-14 0 16,-20 10-4-16,20-10-43 0,4 0-48 16,3 0-47-16,3 0-54 0,1 0-277 15,8 0 110-15,2 0-152 0,4-18 0 16,0 18 8-16,0 0 169 0</inkml:trace>
  <inkml:trace contextRef="#ctx0" brushRef="#br0" timeOffset="35601.75">13120 8374 1800 0,'-4'0'79'0,"2"0"75"0,2 0 68 15,0 1 92-15,0-1 27 0,0 0 433 16,0 0-384-16,0 0-42 0,0 0-56 0,0 0-57 15,18 0-78-15,-1-16 3 16,-17 1-127-16,23 15-14 0,-7-19 6 0,3 8-16 16,26-14 8-16,-18 11-33 0,2 2 17 15,4-1-1-15,0 3 12 0,2-1-25 16,25-1-5-16,-33 8 1 0,-6 3 8 16,0 1 12-16,-5 0-12 0,13 23 6 15,-21-23-32-15,1 23 30 0,-1-9-9 16,0 1 10-16,-6 1 8 0,-2 23-25 15,0-20-8-15,-27 3 26 0,27-1 28 16,-24 0-38-16,-1 19-23 0,25-26-15 0,-25 2 41 16,25-4-3-16,-19 0-37 0,19-2-19 15,-20 3-69-15,20-6 104 0,-11-3-5 16,11 0-48-16,-8-1 19 0,6-3-41 16,2 0 95-16,0 0 15 0,0 0-9 15,0 0 1-15,21 0 5 0,-3 0 48 16,-18 0-12 15,25 0 34-31,-13 0-14 0,9 0 27 0,16 25 14 0,-18-8-78 0,-5 3-8 0,5 1-5 0,-7 0 10 16,1 0 31-16,-9 28 41 0,-4-22-50 15,-25-5-36-15,7-1-33 0,-9-1 33 16,-50 20 4-16,32-26 10 0,-3-2-71 0,-1-5-21 16,-1-4-57-16,0-3-103 0,-32 0-342 15,46-24 251-15,10 24 33 0,7-27-33 16,7 10-52-16,7-1-74 0,5-17-588 15,29 20 551-15,-4-2 153 0</inkml:trace>
  <inkml:trace contextRef="#ctx0" brushRef="#br0" timeOffset="36086.8153">14114 8402 1326 0,'0'0'59'0,"0"0"44"0,0 0 63 15,0 0 50-15,0 13 180 0,0-13-234 16,-16 9-24-16,16-9-1 0,-17 13-1 15,17-6-7-15,-18 8 89 0,-5-6-134 0,13-1-16 16,-3 3-16-16,3 0-6 0,-1 1-14 16,-1 13 13-16,6-14-25 0,2 1 6 15,2-1-1-15,2-5-16 0,0 4 2 16,0-3-5-16,0-5 10 0,0-2-14 16,0 0 6-16,0 0-6 0,18 0 3 15,-18 0 7-15,17 0-3 0,-17-20-12 16,23 20 12-16,-11 0-15 0,19-17 5 15,-17 5-8-15,1 12 15 0,-1-10-6 16,3 10 14-16,18 0-2 0,-18 0 3 16,-3 25 9-16,5-25 42 0,-3 29 6 15,-3-11-7-15,5 25 46 0,-12-21-87 0,-4 1 4 16,-2 3-22-16,0-3 16 0,-26 23-19 16,-1-28-18-16,6 0-80 0,-2-1-49 15,1-6-63-15,1-4-65 0,-23 0-388 16,24-7 244-16,-3 0-115 0,4-25 4 15,-1 6-15-15,3-1 141 0</inkml:trace>
  <inkml:trace contextRef="#ctx0" brushRef="#br0" timeOffset="36287.87">14555 8277 2262 0,'22'0'29'0,"7"0"86"15,-18 0-14-15,-5 0 25 0,0 0 62 16,-6 0 77-16,0 0 50 0,-25 0 305 16,-16 18-374-16,10-18-61 0,-10 0-61 15,-7 19-12-15,-4-19-59 0,-57 12 37 16,55 0-75-16,6-6-92 0,5 0-142 16,6 0-192-16,6-3-135 0,-6 5-728 15,24-7 585-15,7-1 21 0,4 0 164 16</inkml:trace>
  <inkml:trace contextRef="#ctx0" brushRef="#br0" timeOffset="36802.2631">15133 8319 1115 0,'7'0'35'0,"-3"0"57"0,-2 0 57 15,-2 0 249-15,0 0-230 0,0 0-35 16,0 0-13-16,-27 0 10 0,-6 0 156 15,14 0-141-15,-8 0-15 0,-4 0 0 16,2 29 12-16,-2-14-5 0,-24 23 119 16,26-14-175-16,4 2-27 0,4 4-21 0,3 4 9 15,5 1-9-15,-1 34 92 16,14-36-17-16,0 1 47 0,0-1 10 0,22-7-3 16,20 14 127-16,-17-25-188 0,6-1 0 15,4-4-52-15,6-3 16 0,5-7 13 16,51 0 11-16,-46 0-61 0,5-21-4 15,-2 21 13-15,-9-31-21 0,40-12 6 16,-54 15-25-16,-4-4 14 0,-4-1 11 16,-11-3-30-16,-10 1-21 0,-2-36-90 15,-29 40 34-15,5 5 5 0,-5 3-23 16,-4 4-28-16,-44-7-165 0,38 20 104 0,-3 3-45 16,3 3-91-16,6 0-45 0,4 0-28 15,-10 18-478-15,22-18 349 16,9 0 33-16,8 16 68 0,0-16 51 0,0 0 190 15</inkml:trace>
  <inkml:trace contextRef="#ctx0" brushRef="#br0" timeOffset="37687.0566">15720 8695 1663 0,'21'0'130'0,"-21"4"44"0,0 1 62 0,23 1-4 16,-23-2-35-16,21 6 163 15,-1-2-188-15,-7 2-15 0,-1-7-8 16,2 1 21-16,9 5 90 0,-10-6-137 0,1-3-11 16,-2 2 3-16,3-2-18 0,-3 0-18 15,17 0 5-15,-16 0-38 0,-3-18-30 16,2 18-8-16,-3 0 21 0,5-21-37 15,7 9 2-15,-11 12-13 0,1-13 9 16,1 3 18-16,-4 10-23 0,11-13 20 16,-11 9-20-16,2 1 18 0,-1-1 11 15,-5 3-34-15,-4 1 8 0,4 0-27 16,-4 0 41-16,0 0-3 0,0 0 17 0,0 0-24 16,0 0 14-16,0 0-23 0,0 0 26 15,0 0 16-15,0 0-1 0,0 0 55 31,0 0 47-31,0 0-36 0,0 0-44 0,0 0-33 0,0 0 30 0,0 0-47 16,0-24 29-16,0 24-33 0,0-19 27 16,0 19-52-16,0-24 34 0,-19-6 14 15,19 14 13-15,0-3-10 0,0-3-22 16,-12-1-9-16,12-4-30 0,0-29 34 16,0 27 0-16,0-2 13 0,0 2-21 15,23 1 3-15,-23 2 9 0,49-16-9 0,-28 22-3 16,6 2-8-16,2 4 28 0,2-1 21 15,33-2-29-15,-29 11-16 0,-4 2 3 16,2 3 11-16,-2 1 28 0,-2 0-21 16,23 18 9-16,-32-18-41 0,-1 19 44 15,0-19-39-15,-9 29 24 0,0-12 8 16,1 19-13-16,-11-16 8 0,0 2 1 16,0-1 6-16,0 0-20 0,-23 26 23 15,0-22 10-15,7-2-14 0,-3 2-4 16,2 0 5-16,-1-1-31 0,-19 25 24 15,16-25 6-15,2 0-13 0,5 1 7 0,-1-1 6 16,7-4-13-16,-6 19-12 0,10-24 4 16,1-2-5-16,3 0 11 0,0-2 13 15,0 12-58-15,21-14 25 0,-21 0-9 16,19-1 25-16,-19-3-8 0,22-1-3 16,9-3-149-16,-16-1 19 0,1 0-25 15,7 0-23-15,-4 0-20 0,28-20-201 16,-24 20 169-16,2 0-136 0,0-11-258 15,8 11-77-15,2 0 100 0</inkml:trace>
  <inkml:trace contextRef="#ctx0" brushRef="#br0" timeOffset="38667.1015">17403 8169 2186 0,'6'-4'6'0,"7"1"6"0,-5 2 8 0,11 1 103 15,-11 0-18-15,-4 32 25 0,6-13 10 16,-6 3 8-16,5 3-24 0,-7 30 37 16,0-30-134-16,-2 1-10 0,0-1-11 15,0-1-22-15,0-3-71 0,-23 12-307 16,23-18 76-16,-16-5-49 0,16-2-97 16,0-6-8-16,0-2-271 0,0 0 571 15</inkml:trace>
  <inkml:trace contextRef="#ctx0" brushRef="#br0" timeOffset="38806.2275">17571 8336 1622 0,'12'0'120'0,"-12"0"91"0,0 0 324 15,0 0-364-15,0 15-83 0,-23-15-46 16,23 0-8-16,-35 16-15 0,-10-16 10 16,18 12-28-16,4-12-25 0,0 0-31 15,7 0-38-15,1 0-56 0,-5 0-382 16,13 0 107-16,7 0-49 0,0 0 13 15,0 0 92-15</inkml:trace>
  <inkml:trace contextRef="#ctx0" brushRef="#br0" timeOffset="39268.4055">17953 7915 1668 0,'0'-12'57'16,"27"6"47"-16,-7 3 35 0,-5 3 30 15,24 0 62-15,-24 0-143 0,1 31 6 16,-1-10 45-16,-7 5 52 0,-2 38 251 16,-6-26-229-16,0 5-20 0,0 3-25 15,-18 4-22-15,18-4-57 0,-27 46 2 16,0-47-65-16,27 1-14 0,-23-9 4 0,23-3-38 15,0-2-34-15,-14 21-98 0,14-34 42 16,0-7-52-16,0-4-48 0,0-2-107 16,0-4-720-16,18-2 365 0,-18-24 16 15,13 24 182-15</inkml:trace>
  <inkml:trace contextRef="#ctx0" brushRef="#br0" timeOffset="40181.5396">18594 8043 629 0,'0'-1'67'16,"0"1"2"-16,0 0 56 0,0 0 41 15,0 0 29-15,-19 0 263 0,19 21-279 16,-16-21-19-16,16 18-16 0,-23-18 2 16,-4 39 69-16,13-21-131 0,-5 1-25 15,7 1-8-15,-7 4 1 0,2 0-7 0,-14 21 35 16,21-22-43-16,-2 0-12 16,5-2 0-16,-1 0-1 0,8-4-1 0,0 15 41 15,0-18-27-15,0-3 4 0,27-1 0 16,-27-2-1-16,50 1 7 0,-28-8-44 15,5-1-1-15,4 0-1 0,0 0 6 16,0 0 7-16,29-25-2 0,-33 2-15 16,0 7 5-16,-4-1-6 0,-5-3-1 15,-5-4-25-15,-5-29-121 0,-8 22 56 16,0 0 20-16,0 3 28 0,-35-1 16 16,35 2 17-16,-35-10 7 0,12 24 5 15,23 2-28-15,-15 5-43 0,15 0-45 16,-12 1-180-16,12 5 171 0,0 0-10 15,0 0-65-15,21 0-46 0,-21 0-13 0,51 0-186 16,-30 0 306-16,10 16 22 0,-8-16 73 16,8 0 46-16,21 14 57 15,-26-14-10-15,1 0 17 0,-2 0 35 0,0 0 76 16,-4 0-17-16,12 0 230 0,-17 0-220 16,-5 0-4-16,-3 0-44 0,0-14-3 15,-2 14-32-15,3 0 32 0,-9-16-67 16,0 16 2-16,0 0-5 0,0-9-9 15,0 4 6-15,-23 5-24 0,23 0 14 0,-27 0 10 16,12 0 22 15,-1 0 6-31,-21 19 94 0,16 3-90 0,2-6 17 0,1 3-14 0,-1 4 12 0,-8 23 77 0,15-19-91 16,2 0 1-16,-3 2-14 0,9-2 6 16,4-1-32-16,0 20-5 0,23-25-19 15,-23-4 15-15,35-1 4 0,-8-2-11 16,0-6 4-16,37 6 12 0,-29-8-1 15,0-4-17-15,6-2-10 0,-5 0 5 16,28-23 9-16,-42 23 3 0,3-29-20 16,-2 8-27-16,-13-4 2 0,-1-2-37 15,-9-31-92-15,0 26 34 0,-32 0-3 0,10 2-11 16,-5 1 3-16,0 4 12 16,-37-14-58-16,37 23 77 0,-4 7-43 0,8 2-46 15,1-1-83-15,-14 7-441 0,28 1 257 16,-2 0 60-16,6 0 36 0,4 0 59 15,0 0 133-15</inkml:trace>
  <inkml:trace contextRef="#ctx0" brushRef="#br0" timeOffset="40684.3254">19536 8051 623 0,'7'-3'48'0,"9"-3"29"0,-12 2 18 15,-2 1-42-15,2 1 39 0,-4 1 82 16,0 0-33-16,0-5 109 0,0 6-169 0,0 0 16 15,-26 0 49-15,26 0 34 0,-38 22 142 16,22-22-230-16,-3 22-30 16,-4-5-14-16,5 1 2 0,-5 2 0 0,-24 27 43 15,32-25-63-15,-3 3 11 0,1 0-5 16,7-3 7-16,1 19 64 16,9-25-57-16,0 2 2 0,0-2-4 0,27-1-1 15,-27-4-9-15,66 7 13 0,-37-12-33 16,15-5 11-16,-3-1 15 0,5 0-2 15,1 0-6-15,44-20 3 0,-50-9-36 16,-5 10 5-16,-5-1 8 0,-13-3 0 16,1-27-7-16,-19 24-29 0,0 2-11 0,0-1-7 47,-37 4-22-47,14 0-38 0,-35-12-182 0,27 20 95 0,-2 4-39 0,2 1-64 0,0 1-96 0,-19-1-547 0,32 5 486 15,1 0 128-15,7 1 157 0</inkml:trace>
  <inkml:trace contextRef="#ctx0" brushRef="#br0" timeOffset="42450.1445">20053 8353 2119 0,'0'0'68'0,"33"0"218"0,-16 0-60 16,-3 0-6-16,5 0 12 0,1 0 44 15,30 0 240-15,-23 0-308 0,0 0-41 16,4 0-50-16,-2 0-31 0,2 0-18 16,39 0-5-16,-37 0-52 0,2 0-21 0,-4 0-1 15,2 0 8-15,-6 0 10 0,8 0-12 16,-26 0-35-16,-3 0-21 0,-4 0-22 15,-2 0-7-15,0 0-76 0,0 0 106 16,0 0-6-16,-27 0 42 0,27 0 6 16,-25-14 10-16,7 14 23 0,18 0-19 15,-19-12-5-15,19 12 6 0,-12-8-5 16,12 8 8-16,-7-10-3 0,-1 3 2 16,0 2-21-16,8 1 16 0,-4 0 7 15,2-6 8-15,2 6-9 0,0-1 13 16,0-2-20-16,0 2 7 0,0-3-14 15,0-8 11-15,0 7 10 47,0-2-5-31,0-2 6-16,0-2-8 0,0-2-20 0,14-21 21 0,-14 15-4 0,13 0 3 0,-13-3-13 0,10 0 9 0,9-25 7 0,-11 26 5 0,6-1 3 0,3 2-24 0,1 0 1 16,1 4 10-16,35-18-20 0,-27 22 10 15,4 4-24-15,0 4-1 0,2 3-5 16,-2 0 24-16,31 3-6 0,-35 2 31 0,-1 0-17 15,-3 0 9-15,-4 24-12 16,12-4-15-16,-19-20 18 0,-1 25 16 16,-3-10 2-16,-4-1-2 0,0 6-8 0,-4 27 1 15,0-19 4-15,-25 3 9 0,25 0-2 16,-29 3 9-16,-10 36-9 0,16-36-10 16,1-2 0-16,3-3 14 0,-4-2 1 15,1 1-18-15,-18 13-6 0,24-24-7 16,1-2 0-16,3-4-16 0,1-3 7 15,3-1 12-15,2-2 17 0,2-2 1 16,4-3-6-16,0 0 1 0,0 0 18 16,27 2 0-16,-27-1-8 0,29 2-3 0,-9-1 5 15,3 4 6-15,8-1-4 0,37 8-11 16,-37-6-10-16,7 0-17 0,-3 1-46 16,2-2-50-16,-2 1-80 0,27 2-391 15,-35-4 159-15,0-4-144 0,-4-1-73 16,-5 0 77-16</inkml:trace>
  <inkml:trace contextRef="#ctx0" brushRef="#br0" timeOffset="47843.4979">3278 11568 2773 0,'0'0'20'0,"0"0"31"0,0-20 37 15,0 20 39-15,23-14 168 0,-23 14-151 0,0 0 32 16,0 0 45-16,13 0 37 0,1 21 264 16,-14 11-345-16,17-9-38 0,-7 7-36 15,0 3-2-15,-1 6-19 0,7 43 30 16,-14-37-94-16,0-2 3 0,0 1 12 16,-2-4-32-16,2 32-15 0,-2-43 0 15,0-2 14-15,0-6 9 0,0-2 17 16,0-9-25-16,0 7 72 0,-14-12-37 15,14-5 25-15,0 0-35 0,0 0-35 0,-13-26-79 16,13-12 15-16,-12 8 0 16,6-6 12-16,6-7 2 0,-6-9 12 15,6-61-36-15,0 49 20 0,0-2 28 0,27 0 6 16,-27-2 8-16,59-54-9 0,-30 68-4 16,9 1-5-16,3 4 13 0,4 6-6 15,7 3-16-15,51-20-9 0,-53 38 39 16,-2 5 9-16,-5 7-37 0,-8 7-33 15,19 3-124-15,-40 0 91 0,-3 33 29 16,-7-11 20-16,-4 5 12 0,0 3 37 16,-54 45 17-16,29-33-6 0,-6 2 6 15,-2 1 10-15,-2-1-21 0,2-1 24 0,-35 39-16 16,35-41 8-16,4-1-7 16,2-3 7-16,6-1 3 0,-10 28-16 15,23-37 6-15,8 0 4 0,0-2 21 0,0-2 39 16,0-4 0-16,54 15 78 0,-34-18-110 15,5 0-7-15,0-1-5 0,0-1-30 16,0 0 29-16,18 20-33 0,-24-17 28 16,-5-1-22-16,-4 1-10 0,-1 2 7 15,-9-1-35-15,0 13-126 0,0-16 87 16,0-1-30-16,0-3-67 0,-29 0-126 16,10 1-617-16,19-9 288 0,-18-1 4 0,18-2 41 15,0 0 107-15</inkml:trace>
  <inkml:trace contextRef="#ctx0" brushRef="#br0" timeOffset="48065.403">4903 11892 2229 0,'0'-1'29'16,"0"1"154"-16,0 0-56 0,0 0-6 0,19 18-23 15,-19-18-6-15,0 32-16 0,18 14 14 16,-18-18-75-16,13 3-5 0,-13 3 0 16,0 0-7-16,0 25-25 0,0-32-71 15,0 0-54-15,0-6-79 0,0-4-116 16,0-3-100-16,0 4-453 0,0-14 487 15,0-4 171-15</inkml:trace>
  <inkml:trace contextRef="#ctx0" brushRef="#br0" timeOffset="48289.4771">5290 11846 3301 0,'0'-16'94'16,"0"12"-27"-16,-35 4 20 0,10 0-31 15,-2 0-8-15,-54 0 28 0,34 27-54 16,-13-27-7-16,-2 22-3 0,0-22-16 16,0 19-35-16,-66-2-243 0,72-17 42 15,4 15-52-15,9-15-36 0,3 12-102 16,9-6-104-16,-10-6-495 0,29 0 679 0</inkml:trace>
  <inkml:trace contextRef="#ctx0" brushRef="#br0" timeOffset="48603.578">6677 11349 2466 0,'8'0'65'0,"-2"0"48"0,3 0 126 16,-9 0-183-16,0 0-35 0,-23 0 8 15,23 0 1-15,-62 0 40 0,31 0-52 16,-2 0-3-16,-5 0-10 0,1 0-45 15,0 0-76-15,-29 0-359 0,35 21 51 16,4-21-118-16,6 0 15 0,3 19 18 0,5-19 194 16</inkml:trace>
  <inkml:trace contextRef="#ctx0" brushRef="#br0" timeOffset="48772.7504">6555 11602 2367 0,'14'13'141'15,"-14"-7"7"-15,0-4 47 0,0 0-17 16,0-1-14-16,-33 5 58 0,0-2-156 16,10 1-20-16,-3 1-16 0,-1 0-22 15,-6-1-16-15,-29 4-90 0,29-7-43 16,2 1-81-16,4-2-80 0,6-1-94 0,6 0-123 16,-5 0-568-16,18 0 661 0,2 0 194 15</inkml:trace>
  <inkml:trace contextRef="#ctx0" brushRef="#br0" timeOffset="51769.5454">27298 5567 2717 0,'23'0'23'0,"-23"28"17"16,21-28 30-16,-1 57 206 0,-20-30-41 15,13 6 40-15,-13 8-3 0,0 5-21 16,0 5-69-16,0 59 41 0,-31-54-151 16,31 1-25-16,-37-3-7 0,14-2-2 15,-18 44 2-15,20-54-98 0,2-5-128 16,5-5-135-16,-1-6-143 0,5-5-69 16,0-4-726-16,10-17 524 0,0 0 131 0</inkml:trace>
  <inkml:trace contextRef="#ctx0" brushRef="#br0" timeOffset="53078.4349">28094 5916 3075 0,'23'-12'17'0,"-2"-6"12"0,-17 9-1 16,-4 0-20-16,0 0 5 0,0 3 2 15,-29 2 1-15,29 4-9 0,-33 0 8 16,10 0 9-16,-2 18 27 0,-8-18 15 0,-37 24 88 15,31 7-84-15,-1-11 3 16,1 4-5-16,2 4-2 31,-21 33 10-31,37-25-44 0,5 1-11 0,7 3-16 0,7-2 8 0,2-1-2 0,36 31 5 0,-18-41 2 16,13-2-17-16,0-2 10 0,2-6 0 16,4-3-2-16,42 3 26 0,-40-16-41 15,1-1 30-15,-5 0 8 0,-2-25 5 16,29-18 37-16,-35 14-56 0,-7-3-12 15,1-4-25-15,-7 0 2 0,-5 1-31 16,-3-40-104-16,-6 40 39 0,0 5-30 16,-25 3-5-16,25 2 17 0,-31 3 21 0,-8-13-15 15,22 23 74-15,3 1 0 16,14 4-6-16,-23 0-22 0,23 1-104 0,0 3 102 16,0 2 27-16,23 0 30 0,-2 1 16 15,5 0 1-15,43 0-4 0,-30 0 7 16,4 0 4-16,3 0-3 0,3 15 1 15,46-15 6-15,-49 0 19 0,1 15 20 16,-3-15 23-16,1 0 20 0,-5 0 18 16,30 0 149-16,-43 0-83 0,-4 0 8 15,-5 0-26-15,-3-20-17 0,-9 20-33 16,-2-13 43-16,-4 13-103 0,0 0-19 0,0-11-23 16,-21 11 10-16,-10 0 15 15,11 0 10-15,-7 0 0 0,-2 0-4 0,-2 0-10 16,-4 24-13-16,-36 3 24 0,38-11-3 15,0 4-14-15,4 1 9 0,0 0-13 16,5 0 10-16,-12 24 25 0,24-25-45 16,6 1 1-16,6-2 7 0,0-1 0 15,0-2 14-15,54 13 29 0,-23-17-37 16,4 0-21-16,8-4 18 0,0-4 1 16,48-1 54-16,-47-3-54 0,1 0 2 15,-7-20-6-15,-7 20 18 0,-9-28-18 0,18-8 32 16,-28 17-47-16,-6-3 17 0,-6-2-46 15,0 0 2-15,0-1-50 0,-25-23-133 16,-12 24 49-16,19 1-41 0,-3 3-33 16,2 0-54-16,-14-6-265 0,33 17 310 15,-18 2 16-15,18 2 24 0,0 1 6 16,0 4 41-16,24 0-2 0,-24 0 97 16,42 0 30-16,-13 0 15 0,4 0 4 15,41 16 58-15,-32-16-42 0,-3 13 4 16,4-13-8-16,1 0 16 0,-1 10 57 15,33-10 145-15,-40 0-64 0,-7 7-1 16,0-7 8-16,-5 0-10 0,9 0 80 0,-20 0-119 16,-9-17 8-16,2 17-7 0,-2 0-12 15,-2-14-45-15,-2 14-22 16,0-11-18-16,-22 11 25 0,22 0 20 0,-29 0 18 16,8 0 17-16,-27 0 64 0,22 17-96 15,-3-17-13-15,4 29-1 0,-2-8 4 16,-21 26 69-16,28-22-63 0,-1 6-5 15,7-1-10-15,1 0 4 0,5 0-17 16,8 22 58-16,0-26-49 0,25-1 14 0,-5-4 3 16,7-3 21-16,6-2 8 15,48 4 28-15,-36-11-75 0,5-8 19 0,2-1 4 16,-1 0 41-16,40-28 38 0,-55 28-99 16,-1-31-7-16,-6 8-33 0,-5-2 27 15,-9-4-11-15,-7-32-51 0,-8 29 5 16,0-3-20-16,-35 4-2 0,4 1-40 15,-54-20-206-15,31 30 120 0,-1 2-15 16,-5 4-26-16,-2 3-75 0,6 4-67 16,-41-1-510-16,55 7 374 0,7 1 4 15,10 0 61-15,3 0 6 0,5 29 168 0</inkml:trace>
  <inkml:trace contextRef="#ctx0" brushRef="#br0" timeOffset="54038.5776">28012 6750 2446 0,'12'0'2'0,"-2"21"-5"0,-1-21-1 16,-9 0-12-16,2 0-2 0,-2 0 2 16,0 0 48-16,-23 13 31 0,23-13 31 0,-37 11 24 15,-17 11 102-15,23-10-128 0,-6 5-11 16,-5 1-11-16,5 0 6 0,2 1-11 16,-29 24 35-16,37-20-66 0,4-4 3 15,9 5 2-15,4 0 23 0,-1 21 72 16,11-26-47-16,0-2 0 0,0-3 30 15,21 0-14-15,-21-1-13 0,60 1 37 16,-31-7-73-16,4-2-12 0,6-4 2 16,2-1-25-16,5 0-15 0,51 0 28 0,-49-24-18 15,-3 24-2-15,-4-24-4 0,-5 10 6 16,24-16-75-16,-42 10 10 0,-3 0-12 16,-7 3 8-16,-4 1 23 0,-4-1 5 15,0 0-27-15,-27 14 31 0,27 3 0 16,-27 0 42-16,11 19-36 0,-3-19 32 15,-18 57-20-15,18-36 16 0,5 4-20 16,-1 0 31-16,3 1-32 0,-5 15-158 16,9-25-62-16,2-2-86 0,6 1-22 15,-8-9-37-15,8-1-109 0,0-5-698 16,0-20 626-16,0 20 207 0</inkml:trace>
  <inkml:trace contextRef="#ctx0" brushRef="#br0" timeOffset="54433.6222">28576 6839 2133 0,'0'0'34'0,"0"0"17"16,0 14 31-16,0-14 32 0,0 0-8 16,0 14 113-16,-17 4-113 0,17-8 28 15,-16 2 16-15,16 1 26 0,-29 18 156 16,16-15-201-16,-3 0 1 0,1-4-22 0,-1 3-24 15,1 2-34-15,-13 9-28 0,13-16-31 16,5 1 26-16,1-1-20 0,1-1-1 16,6-4 9-16,-2-1 50 0,4-3-13 15,0 0-24-15,0-1-10 0,0 0-15 16,25-22-13-16,4 22-10 0,-15-21 33 16,7 21-14-16,4-20 10 0,-3 20 14 15,30-23-42-15,-25 6 20 0,0 17-4 16,2-8 25-16,0 8-37 0,16 0 8 15,-26 28-8-15,-1-10 22 0,-3 3 17 16,-3 3 7-16,-6-1 0 0,-6 26 25 0,0-22-35 16,-24-1 10-16,5-2-16 0,-2-1-41 15,-1-2-61-15,-30 15-289 0,27-24 123 16,2-3-27-16,3-7-27 0,1-2-75 16,-12-18-637-16,19 18 527 0,1-35 18 15,3 13 191-15</inkml:trace>
  <inkml:trace contextRef="#ctx0" brushRef="#br0" timeOffset="54604.7582">29006 6810 2222 0,'18'0'69'16,"-3"19"52"-16,-7-19 41 0,-4 14 199 0,-4-14-214 16,0 0 1-16,-29 14-14 0,5-14 6 15,-10 0-12-15,-52 10 36 0,36-10-121 16,-6 0-34-16,-2 0-40 0,3 0-77 15,-38 0-307-15,55-19 132 0,9 19-63 16,7-14-182-16,9 14-100 0,13-19-19 16</inkml:trace>
  <inkml:trace contextRef="#ctx0" brushRef="#br0" timeOffset="54958.6515">29572 6825 2562 0,'8'0'-9'16,"-5"8"-5"-16,-3-8-16 0,0 0 46 16,-25 5 27-16,25-2 25 0,-42 1 19 15,-15 9 116-15,26-4-81 0,-9 3 10 16,3 2 1-16,-6 4-6 0,3 4-14 16,-34 27 23-16,41-21-100 0,4 3-18 15,4-4 12-15,9 6 10 0,3-5-3 0,7 31 42 16,6-30-51-16,0-7 10 15,35 0-19-15,-8 0-14 0,49 10 0 16,-32-23 4-16,12 0 2 0,4-3 1 0,2-6 59 16,0 0 41-16,56-22 170 0,-63 22-162 15,1-39-50-15,-12 13-16 0,-5-2-33 16,23-47-17-16,-44 35-16 0,-5-1 0 16,-9-1-9-16,-4 2 0 0,-23 3-23 15,-41-23-50 16,23 35 10-31,-5 5-49 0,-5 5-84 0,-5 4-120 0,-2 6-79 0,-45-1-564 0,57 6 427 0,1 0-4 16,5 0 23-16,3 24 115 0</inkml:trace>
  <inkml:trace contextRef="#ctx0" brushRef="#br0" timeOffset="56060.6492">27741 7647 2238 0,'0'14'117'16,"0"-14"24"-16,0 0 70 0,0 9 11 15,0-9-2-15,0 0-42 0,27 0 3 16,2 0-145-16,-9 0-27 0,5 0 1 16,2-21-6-16,39 5-1 0,-31 16 3 0,0-14-18 15,-2 14 9-15,3-11-6 0,-5 11-11 16,16 0-57-16,-30 0 22 0,-5 0-1 15,-6 18 23-15,-2-18 24 0,-4 23 2 16,0 5 24-16,-33-12-15 0,13 3-2 16,-5 0-3-16,2-4 8 0,-35 16 3 15,29-16-7-15,0-1-4 0,2-4 6 16,7 1-8-16,-1-3 14 0,-12 4-13 16,23-5 22-16,4-4-3 0,1 1 18 15,5-2 13-15,-2-2 8 0,2 0 124 16,0 0-55-16,25 0 26 0,-25 0 21 0,35 22 51 15,15 0 158-15,-21-22-233 16,2 33-75-16,-4-15-32 0,-7 3-28 0,-1 1-1 16,2 24 4-16,-21-21-5 0,0-2-17 15,0-1 4-15,-36-4 0 0,-19 17 63 16,15-23-30-16,-7-2-20 0,-1-3-43 16,1-5 8-16,-1-1-59 0,-32-1-148 15,49 0-9-15,10-27-120 0,6 27-139 16,15-26-179-16,0-7-915 0,36 12 944 15,-12-2 207-15</inkml:trace>
  <inkml:trace contextRef="#ctx0" brushRef="#br0" timeOffset="56470.5491">28537 7731 1946 0,'0'0'4'16,"0"0"-2"-16,0 0 3 0,0 13 4 15,0-13-1-15,0 0 27 0,0 10 95 16,-21-1-31-16,21-9 15 0,0 11 0 16,-15-6 9-16,15-1-17 0,-16 9 19 15,4-6-100-15,12-1-14 0,-13 2-6 16,13 1 3-16,-8 7 1 0,8-8-7 0,-4-4-4 16,4 0 0-16,0 3 4 0,0-7 0 15,0 4 13-15,0-4-2 0,16 1-5 16,-16 0 1-16,17-1-2 0,-17 0-4 15,39 0 28-15,-22 0-10 0,1 0 17 16,3 0 12-16,0 0 1 0,14 0 73 16,-19 0-75-16,-3 0 0 0,3 0-1 15,-1 0 6-15,-5 28 21 0,9 0 53 16,-13-10-90-16,-6 2-33 0,0 3-6 16,0-3 14-16,0 4-1 0,-52 21 16 15,29-21-31 1,1-4 7-16,1-2-2 0,-2-4-62 0,-20 10-231 0,26-18 47 0,3 0-47 15,3-6-123-15,3 0-207 0,0 0-57 16,4-27-312-16</inkml:trace>
  <inkml:trace contextRef="#ctx0" brushRef="#br0" timeOffset="56642.7853">28933 7729 3030 0,'11'0'7'0,"-3"0"6"15,-8 20-2-15,0-20-4 0,-25 0 11 16,5 0 1-16,-34 16 17 0,10-4-29 0,-3-12-13 16,-7 8-58-16,-6-8-55 15,6 7-49-15,-53-7-225 0,59 5 165 0,11-5-105 16,6 0-124-16,13 2-26 0,7-2 40 16</inkml:trace>
  <inkml:trace contextRef="#ctx0" brushRef="#br0" timeOffset="56975.0228">29430 7847 2264 0,'8'0'9'16,"-4"0"17"-16,-2-22 58 0,-2 22-19 16,0-16 14-16,-23 16 30 0,23-14 20 15,-51 14 189-15,26 0-146 0,-2 0-18 16,-4 0-31-16,0 0-25 0,-2 0-37 15,-29 47-12-15,31-28-36 0,2 5-9 16,4 3 3-16,4 4 11 0,5 0 1 16,-5 37 18-16,17-36-9 0,4-2-7 15,0 1 2-15,21-6 10 0,16 19-5 16,-10-29-13-16,6-2-1 0,2-2 29 16,4-4-13-16,3-6 8 0,36-1-9 15,-41 0-16-15,1-29-23 0,-5 11-8 0,-4-4-92 16,-5-4-107-16,10-35-525 15,-22 28 262-15,-8 2-98 0,-4-1-9 0,0 0-23 16</inkml:trace>
  <inkml:trace contextRef="#ctx0" brushRef="#br0" timeOffset="57260.5706">30114 8165 2143 0,'72'27'1'16,"7"1"-12"-16,1 1-23 15,-1-2-21-15,-3 1 7 0,57 28-21 0,-71-28 69 16,-9-2 2-16,-11 0 25 0,-13-2 14 16,-13-4 18-16,-7 11 100 0,-9-20-51 15,-38 0 23 1,-1-2 28-16,-13-4 47 0,-10 0 37 0,-95 1 352 0,58-3-298 16,-11 1 19-16,-16-1-63 0,-8-3-13 15,-162 9 68-15,135-6-223 0,-23 0-29 16,-12 2 10-16,-15-4-7 0,-8-1 25 15,-246 1 54-15,215-1-73 0,0 0-20 0,1 0-4 16,6 0-17-16,-212-17-37 31,254 17-44-31,3 0-38 0,22 0-43 0,21 0-25 0,23 19-82 0,-65 4-723 0,125-7 331 16,25-1-46-16,22 4-7 0,18-2 29 16,49 19-406-16</inkml:trace>
  <inkml:trace contextRef="#ctx0" brushRef="#br0" timeOffset="57850.8545">29250 9187 1650 0,'14'-5'4'16,"-1"-2"-1"-16,-1 1 20 0,0-5 21 15,-7 6 1-15,-3 1 12 0,-2-2-1 0,0 2-6 16,0-2-7-16,-27-2 46 0,10 5 4 16,-6-1 19-16,1 1 5 0,-7 2 4 15,-2 1-20-15,-39 0 31 0,32 19-75 16,-3-19 4-16,0 31 17 0,3-8 8 16,-28 34 79-16,37-26-94 0,5 4 21 15,5 2 11-15,13 2 36 0,4-3 1 16,2 30 137-16,20-32-183 0,5-3 5 0,6-2-42 15,8-4 6-15,59 11 11 0,-41-21-61 16,5-6-8-16,7-7 2 16,-1-2-23-16,2 0 24 0,62-29 8 0,-70-11-13 15,-4 14 24-15,-8-6-19 0,-11-2 22 16,-10-2 1-16,-4-36-81 0,-23 33 30 16,-2 2-8-16,-31 0-8 0,-4 4 24 15,-56-22-54-15,41 32-8 0,-8 5-88 16,1 3-120-16,-7 5-119 0,6 2-76 15,-42 2-769-15,51 4 618 0,3 1 96 16,1 0 203-16</inkml:trace>
  <inkml:trace contextRef="#ctx0" brushRef="#br0" timeOffset="58251.8819">28057 9150 927 0,'25'6'159'16,"2"-6"93"-16,0 2 73 0,4-2-41 15,22 0 157-15,-28 0-306 0,-4 0-23 16,-3 0-9-16,-5-16 17 0,-3 16 10 0,0 0 53 16,-10-16-147-16,0 16-36 0,0 0-8 15,-20 0-1-15,20 0 19 16,-62 0 68-16,31 0-11 0,-8 0 8 0,-5 0 31 15,3 0 19-15,-42 27 86 0,46-3-165 16,-2-9-8-16,8 3-14 0,8-4 27 16,8 1 4-16,-1 13 69 0,16-14-54 15,0-3 11-15,0-1-30 0,37-1-5 16,-16 0-18-16,39-1-25 0,-25-7 8 16,2-1-12-16,-2 0 18 0,2 0 4 15,36-18-12-15,-44-6-15 0,-2 5-15 16,-7-1 8-16,-1-6-24 0,-7-2-44 0,-1-38-272 15,-11 31 114-15,0-1-8 0,-23 1 15 16,4-2-18-16,-8 2 7 0,-24-26-301 16,20 33 173-16,2 1-80 0,0 0 11 15,0 1-9-15</inkml:trace>
  <inkml:trace contextRef="#ctx0" brushRef="#br0" timeOffset="59304.703">27362 9116 1512 0,'3'0'-3'0,"-3"0"15"15,0 0 7-15,0 0 46 0,0 0 45 16,-23-16 215-16,-4 16-153 0,6 0-15 16,-1 0-31-16,-5 0-12 0,0 0-16 15,-29 0 83-15,23 24-92 0,4-24 1 0,4 33-6 16,0-14-9-16,-14 27 37 16,23-19-70-16,5-1-13 0,7 2 2 0,4-2 10 15,0 1-15-15,0 17 52 0,29-24-42 16,-29-3-1-16,33-1-15 0,-14-3-7 15,1-3-9 17,36-8 20-32,-25-1-11 0,0-1 0 0,4 0-21 0,-4-28 18 0,33-8-6 0,-39 16-7 0,-2-3-12 15,0-2-11-15,-9-1-21 0,-4 0-3 16,-3-25-101-16,-7 27 51 0,0 3-59 16,0-1-57-16,-25 5-75 0,25 4-93 0,-58-8-659 15,35 14 507-15,-2 1 127 0,-3 3 211 16</inkml:trace>
  <inkml:trace contextRef="#ctx0" brushRef="#br0" timeOffset="59703.8005">25936 9226 2364 0,'0'0'51'0,"33"-18"35"0,-10 9 45 0,33-15 185 15,-21 9-172-15,-2 0-20 0,8 2-30 16,1-1-4-16,45-9 40 0,-46 15-73 16,-2 2-7-16,-6 0-4 0,-2 3-31 15,-8 3-4-15,10 0-28 0,-23 0 20 16,-6 21 2-16,-4-21 5 0,0 26-2 15,-24 8 41-15,-18-13 3 0,9 0 6 16,-4 1 34-16,-2 1-12 0,-3 2 6 16,-38 17 81-16,43-20-91 0,4 2-47 0,4-3-19 15,8 0 2-15,6-1-18 0,-1 12 95 16,16-18-18-16,0-3-2 0,0-3-28 16,39-1 2-16,23 5-49 0,-18-6 6 15,9-1-5-15,7-4-19 0,4 1-95 16,5-2-203-16,57 0-787 0,-64 0 380 15,-9 0-19-15,-7-26 72 0,-9 26 117 16</inkml:trace>
  <inkml:trace contextRef="#ctx0" brushRef="#br0" timeOffset="61292.5803">8165 11621 4121 0,'8'8'-29'0,"1"-8"32"15,3 0 30-15,0 0 56 0,7-27 27 16,6 27 36-16,33-42 72 0,-23 24-128 16,4-3-27-16,5 0-16 0,1-3 41 0,44-22 12 15,-44 22-51-15,-1 1-43 0,-3 0 17 16,-2 5-21-16,-8-1 29 0,21-6-1 15,-33 16-33-15,-5 3-22 0,-1 2-35 16,-7 3 39-16,-2 1 6 0,-4 19 17 16,0-19-8-16,-25 34-9 0,7-10-13 15,-11 8 18-15,-50 42 56 0,32-32-8 16,-7 3 7-16,-6 4-34 0,-4 2-12 16,-60 56 40-16,64-53-20 0,0 2 5 15,2 1-59-15,4-3 14 0,7 0 19 16,-34 38 12-16,50-50-9 0,6-7-34 15,7-2 18-15,3-6-8 0,11 14 21 0,4-26 11 16,19-3-9-16,-19-6-16 0,43-4 2 16,-12-2-48-16,52-24-44 0,-32 4 56 15,5-2 17-15,2-1-17 0,2-6-94 16,62-27-488-16,-68 30 179 0,-1 0-42 16,-3-1 22-16,-2 5-68 0,-3-3-98 15,40-21-592-15,-50 24 843 0</inkml:trace>
  <inkml:trace contextRef="#ctx0" brushRef="#br0" timeOffset="62120.5653">9453 11339 1905 0,'4'-17'21'0,"-2"2"30"0,2 1 28 16,5-6 138-16,-9 13-140 0,0 1-26 15,0 6-31-15,0 0 9 0,-21 0 32 16,-12 23 154-16,10 8-92 0,-6-9 5 16,-4 4-10-16,-6 4-4 0,2 3-8 15,-38 40 68-15,40-30-109 0,-2-1-20 16,10 5-7-16,6 1-23 0,-12 48 47 16,29-53-31-16,4 2 13 0,0-3 20 0,0-3 14 15,35-6 43-15,19 17 117 16,-15-33-125-16,5-4-62 0,5-5-29 0,5-8 20 15,6 0-59-15,66-52 103 0,-58 26-44 16,-6-3 47-16,-2-9 9 0,-6-1 0 16,31-42 70-16,-56 42-158 0,-9-2-10 15,-11 0-14-15,-9 1-23 0,0 4-27 16,-52-26-96-16,21 36 63 0,-4 1-17 16,-2 5-29-16,-5 4-34 0,3 4-14 15,-27-3-238-15,37 12 173 0,6-1 3 16,11 4 52-16,3 0 28 0,9 0 33 0,19 0 108 15,0 0 4 17,7 0 15-32,10 0 1 0,5 0 26 0,56 0 76 0,-39 0-20 0,4-25-10 0,4 25-18 0,4-20-15 15,71-1 41-15,-75 10 10 0,2-1 22 16,-8 0 0-16,-6 2 2 0,-6 0-16 16,18-12 130-16,-46 15-73 0,-5 2-30 15,-7-2-45-15,-6 1-48 0,-2-1-61 16,0 5 30-16,-33 1-1 0,33 1 29 0,-33 0-14 15,14 0 42-15,-26 24 88 16,20-24-38-16,0 28-23 0,1-10 18 0,-3 3-18 16,-19 33 42-16,28-25-74 15,-1 4-14-15,3 4-28 0,-1 0 36 0,7 1-8 16,-3 37 34-16,5-38-54 0,6-2 2 16,2 1 18-16,0-1 3 0,29-4 63 15,23 17 69-15,-19-30-101 0,8-2-44 16,6-6 30-16,9-8-8 0,66-2 87 15,-58-27-75-15,5 10-5 0,3-7 5 16,-4-5 29-16,-2-6-18 0,50-40 27 0,-64 32-86 16,-11-1-2-16,-8 0-3 15,-12-2-1-15,-9-34-1 0,-12 44 1 16,-35 2 9-16,0 7-4 0,-11 4-28 0,-7 7 0 16,-65-1-36-16,56 16 39 0,2 1-8 15,2 0-47-15,6 18-78 0,-26 9-325 16,53-27 146-16,0 24-24 0,13-24-1 15,4 25 13-15,8-25 58 0,0 22-160 16,37-4 275-16,-15-9 14 0,7-2 4 16,2 0 0-16,9-2-5 0,40-1-179 15,-32-4 63-15,1 0-29 0,5 0-47 16,2 0 56-16</inkml:trace>
  <inkml:trace contextRef="#ctx0" brushRef="#br0" timeOffset="62556.6771">11663 11280 1889 0,'22'-9'63'16,"-3"0"53"-16,-2 0 41 0,9-10 208 16,-19 10-221-16,-5 3-24 0,0-1-33 15,0 2-13-15,0-2-19 0,-2 1 34 16,0 4-60-16,-19 2-13 0,19-3 20 16,-22 3 14-16,-22 0 146 0,19 18-82 15,-8-18 14-15,0 27 0 0,-6-7 6 16,-2 5 1-16,-32 31 90 0,38-23-145 15,2 5-38-15,4-1 10 0,6 2-26 16,-8 43 71-16,21-47-75 0,6 4 42 0,4-4-30 16,0-1 38-16,25-4 0 0,22 16 42 15,-14-28-73-15,5-5 24 0,9-9-44 16,7-1 38-16,6-3-6 0,72-20 58 16,-60-16-71-16,-1 10-3 0,-1-3-1 15,-4-1 6-15,40-39 80 0,-69 31-85 16,-10-1 11-16,-13-4-54 0,-10-1-10 15,-4 0 6-15,-66-39-7 0,25 43 8 16,-7 6 3-16,-4 5 3 0,-3 9-12 0,-51-2-6 16,61 20-18-16,1 2-47 15,9 0-61-15,4 26-56 0,13-26-84 0,-3 57-383 16,21-37 290-16,0 3-6 0,0 1 9 16,41 1-44-16,21 23-508 0,-29-26 430 15,13 2-9-15,6-2 158 0</inkml:trace>
  <inkml:trace contextRef="#ctx0" brushRef="#br0" timeOffset="63442.2141">12820 11644 1394 0,'15'0'166'0,"-15"14"1"0,8-14 72 16,-8 9-15-16,2-9 9 15,4 22 106-15,0-14-208 0,1 0-9 0,3-1-1 16,0 0 1-16,3-2-1 0,18 4 156 16,-17-3-105-16,3-4 13 0,-5-1-44 15,5-1 8-15,-1 0-31 0,17 0-16 16,-14-25-56-16,0 25-22 0,-3-25 6 16,3 9 17-16,14-8-31 0,-17 10-23 15,-1 1-25-15,1 2-2 0,-1-1 13 16,-1 2-4-16,11-6-7 0,-15 8 12 15,3 4 13-15,-3 0 0 0,-2 1 6 0,3 1 12 16,3 2-3-16,-8 0-14 16,-1 0-32-16,-1 0 14 0,-2 0-42 0,0 0-92 15,-2 0 105-15,0 0 10 0,0 0 43 16,0 0 14-16,0 0-14 0,0 0 32 31,0 0-20-31,0 0 10 0,0 0 21 0,0 0 20 0,0 0 136 0,0 0-106 16,0 0 0-16,0 0-27 0,0 0 10 15,0 0-30-15,0 0-39 0,0-12-42 16,0 12 13-16,0-11 18 0,0 2 33 16,0-2-17-16,0-14-30 0,0 10-21 0,0-5 21 15,0-2 21-15,0-2-21 16,0-33 39-16,25 26-48 0,-25-6 40 0,31 0-22 16,-9-2-3-16,3 2 35 0,37-33-14 15,-29 39-23-15,4 6-14 0,3 2 14 16,1 4 3-16,2 4 11 0,40-6 15 15,-39 12-36-15,-5 3-11 0,-2 4 22 16,-2 2-12-16,19 0 23 0,-33 18-33 16,-5-18 7-16,-1 31 15 0,-7-10-5 15,-4 2 24-15,-4 31-7 0,0-18 20 16,0-2-12-16,-29 1 15 0,29 0-5 16,-37 2-32-16,-9 31 0 0,20-35 12 0,-1-2-4 15,0-3-8-15,2 0-7 16,-16 16-84-16,22-24 29 0,7-3 8 0,3 0-12 15,5-5 52-15,4-1-9 0,0 8 71 16,0-12-47-16,33-1 23 0,-14-1-33 16,4-1-17-16,6-3-11 0,41-1-102 15,-31 0 52-15,5 0-37 0,1 0-61 16,0-18-63-16,49 18-403 0,-49-15 143 16,7 15-113-16,-5-18 11 0,-1 18 96 0</inkml:trace>
  <inkml:trace contextRef="#ctx0" brushRef="#br0" timeOffset="64452.3416">15855 11326 1660 0,'12'0'42'15,"-4"0"64"-15,-1 0 41 0,-1-1 48 16,4-1 156-16,-10 2-215 0,0 0-39 15,0 0-45-15,0 0-20 0,-20 0 19 16,-5 0 8-16,4 0 28 0,0 18 5 0,-3-18-8 16,-3 16-8-16,-27 9 21 0,27-10-60 15,2 2-20-15,5-3-10 0,-1 2 12 16,6 0-15-16,1 10 14 0,10-14-4 16,4-2 2-16,0-1-9 0,0-4-1 15,54-2-77-15,-32-3-25 0,5 0-45 16,8 0-13-16,-2-29 7 0,7 29 32 15,36-47-60-15,-37 29 90 0,-3 2 4 16,-3-1 20-16,-11 0 6 0,-1 1 27 16,6-8 25-16,-27 13 31 0,10 6 2 15,-10 5-6-15,0-8-11 0,0 8 61 16,0 0-27-16,0 0 5 0,0 25-29 0,15-25-9 16,-15 23-1-16,14 6-6 0,7-12-5 15,-21-2-2-15,12 0 5 0,-12-4-1 16,17 1-1-16,-1 3 97 0,-16-10 34 15,5-5 28-15,-1 0-33 0,0 0-33 16,0-25-48-16,0 8-12 0,-4-2 48 16,6-3 33-16,-2-4 51 0,3 0 27 15,13-22 76-15,-14 28-181 0,11 4-61 0,2-1-28 16,8 3 30-16,8 6-63 0,41-6-172 16,-26 10-66-16,3-1-99 0,1 2-72 15,0 2-159-15,60-7-660 0,-63 3 698 16,-1-1 222-16</inkml:trace>
  <inkml:trace contextRef="#ctx0" brushRef="#br0" timeOffset="64961.1498">18788 10623 3097 0,'-23'-4'56'0,"23"1"63"0,0 1 79 16,0 0 333-16,0 1-316 0,0 1-38 15,0 0-77-15,0 0-23 0,0 0 15 16,23 0 15-16,2 0-35 0,-2 0-50 0,-1-15-9 16,5 15-17-16,6 0-33 0,29 0 24 15,-31 0 37-15,-4 0-20 0,-4 0-1 16,-4 0 9-16,-1 39-39 0,-14-21 27 16,-4 7 8-16,0 1 11 0,0 4-4 15,-37 5-9-15,-13 39 11 0,15-34-10 16,0 2-24-16,-6 0 5 0,-1-1 11 15,-1 0 11-15,-33 35 4 0,38-41 1 0,7-3-24 16,0-4-12-16,9-1-5 16,-14 12-28-16,28-27 43 0,2 4-9 15,2-8-15-15,4 0 37 0,0-3-13 16,27 1 26-16,0-6-6 0,-1 0-9 16,10 0-17-16,9 0 29 0,5 0 1 0,53-22 32 15,-49 22-86-15,-5 0-39 0,-7-18-73 16,1 18-93-16,17-17-502 0,-37-1 267 15,-2 5-112-15,-7 1-101 0,-2-5-26 16,-5-2 145-16</inkml:trace>
  <inkml:trace contextRef="#ctx0" brushRef="#br0" timeOffset="65507.052">19877 10578 2076 0,'2'-18'86'0,"-2"6"39"16,5 0 21-16,-5 6 16 0,0 2-50 16,4 4 111-16,0 18-101 0,0-18 2 15,-4 38 0-15,4-10 12 0,2 40 143 16,-6-30-138-16,0 4 5 0,0 0-36 15,0 2 20-15,-18 1-49 0,18 41 45 16,-27-42-127-16,27-3 14 0,-15 0-37 16,15-7-35-16,0-1-16 0,0 16-339 15,0-32 111-15,0-4-74 0,0-7-80 16,0-6-220-16,23-22-669 0,-4 2 870 0</inkml:trace>
  <inkml:trace contextRef="#ctx0" brushRef="#br0" timeOffset="65892.0953">20156 10826 1568 0,'11'-1'47'0,"12"-4"149"32,-15 5-48-32,-8 0-24 0,4 0-26 15,0 0-27-15,-4 0-22 0,0 0 72 0,0 22-35 0,-18-22 8 0,18 18-22 0,-25-18-18 16,6 23-15-16,-14 5-10 0,8-14-22 15,-2 2-4-15,3-2-5 0,-1-1 3 16,-12 15 0-16,20-21 0 0,7 4 3 16,-3-4-4-16,7-2 1 0,2-1 7 15,-4-1 11-15,8-3 5 0,0 0 14 16,0 0 14-16,0 0 14 0,0 0 4 16,0 0 94-16,27 0-88 0,-27 0-2 15,22 0-10-15,-3 0-9 0,20 27 17 16,-16-6-60-16,0-21 18 0,-5 22-8 15,3-5-9-15,-7-3 3 0,17 10-24 16,-20-9-27-16,-7 0-53 0,0 0-48 0,-4 0-62 16,4 3-325-16,-4-10 186 0,0-2-112 15,0-1-81-15,0-5-32 0,0 0 111 16</inkml:trace>
  <inkml:trace contextRef="#ctx0" brushRef="#br0" timeOffset="66772.6521">20524 11168 842 0,'-8'10'70'16,"8"-5"32"-16,0-3 101 0,0 3 71 15,0 2 27-15,0-3 9 0,0 9 162 0,0-5-285 16,0-4-13-16,19 3-11 0,-19-1 0 15,0-4-5-15,12 5 103 0,3-5-142 16,-15-1-39-16,16 1-8 0,-10-2-24 16,17 1 27-16,-15 1-32 0,7-2 8 15,-3 0 14-15,5 0-46 0,-3 0 19 16,23 0-18-16,-20-17-9 0,2 17-11 16,-1 0-3-16,-1 0 2 0,10-14-32 15,-21 14 12-15,2 0 17 0,-4 0 25 0,-4 0-23 16,0 0-1-16,0 0-10 15,0 0 6-15,0 0 8 0,0 0-15 0,0 0 1 16,0 0 13-16,0 0 14 0,0 0 2 16,0 0 12-16,0 0 9 15,0 0-19-15,0 0 9 0,0 0-6 0,0 0 35 16,0 0-39-16,0 0 37 0,0 0-35 16,0-22-20-16,0-1-30 0,0 8 12 15,0-1 12-15,0-7-4 0,0-20 51 16,0 18-40-16,0-2-3 0,0 0-1 15,23-2 8-15,-23-3-1 0,19-28 4 16,1 29-11-16,-9 1-2 0,3-1 4 16,-2 0-2-16,3 0 12 0,12-23-29 15,-11 28-11-15,3 0 15 0,0 4 11 0,-3 1 1 16,34-10 1-16,-28 18-4 0,5 3 15 16,-4 0-3-16,4 2-21 0,0 4 14 15,16 3-68-15,-24 1 18 0,-5 0-18 16,3 0-14-16,-7 20 20 0,-2-20-8 15,-3 23 17-15,-5 6 43 0,0-10 22 16,0 2 6-16,-23 2-15 0,-4 28 19 16,27-25-33-16,-27 1 8 0,11 3 11 15,1-1-12-15,3 1 7 0,-7 27-53 0,0-27 15 16,7-1-6-16,2-2 34 0,1-5-5 16,1-3 12-16,4 21-1 0,4-23 8 15,0-6-8-15,0 3 3 0,0-3 16 16,31 18 10-16,-31-18-8 0,17 1-2 15,-3 1 28-15,1 3-28 0,7-4 21 16,18 17-17-16,-18-18-17 0,5 0-11 16,-4 1 11-16,0-5-48 0,-5 0-29 15,22 6-317-15,-22-11 113 0,1 1-50 16,-3-1-36-16,3 1-110 0,24-1-596 16,-18-2 615-16,4 2 168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2T21:24:46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951 3095 0,'0'0'12'0,"10"0"1"0,-10 0 44 15,0 0 36-15,0 0 41 0,0 0 48 16,0 0 143-16,0 0-129 0,0 0 17 16,0 0 1-16,0 0 46 0,0 18-81 15,-16 3 101-15,16-4-177 0,-23 3 17 16,9 6-11-16,-1 1 0 0,-18 40 12 15,13-33-102-15,5 2-22 0,-1 0 13 0,1 0-10 16,5-4-25-16,-17 31-37 0,23-35-35 16,2-2-12-16,-7 1-68 0,5-5-80 15,4 8-679-15,0-20 349 0,0 1-48 16,0-4-58-16,0-3-37 0,25-4 49 16</inkml:trace>
  <inkml:trace contextRef="#ctx0" brushRef="#br0" timeOffset="333.7194">10658 1514 2162 0,'6'0'30'15,"-4"-20"23"-15,-2 20 37 0,0 0 56 16,0 0 18-16,0-19 185 0,0 19-192 16,0-12-9-16,0 12-28 0,-16 0 12 15,16 0 65-15,0 0-105 0,-13 0-20 16,13 0-8-16,-10 0 15 0,10 0-1 15,-21 17 65-15,13-17-91 0,0 17-39 16,2-17-13-16,-1 22 26 0,1-9-13 16,2 9 27-16,2-13-59 0,2 1-3 15,0-3 41-15,0 0-38 0,0 1 45 16,19-5 15-16,-19 0-15 0,16-2 14 16,-16 0 9-16,23-1-57 0,2 0 15 0,-13 0-22 15,-2-18 35-15,1 18 9 0,-3-22-10 16,-2-5-233-16,0 11-76 0,-6-1-159 15,0 1-101-15,0-1-202 0,0 0-43 16,-18-12-439-16</inkml:trace>
  <inkml:trace contextRef="#ctx0" brushRef="#br0" timeOffset="854.4064">11216 1132 2241 0,'0'-2'27'0,"0"-2"38"0,0-3 152 15,23-2-111-15,-23 2-29 16,25-1-30-16,-11-2 4 0,21-7 68 16,-14 9-35-16,0-1-2 0,3 0 4 0,1 0 3 15,-2 0-9-15,20-1 45 0,-24 6-94 16,0 2-10-16,-5 1-21 0,1 1 12 16,-5 0 4-16,4 24 30 0,-12-24-28 15,1 25-13-15,-3-10 17 0,0 6-6 16,-19 22 43-16,-14-19-34 0,10 2 15 15,-2 2 6-15,-4 1-5 0,-2 1-14 16,-35 26 16-16,31-27-40 0,2-1-3 16,4 0 16-16,4-2-13 0,5-1 7 0,-7 20-2 15,18-24-2-15,7-5 6 16,2 0-4-16,0-3 10 0,21 13 62 0,16-17-26 16,-14 1-18-16,6-2-8 0,6-1-1 15,2-2-7-15,48-1-7 0,-42-4-50 16,1 0-61-16,-3 0-97 0,-4-21-170 15,-6 21-124-15,15-19-990 0,-27-9 765 16,-13 12 158-16</inkml:trace>
  <inkml:trace contextRef="#ctx0" brushRef="#br0" timeOffset="1737.4638">12312 1445 1106 0,'-4'0'53'0,"4"0"105"0,0 0 45 16,0 0 44-16,0 15 197 0,0-15-245 16,18 9 6-16,-18-9-5 0,21 8 17 15,-21-8 3-15,43 5 143 0,-20-2-240 16,0-3-43-16,4 0 2 0,2 0-19 15,4 0 20-15,33 0 9 0,-33 0-40 16,-2 0-14-16,-2-16 18 0,2 16 6 0,18 0 31 16,-30 0-70-16,0-10-19 15,-3 10-30-15,-8 0 23 0,1 0-29 0,-3 0 18 16,-6 0 4-16,0 0 12 0,0 0 22 16,0 14-43-16,0-14 4 0,0 0 13 15,-17 14-1-15,17-14 24 0,0 0-16 16,0 0 5-16,0 9 3 0,0-9-13 15,0 0 9-15,0 0-30 0,0 0 57 16,0 0-37-16,0 0 24 0,0 0-30 16,0 0 9-16,0 0 27 0,0 0-22 15,0 0-12-15,0 0 12 0,0 0-18 0,0-18 33 16,0 18-26-16,0-19-4 0,-18-6-39 16,18 9 59-16,0-5-11 0,-13 2 16 15,13-5-29-15,0 0-18 0,0-32 0 16,21 26 13-16,-21 0 12 0,27 0-26 15,-8 3 15-15,1 0 2 0,26-21 8 16,-21 28-14-16,1 2 34 0,1 2-13 16,2 3 22-16,31-7-15 0,-31 14-34 15,2 1 21-15,-2 2 8 0,-2 3-22 0,0 0 34 16,16 0-20-16,-26 20-15 16,1-20 3-16,-3 19-8 0,-5-19-25 15,7 42-42-15,-13-27 70 0,-2 3 2 16,-2 0 3-16,0 2 7 0,0 1-20 0,-29 21 33 15,29-19-5-15,-29-2 4 0,10 1-21 16,1 0 6-16,-21 20-9 0,20-23 11 16,-2 0-7-16,3-2-21 0,1 1-17 15,1-1-11-15,-9 12-63 0,16-16 75 16,1-2 16-16,4-2 0 0,2 0 12 16,0-4 4-16,2 1 18 0,0-3 0 15,0-3 20-15,0 0-9 0,27 0-2 16,2 0-11-16,-11 0 4 0,5 0 11 15,4 0 1-15,2-14-9 0,2 14-11 0,37 0 12 16,-31 0 7-16,1 0 3 0,1 0-25 16,-2 0-37-16,-2 0-58 0,31 0-345 15,-35 0 45-15,-8 0-194 0,-2 14-73 16,-9-14 80-16</inkml:trace>
  <inkml:trace contextRef="#ctx0" brushRef="#br0" timeOffset="24462.5639">9434 10081 2998 0,'13'0'39'0,"-9"0"34"16,2 0 37-16,-4 0 126 0,-2 0-183 15,0 0-40-15,0 0-54 0,0 0-57 16,0 0-373-16,0 0 45 0,0 0-172 16,0-19-10-16,0 6 14 0,0-4 177 15</inkml:trace>
  <inkml:trace contextRef="#ctx0" brushRef="#br0" timeOffset="122587.6414">3312 6546 3103 0,'24'-18'207'0,"-13"8"-11"0,-5 5 52 16,0-4-27-16,-2 4-40 0,0 2-91 15,3 3 36-15,-7 0-8 0,2 0 92 16,-2 29-1-16,2-29-22 0,0 60 68 15,-2-32-170-15,2 2-2 0,0 4-15 16,0 2-36-16,0 0-9 0,0 44-15 16,0-42 7-16,6 4 8 0,1 1 4 0,1 0-3 15,11 30-3-15,-9-42-34 0,0-2 23 16,-3-1-11-16,-5-7-15 0,0-5 33 16,2-1 11-16,-4-13-6 0,-2-2-30 15,0 0-15-15,0-35-26 0,0-32-74 16,0 24 32-16,-22-9 18 0,22-12 20 15,0-3-32-15,20-5 12 0,22-79-100 16,-16 73 130-16,10-3 14 0,5 6-9 16,0 3 15-16,54-53-43 0,-47 76 97 15,6 4-42-15,-3 10 0 0,1 7 23 16,-2 9-33-16,34-1 34 0,-46 17-54 0,-7 3 2 16,-9 0 5-16,-5 33-18 0,-3 16 61 15,-12-15-17-15,-2 5 42 0,0 2-66 16,-26 4 49-16,5 3-17 0,-37 47 20 15,23-45-28-15,-4-2 31 0,-3-2-28 16,-1-1-2-16,6-6 15 0,-23 34-35 16,37-41 22-16,6-2-31 0,9 0 50 15,8-5-1-15,27 29 27 0,-4-30-31 16,10 2 23-16,8 1-14 0,9 2-13 0,1 0 14 16,57 23-10-16,-54-25-9 15,-3-1-13-15,-5-2-16 0,-9-3-66 16,17 13-304-16,-38-20 52 0,-3 0-60 0,-7-6-39 15,-2-2-74-15,-4-2-132 0,0-3-574 16,0-1 772-16</inkml:trace>
  <inkml:trace contextRef="#ctx0" brushRef="#br0" timeOffset="123052.7074">5056 7115 2847 0,'0'-4'44'0,"15"0"136"16,-15 1-50-16,0 2 13 0,6 1 34 15,-6 0 49-15,6 22 18 0,2 10 107 16,-1-10-268-16,-1 3-1 0,0 4-10 16,0 1-46-16,0 1 2 0,7 28-40 15,-5-29 44-15,-2-2-36 0,0 0-56 16,1-3-32-16,7 19-394 0,-10-25 140 0,2-3-147 16,-6-2-123-16,2-4-142 15,-2-5 11-15</inkml:trace>
  <inkml:trace contextRef="#ctx0" brushRef="#br0" timeOffset="123205.7832">5490 7135 3336 0,'17'-7'101'0,"-7"3"13"0,-10-2 21 16,0 1-61-16,0 3-40 0,-39 0 11 15,12 2-14-15,-12 0-4 0,-11 0-2 16,-12 0-37-16,-83 24 2 0,67-8-71 15,-5-16-49-15,5 19-149 0,5-19-93 16,11 15-134-16,-29-4-765 0,58-11 683 0,10 0 187 16</inkml:trace>
  <inkml:trace contextRef="#ctx0" brushRef="#br0" timeOffset="123520.2315">6867 6488 2400 0,'2'19'7'16,"-2"-6"4"-16,0-13 3 0,-33 0 6 15,14 13 7-15,-10-13-7 0,-43 19 3 0,29-11-27 16,-3-1-7-16,3 2-37 16,-5-1-88-16,-37 5-582 0,50-7 222 0,0-1 2 15,8-2 157-15</inkml:trace>
  <inkml:trace contextRef="#ctx0" brushRef="#br0" timeOffset="123703.5619">6795 6776 2691 0,'22'12'63'0,"-7"-4"50"16,-9-1 64-16,-6-1 55 0,0-5 166 16,-21 0-278-16,3 1-55 0,-9 0-33 15,-2 0-14-15,-10-1-12 0,-50 3-5 0,39-2-87 16,1 2-63-16,-3-3-118 0,6 1-111 15,3 1-119-15,-23-2-807 0,41-1 711 16,6 0 187-16</inkml:trace>
  <inkml:trace contextRef="#ctx0" brushRef="#br0" timeOffset="124654.2126">8337 6141 1136 0,'4'0'46'0,"-2"0"55"15,0 0 43-15,2 12 240 0,-4-12-201 16,0 0 2-16,0 0 6 0,0 0 39 16,0 7 37-16,0-7 394 0,-16 0-326 15,16 0-18-15,0 0-18 0,0 0-92 16,0 0 46-16,0 0-225 0,20-17-2 0,-20 17-61 15,19-17 48-15,-3 17-52 0,28-22-6 16,-13 6 19-16,4 16 8 0,4-14-27 16,5 14-16-16,-1 0-38 0,48 0-157 15,-52 0 149-15,-6 28-3 0,-2-28 33 16,-8 32 34-16,-4-13 17 0,-5 24 12 16,-14-19-4-16,0 2 0 0,-21-1 19 15,1 1-11-15,-30 27 35 0,23-28-14 16,-6 0 1-16,2-4-23 0,0 0 3 0,2 0-2 15,-18 12 28-15,26-19-17 16,5-1-36-16,1-2-5 0,7-4-41 16,-3 5-29-16,7-8 78 0,4-2 22 0,0 1 6 15,0 0 10-15,21-1 3 0,18 4 85 16,-12-2 1-16,6 3 36 0,7-3-14 16,1 3-27-16,2 2-21 0,36 15 1 15,-44-9-45-15,-4 3-19 0,-8 4 16 16,-5-1 54-16,1 29 117 0,-19-25-88 15,0 5-34-15,-21-1-1 0,-2 0-20 16,-10 0-13-16,-55 26-42 0,32-30-14 16,-6-1 5-16,-7-4 37 0,1-1-3 15,-64 2-46-15,72-14-62 0,4-6-77 16,9-1-61-16,7 0-103 0,11 0-74 0,-4-29-480 16,29 2 359-16,4 10-100 0,0-2 15 15,44-3 43 1,-11 1 186-16</inkml:trace>
  <inkml:trace contextRef="#ctx0" brushRef="#br0" timeOffset="125108.7122">9348 6584 1609 0,'0'0'66'16,"0"0"56"-16,0 0 38 0,0 0 197 15,0 0-216-15,0 0-8 0,0 0-8 16,0 0 1-16,0 0-16 0,0 0 53 16,0 0-92-16,0 0 0 0,0 18 12 15,0-18 11-15,0 0 42 0,-25 16-98 16,25-16-21-16,-15 16-1 0,15-16 1 16,-14 15-2-16,14 0 32 0,-13-9-25 15,13 1 5-15,0 0 8 0,0-1-3 0,0-3 13 16,0 4 84-16,0-4-59 0,23-2-16 15,-23-1-4-15,19 0-7 16,10 0 26-16,-15-19-51 0,3 19-17 0,-1-15 3 16,-1 15-31-16,-7-17-37 0,8 2-215 15,-16 15 11-15,0-17-89 0,0 17-102 16,0-9-157-16,0 9-58 0,-26-9-495 16</inkml:trace>
  <inkml:trace contextRef="#ctx0" brushRef="#br0" timeOffset="125447.6942">10389 6033 2072 0,'0'0'76'0,"0"0"60"15,0 29 66-15,0-29 49 0,-20 72 280 16,-3 10 28-16,-12 23 55 16,12-48-370-16,2 3-21 0,-3 0-78 15,1 2-42-15,2-1-51 0,-14 54-39 16,18-62-29-16,9-3-5 0,2-6-25 16,6-5-66-16,-6 24-246 0,6-37 94 15,0-6-97-15,0-5-82 0,23-5-112 0,-23-7-195 16,16-3-711-16,7-20 935 15</inkml:trace>
  <inkml:trace contextRef="#ctx0" brushRef="#br0" timeOffset="126110.7144">10501 6863 1790 0,'2'0'84'0,"0"12"67"0,0-12 311 0,0 0-242 32,0 0-10-32,0 0-18 0,-2 0 13 0,2 0 141 0,-2 0-204 15,0 0-37-15,0 0-18 0,0 0-9 0,0 0-43 16,0 0 46-16,-16 0-47 0,16 18-10 16,-15-18-7-16,15 13-1 0,-14-13-7 15,2 14-14-15,12 1 5 0,0-9-1 16,0 0 23-16,0 0-1 0,0 1 1 15,0-3-22-15,0-3 9 0,22-1 22 16,-22 0-45-16,21 0 20 0,4 0-33 16,-11-25-32-16,-1 25-96 0,-1-23-100 15,-2 8-100-15,3-19-662 0,-13 18 289 0,6-5 11 16,-6 0 166-16</inkml:trace>
  <inkml:trace contextRef="#ctx0" brushRef="#br0" timeOffset="126174.7374">10956 6342 1894 0,'0'-8'52'0,"0"-1"57"0,25-16 270 0,-25 10-178 16,28-3-24-16,-3 0-39 0,2-1-19 15,39-17 34-15,-28 21-106 0,3 1-24 16,2 2-8-16,1 1-11 0,-3 4 5 16,33 3-9-16,-40 4-5 0,-3 0-11 15,-5 0 21-15,-3 21-13 0,10 4 16 16,-20-8-5-16,-5 5 20 0,-4 3 26 16,-4 2 9-16,0 5-3 0,-29 38 61 15,10-31-36-15,-3 2 10 0,-5-2-11 16,-2 1 4-16,-2 2-43 0,-25 33 34 0,27-38-73 15,2-5 9-15,5-1-10 0,3-2 12 16,4-3 29-16,3 18 50 0,8-22-27 16,4-4 9-16,0-2-6 0,25 0 26 15,14 6 35-15,-12-12-95 0,0-3-5 16,8-4-4-16,2-2-43 0,2-1 48 16,42 0-86-16,-42-21-12 0,-4 21-82 15,-2-21-125-15,-1 21-159 0,-6-22-151 16,18-3-977-16,-24 12 856 0,-3-1 193 15</inkml:trace>
  <inkml:trace contextRef="#ctx0" brushRef="#br0" timeOffset="126973.8043">12200 6760 508 0,'0'0'6'0,"0"0"16"16,0 0 33-16,0 0 162 0,0 0-81 16,0 13 32-16,0-13 17 0,0 0 6 15,15 13 223-15,-15 0-238 0,0-5-7 16,8-1-27-16,-8 0-10 0,4 1-12 16,2 7 109-16,-4-7-118 0,2-2-2 15,1 0-9-15,-1 0 1 0,-2-1-3 16,4 3 67-16,-4-5-65 0,0-1 21 0,0-1 19 15,0 0 37-15,2-1 52 0,-2 0-173 16,3-22-59-16,-1 22-3 0,0-32 8 16,4 10 7-16,7-35 24 0,-7 21-35 15,6-2-26-15,-1-4 4 0,3-4 21 16,3-3 10-16,26-47-4 0,-18 43-28 16,6 2 11-16,0 1 14 0,5 2-22 15,38-40 10-15,-33 49 18 0,5 3 12 16,4 3-20-16,1 1 1 0,3 7-19 15,64-13 16-15,-60 24-10 0,0 3 7 16,-4 3-3-16,0 7-2 0,-9 1-1 0,32 0-9 31,-44 20 7-31,-10-20 7 0,-5 27 13 0,-7-9-20 0,-3 22-9 0,-10-16 4 16,0 2 10-16,-33 4 8 0,10 0-9 16,-8 0 9-16,-39 35 31 0,29-35-26 15,-3 3 4-15,3 0-13 0,-3-1 8 16,1-2 8-16,-35 29-14 0,40-30-2 15,5 1 5-15,2-1-8 0,6-2 24 16,-12 23-23-16,27-27 25 0,-3 1-15 0,9-2 7 16,4-2-8-16,0 0 2 15,0 10 11-15,23-17 1 0,-23-2-15 0,33-4 1 16,-12-2-3-16,8-2 23 0,39-3-18 16,-25 0 12-16,7 0-30 0,2 0 26 15,3 0-15-15,61 0-143 0,-60 0-12 16,4 0-101-16,-2 0-68 0,-2 0-95 15,-5 0-148-15,32 18-799 0,-46-4 827 16</inkml:trace>
  <inkml:trace contextRef="#ctx0" brushRef="#br0" timeOffset="129718.5183">3758 8457 2787 0,'0'20'52'0,"0"-20"35"16,29 19 42-16,-29-8 28 0,48 22 189 15,-32-11-162-15,3 5 12 0,-3 3 7 0,5 2 5 16,-7 4-25-16,17 38 50 0,-18-35-150 15,-3 1-48-15,0-3-31 0,1 1 28 16,-5-2-31-16,2 28 13 0,-6-37-8 16,-2-1 37-16,0-6-7 0,0-3 7 15,0 5-11-15,-18-16 10 0,18 0 3 16,0-6 8-16,0 0-6 0,-19 0-12 16,5-46-72-16,1 22 25 0,5-5-51 15,-2-11 45-15,1-9-38 0,9-60-51 0,0 49 43 16,0-7-17-16,29 1-8 15,-4 0 33-15,6 7-32 0,46-41 17 0,-32 55 49 16,7 10 12-16,4 8-13 0,-1 5-17 16,5 8-7-16,56-3-8 0,-60 16 14 15,-2 1 19-15,-7 0 10 0,-3 25 3 16,24 9-15-16,-43-12-9 0,-5 5-3 16,-5 1 42-16,-7 0-9 0,-8 2 0 15,-25 34-26-15,5-31 15 0,-9 1-5 16,-7-1-7-16,-5-3 15 0,-4 0-11 15,-46 23 16-15,43-29 5 0,7-4-1 0,4-1-29 16,8-5 18-16,-13 14-30 16,32-17 45-16,4 2 14 0,6 0-23 0,0 0 6 15,25 1 7-15,24 17 8 0,-16-14-7 16,7 1 8-16,3 1-32 0,0-2 19 16,3 2-1-16,36 14 1 0,-48-16 0 15,-1-2-64-15,-9-1-78 0,-3-1-52 16,8 4-365-16,-23-10 252 0,0-3-69 15,-1-3-182-15,-1-1-97 0,0 0 76 0</inkml:trace>
  <inkml:trace contextRef="#ctx0" brushRef="#br0" timeOffset="129936.8936">6090 8529 2139 0,'0'0'34'0,"0"0"13"16,0 0 14-16,-29 0-10 0,29 0-22 0,-60 0-2 15,31 0-26-15,-4 0-9 0,-2 0-30 16,-3 0-46-16,-30 0-312 0,35 0 24 15,4 0-44-15,7 0-24 0,1 15 91 16</inkml:trace>
  <inkml:trace contextRef="#ctx0" brushRef="#br0" timeOffset="130209.4776">6048 8721 2272 0,'11'8'55'0,"-3"0"45"0,-6-3 66 16,-2 1 248-16,0-6-236 0,-19 2-53 0,19 1-51 15,-35 1-34-15,13-3-25 0,-40 6-15 16,26-5 4-16,1 1-14 0,-2 1-38 16,0-1-70-16,4 2-100 0,-23 0-583 15,37-2 206-15,3-1-49 0,8-2 144 16</inkml:trace>
  <inkml:trace contextRef="#ctx0" brushRef="#br0" timeOffset="130702.8037">7237 8283 1374 0,'-8'0'83'16,"-1"0"77"-16,5 0 75 0,0 16 79 0,4-16-3 15,-4 0 319-15,4 0-302 16,0 0-5-16,0 0-18 0,0 0-33 0,0 0-104 16,0 0-30-16,21 0-128 0,-21 0 4 15,18-17-37-15,-3 17 44 0,24-13-34 16,-14 0-5-16,2 13-8 0,4-10 29 15,4 10 3-15,2 0 0 0,33 0-76 16,-34 0 2-16,-3 0-16 0,-4 17-1 16,-5-17 15-16,5 19-33 0,-20 3 83 15,-7-9 12-15,-2 1 7 0,0-1 1 16,-25 4 3-16,-12 17-1 0,12-15 7 0,-2-2-16 16,0 1 13-16,2-2-27 15,-2 0 13-15,-10 10-86 0,21-13 44 0,5-2 9 16,11 0 22-16,-8-4 11 0,8 13 14 15,0-12-5-15,27 0 7 0,-8 0 15 16,3 1-1-16,3-1 55 0,37 9 87 16,-27-5-47-16,2 0-24 0,1 2 27 15,-5 1-18-15,-2 0-12 0,18 23 10 16,-34-18-14-16,-3 2-50 0,-8 0 32 16,-4 1-19-16,-24 18 4 0,1-21-39 15,-6-2-10-15,-4 0-8 0,-7-6 4 0,1-1-27 16,-41-2-162-16,36-8-72 15,7-1-107-15,4 0-73 0,4-18-120 16,-8-6-645-16,31 24 580 0,6-23 20 0,0 23 171 16</inkml:trace>
  <inkml:trace contextRef="#ctx0" brushRef="#br0" timeOffset="130884.7541">8407 8775 2945 0,'12'0'56'0,"1"17"117"0,-11-17-55 16,-2 0-40-16,0 0-23 0,0 0 6 0,0 0-41 16,-19 0-12-16,19 0-21 15,-18 0 9-15,18 0-29 0,-23 0-46 0,2 0-251 16,21 0 38-16,0 0-185 0,0 0-111 16,0-17-89-16,0 17 127 0</inkml:trace>
  <inkml:trace contextRef="#ctx0" brushRef="#br0" timeOffset="131371.8277">9071 8189 1949 0,'2'-6'20'15,"0"4"7"-15,-2-2 16 0,0 1 39 0,-23-4 145 16,23 7-79-16,-27 0 12 0,6 0 4 15,-1 0 25-15,-3 18-8 0,-33 6 152 16,25-7-177-16,-2 5 16 0,-2 0-29 16,1 4-22-16,1 4-22 0,-25 31-2 15,31-28-49-15,5 3-21 0,5 0-2 16,7-1 1-16,-1 38 19 0,13-40-2 16,0 1-2-16,0-1-24 0,31-2 11 15,-10-4-14-15,35 22 23 0,-21-31-11 0,4 0-36 16,4-4 43-16,5-5-48 15,2-6 2-15,51-1 14 0,-51-2 1 0,-3-24 22 16,-1 24-36-16,-5-33 19 0,21-16 26 16,-39 23-36-16,-5-3-20 0,-5 1-19 15,-9 0 1-15,-4 2 8 0,0-18-51 16,-33 26 56-16,12 4 25 0,-4 5-13 16,-2 6 26-16,-2 3-28 0,-22 0-7 15,24 29-11-15,4-10 17 0,7 7 3 16,1 0 22-16,7 31 36 0,0-27-34 15,8 0-13-15,0-2 7 0,0-1-28 0,26-5-10 16,-3 19-112-16,-23-26 20 0,29-4-62 16,-12-2-96-16,-3-4-102 0,1-5-121 15,18 0-782-15,-11-22 670 0,1 22 167 16</inkml:trace>
  <inkml:trace contextRef="#ctx0" brushRef="#br0" timeOffset="132332.763">10129 8581 1039 0,'18'3'48'16,"-18"5"165"-16,0-5-12 0,0-1 15 15,0 1 19-15,13 1 5 0,-13 0-42 16,0 2 127-16,0-3-153 0,0 0 25 16,0-1 24-16,0 1 5 0,10-2-13 15,11 2 106-15,-7-1-182 0,9-1-31 16,2-1-15-16,2 0-8 0,35 0-15 16,-31 0-21-16,2-21-40 0,-4 21 35 15,0 0-16-15,0-18-36 0,24 6-12 16,-28 12 23-16,0-10 7 0,2 10 0 0,-2-7-17 15,-5 7 9-15,18-6 0 0,-24 6-7 16,3 0-30-16,-7 0 28 16,-4 0-9-16,4 0 15 0,-5 0-29 0,-3 0 11 15,0 0 30-15,-2 0-10 0,0 0 10 16,0 0-48-16,0 0 16 0,0 0 19 16,0 0-7-16,0 0 16 0,0 0 6 15,0 0-1-15,0 0 16 0,0 0-44 16,0 0 34-16,0 0-25 0,0 0 40 15,0 0-33-15,0 0 23 0,0 0-17 16,0 0-6-16,0 0 12 0,-15 0 13 16,15-16-6-16,-10 2-23 0,10-2-24 0,-17-3 16 15,1-34-35-15,12 22 5 0,0-3-10 16,4-2 2-16,0-1-11 0,0-1 25 16,31-34-57-16,-31 38 64 0,35 2-20 15,-12 2 24-15,3 5 1 0,5 1 2 16,36-15-10-16,-30 23 14 0,2 1-5 15,0 3-1-15,3 4 9 0,42-1 8 16,-42 9 6-16,-1 0-1 0,0 0-2 16,-1 18 6-16,-3-18 3 0,27 42-47 15,-39-24 10-15,0 3 0 0,-9 1 22 16,-3 1-13-16,-1 28 29 0,-12-27-10 0,0 1 21 16,0 2-24-16,-27-3-6 0,27 1 2 15,-50 19 1-15,30-22 14 0,1-2 1 16,1 0-3-16,1-1-3 0,3 0 5 15,-9 15-15-15,15-17 16 0,1-1-3 16,7-2-12-16,-6-1 22 0,6 9-18 16,0-11 24-16,0-1-19 0,0-1 10 15,25-1 0-15,-25 0-25 0,16 8 9 16,5-8 6-16,-6-3 13 0,-1 2-7 0,5-2-4 16,22 8-85-16,-18-8 20 15,6 1-27-15,0-2-23 0,6 0-47 16,0-2-75-16,46-1-413 0,-42-1 177 0,2 0-19 15,3 0-24-15,-3 0 96 0</inkml:trace>
  <inkml:trace contextRef="#ctx0" brushRef="#br0" timeOffset="135241.2588">4947 9022 3228 0,'-5'0'121'0,"-1"0"486"15,4 0-196-15,2 0-63 0,0 0-135 16,0 0-64-16,0 0-73 0,0 0 14 16,0 0-49-16,0 0 43 0,19 0 15 0,-19 0 33 15,25 42 105-15,-25-27-159 0,18 5-38 16,-7 2-8-16,5 0-13 15,-3 2-24-15,-5 26 20 0,8-24-11 0,-12-2-20 16,5-1-68-16,-5-3-77 0,2 15-338 16,-2-23 152-16,0-3-102 0,0-4-137 15,-1-1-140-15,-3-4-188 0,0-23-684 16</inkml:trace>
  <inkml:trace contextRef="#ctx0" brushRef="#br0" timeOffset="135494.5859">5424 8935 2814 0,'35'-1'105'0,"-29"1"23"16,-1 0 80-16,-5 0 34 0,0 0 18 0,-27 22-44 15,-23-7 8-15,9-15-180 0,-7 21-15 16,-12-21 2-16,-10 19-33 0,-2-11 6 16,-83 8-170-16,76-9 0 0,9 0-90 15,6-3-47-15,10 1-74 0,-27 1-607 16,54-6 382-16,9 0-1 0,10 0 151 15</inkml:trace>
  <inkml:trace contextRef="#ctx0" brushRef="#br0" timeOffset="136636.5701">2809 10950 2646 0,'8'0'7'16,"1"24"8"-16,-1-24 13 0,6 44 104 16,-5-21-23-16,-1 4 22 0,-2 8-11 15,2 6-6-15,-1 4-27 0,1 46 18 16,-8-46-79-16,2 3-10 0,-2-3-6 15,0-3-3-15,0 32-5 0,0-43-46 16,-21-2-70-16,21-5-97 0,0-4-137 0,-20-5-150 16,20 0-711-16,-11-14 669 15,11-1 194-15</inkml:trace>
  <inkml:trace contextRef="#ctx0" brushRef="#br0" timeOffset="136815.6994">3369 11596 2720 0,'21'19'60'16,"-9"-19"49"-16,-5 0 66 0,-7 14 259 16,0-14-234-16,-29 13-40 0,2-13-55 15,-8 14-35-15,-58 1-33 0,35-8-25 0,-8 3 22 16,-5-2 11-16,-3 1-7 0,-3 0-19 16,-73 6-26-16,73-8-58 0,3-1-32 15,3-1-78-15,5-3-94 0,-39-2-435 16,61 0 250-16,9 0-84 0,8-30-12 15,9 11-30-15,10-6 149 0</inkml:trace>
  <inkml:trace contextRef="#ctx0" brushRef="#br0" timeOffset="137102.7594">3560 10826 2497 0,'0'-1'-1'15,"-40"1"-1"-15,5-1 7 0,-10-4 9 16,-13 4 4-16,-10 1 10 0,-7 0 2 16,-88 0 32-16,74 0-43 0,-4 24-8 15,8-24-16-15,-2 22-40 0,-66 2-238 16,87-11-28-16,4 1-115 0,9 1-34 16,11-1-38-16,7-1 143 0</inkml:trace>
  <inkml:trace contextRef="#ctx0" brushRef="#br0" timeOffset="138274.873">3772 11599 1663 0,'0'0'42'0,"0"0"38"0,23 16 159 16,-23-16-108-16,19 0-12 0,-19 17-8 16,23-17-16-16,-5 33 26 0,-18-20-87 15,17 2-5-15,-17 1-8 0,10-1 7 16,-10 2 0-16,8 16 19 0,-4-18-22 16,-4-1 17-16,5-2 21 0,-5-2 23 15,2-2 6-15,0 2 122 0,0-6-92 16,-2-4 35-16,2 0-1 0,2 0 4 15,8 0 53-15,-3-26-125 0,1 26-23 16,2-27 11-16,1 27-23 0,-1-28-31 0,11 15 26 16,-15-7-46-16,0 20 24 0,-3-12-33 15,-1 12 15-15,2-6-6 0,-6 6-31 16,0 0 29-16,0 0-18 0,0 0-44 16,0 0 18-16,0 0-72 0,0 0 105 15,0 0-15-15,0 0 29 0,0 0-27 16,0 0 13-16,0 0-13 0,0 0 38 15,0 0 0-15,0 0-50 0,0 0 9 16,0 0-78 0,0 0 88-16,0 0 20 0,0 0-6 0,0 0 4 0,0 0 3 0,0 0-31 15,0 0 24-15,-23 0 6 16,23 0 6-16,-14-17 11 0,-1 17 41 16,15-10-16-16,-10 10 22 0,10 0-30 0,0 0 35 15,-8-10-13-15,8 10 24 0,0 0-73 16,0-3 17-16,0 3-6 0,0 0 6 15,0 0 13-15,0 0-36 0,-4 0-1 16,4 0-8-16,0 0 16 0,-5 0 17 16,3 23 40-16,0-23-12 0,0 28 30 15,2-8-28-15,0 5 1 0,0 2-2 16,0 30 19-16,0-25-7 0,23 0-19 0,-23 4 15 16,0-5-20-16,14 29 28 15,-14-33-89-15,0-1 48 0,0-6-39 0,0-1 15 16,0-8-7-16,0 6 37 0,0-14-45 15,0-1 44-15,0-2-25 0,0 0-11 16,0-22 21-16,0-9-49 0,0 9 10 16,-20-2-1-16,20-9-3 0,0 1 43 15,0-36-23-15,0 28-7 0,0 1-7 16,0 2 13-16,0 0-28 0,0-24-1 16,0 35 10-16,0 2 12 0,0 9-16 15,0 3 7-15,0 2-9 31,0 1 6-31,0 9-2 0,0 0 31 0,0 0-50 0,0 22 68 0,0 9-36 0,0-12 46 16,0 6-61-16,0 6 46 0,18 0-46 0,-18-2-5 16,19 37 36-16,-19-32-22 0,16-3-60 15,-3-3-128-15,-5-5-62 0,15 19-440 16,-15-29 355-16,0-3 16 0,1-5-45 16,-5-2-129-16,-2-3-92 0,4-25-537 15,-6 25 805-15</inkml:trace>
  <inkml:trace contextRef="#ctx0" brushRef="#br0" timeOffset="138640.7139">4413 11665 1939 0,'17'0'66'0,"-5"0"41"16,-6 0 29-16,-6 0 52 0,0 0-16 16,-20 0 173-16,-26 0-204 0,13 0-12 15,-8 0-7-15,-7 0-9 0,-61 15 103 16,53-15-154-16,-2 0-6 0,4 13-25 15,3-13-14-15,3 0-10 0,-28 14-17 16,45-14 12-16,8 7 2 0,6-7-2 16,7 0-22-16,2 0-9 0,8 0-38 15,0 0 51-15,25-23-1 0,-25 23 7 16,41-18 12-16,25-2-10 0,-25 20 2 0,7-20-1 16,6 9 20-16,1 3-1 15,1-1 15-15,50-3 52 0,-59 12-49 0,-3-4-19 16,-11 4-5-16,-8 0-7 0,-7 0-1 15,1 0 66-15,-19 0 6 0,0 20-28 16,-35-20-15-16,8 15 7 0,-48 4-16 16,28-19-10-16,-7 17-47 0,-2-17-85 15,0 13-103-15,7-13-121 0,-40 7-551 16,52-7 336-16,6 0-9 0,10 0 19 16,7-19 110-16</inkml:trace>
  <inkml:trace contextRef="#ctx0" brushRef="#br0" timeOffset="141116.8264">5732 11031 2187 0,'31'17'94'0,"-2"-17"61"16,-4 17 57-16,-7-17 81 0,9 10 240 15,-20-2-236-15,-7-8-6 0,0 10-43 16,0-3 0-16,-27 0-105 0,-17 9-25 15,13-8-125-15,-4-1 26 0,-2 1-21 0,0 0-86 16,-38 5-361-16,44-8 29 0,2-1-51 16,7-2-49-16,5 0-94 0,5 1-23 15,5-1-391-15,7 3 710 0,0-2 172 16</inkml:trace>
  <inkml:trace contextRef="#ctx0" brushRef="#br0" timeOffset="141248.9609">5877 11325 1778 0,'23'14'114'0,"-7"-2"110"15,-8 1 112-15,-8-3 118 0,0 5 314 16,-39-8-505-16,14-2-117 0,-6 1-57 16,-8-2-57-16,-4-1-8 0,-46-2-21 0,47-1-61 15,3 0-111-15,6 0-147 0,6 0-132 16,-6-17-941-16,33-3 642 0,0 20 153 16</inkml:trace>
  <inkml:trace contextRef="#ctx0" brushRef="#br0" timeOffset="141598.365">6753 10926 3323 0,'15'-12'34'0,"7"-1"48"0,1-2 74 0,8-1 76 16,37-22 194-16,-28 23-297 0,3-4-63 15,1 2-18-15,-3 4 35 0,-4 0-2 16,27-4 25-16,-37 12-101 0,-6 4-20 16,-5 1 10-16,-1 0-4 0,-5 19 25 15,0 13 84-15,-5-10-67 0,-5 4-17 16,0 5-36-16,0 4 22 0,-29 37 67 16,29-35-26-16,-29 1-37 0,8 1 4 15,0 1-29-15,-1-3-11 0,-24 28-91 16,23-35-19-16,3-2-135 0,-1-4-109 0,7-3-125 15,-1-2-109-15,-1 10-802 0,13-17 755 16,-1-1 180-16</inkml:trace>
  <inkml:trace contextRef="#ctx0" brushRef="#br0" timeOffset="141768.5381">7016 11697 2885 0,'-11'12'73'0,"11"5"324"15,0-11-99-15,0-4-20 0,0 1-66 0,0 1-40 16,0-2-52-16,19 4-2 16,-19-5-58-16,0 0-18 0,0-1-2 0,12 0-47 15,-12 0-9-15,11 0-173 0,-11 0-9 16,0 0-93-16,8 0-81 0,-4-15-89 16,7 15-794-16,-5-12 574 0,6 12 91 15,3-9 227-15</inkml:trace>
  <inkml:trace contextRef="#ctx0" brushRef="#br0" timeOffset="142680.8286">17870 7726 2380 0,'0'0'54'0,"0"16"188"15,19 9-59-15,-19-8-17 0,23 8-4 16,-7 8-8-16,21 49 82 0,-20-35-153 16,1 6-17-16,1 0-6 0,-2 2-41 15,-3-2 1-15,13 44-13 0,-19-55 5 0,3-5-5 16,-3-5 55-16,-2-8 82 0,2-6 74 16,5-2 288-16,-3-16-346 0,7 0-73 15,1-27-77-15,9 3 38 0,31-41 53 16,-21 25-48-16,2-9-13 0,-3-5-31 15,1-4-4-15,0-2 12 0,25-66-4 16,-35 61 0-16,-4 2-19 0,-7 3-25 16,7 7 30-16,4-33-71 0,-17 54-15 15,-6 5-56 63,9 5-86-78,-9 9-195 0,2 2-133 0,6 8-975 0,-3 3 728 0,5 0 132 16,-1 22 212-16</inkml:trace>
  <inkml:trace contextRef="#ctx0" brushRef="#br0" timeOffset="143024.9785">19991 7842 2220 0,'4'7'3'15,"-4"-7"11"-15,0 12 12 0,0-7 89 16,-18 4-46-16,18-4-3 0,-31 3-21 16,4-3-11-16,-35 10-4 0,29-10-24 15,-11 2-4-15,3-1-9 0,-2-1-45 0,-3-3-88 16,-26 1-644-16,37 1 240 16,8-4 28-16,8 0 173 0</inkml:trace>
  <inkml:trace contextRef="#ctx0" brushRef="#br0" timeOffset="143185.9468">19942 8090 2314 0,'8'27'160'0,"-8"-17"-5"16,0 2 36-16,0-3-28 0,-27 2-28 16,27-1-48-16,-58 7 4 0,35-8-78 0,-8-2-5 15,-4-2-10-15,2-1-44 0,2-2-48 16,-27-2-275-16,35 0 109 0,5 0-57 15,5 0-102-15,5-18-71 0,8 4-450 16</inkml:trace>
  <inkml:trace contextRef="#ctx0" brushRef="#br0" timeOffset="143550.5779">21326 7592 1831 0,'0'-6'11'0,"0"3"14"0,0 3 225 15,0 0-50-15,0 0 35 0,0 28-34 16,0-11-21-16,0 4-34 0,13 32 91 16,-13-19-137-16,0 1-15 0,0 1-20 0,0 3-20 15,0 40 8-15,12-38-50 0,-12 0-54 16,9-4-75-16,-3-2-79 0,-2-3-88 16,10 20-404-16,-10-33 249 0,1-5-39 15,-1-4 7-15,0-7 41 0,-4 0 173 16</inkml:trace>
  <inkml:trace contextRef="#ctx0" brushRef="#br0" timeOffset="143731.6752">21748 8203 2152 0,'13'19'53'0,"-3"-19"68"0,-10 20 251 0,0-8-190 16,-21-3-49-16,21 0-39 0,-47 1-14 15,-22 7-2-15,26-8-49 16,-7-2-6-16,-7-1-3 0,-7-1-12 0,6-1-14 15,-60-1-79-15,64-3-40 0,4 0-88 16,7 0-103-16,6 0-165 0,10-18-101 16,-12-4-512-16,24 22 796 0</inkml:trace>
  <inkml:trace contextRef="#ctx0" brushRef="#br0" timeOffset="143983.1308">22060 7429 2790 0,'7'0'-4'0,"-3"0"-2"16,-4 20 30-16,0-20 37 0,-35 0 38 15,10 16 19-15,-10-16 3 0,-11 16-14 16,-74-1 57-16,50-7-110 0,-9 1-25 0,-10-1-27 15,5 0-5-15,-92 4-99 16,100-4-43-16,-1-3-125 0,13 1-114 0,6-1-156 16,17 0-74-16,-21-1-480 0</inkml:trace>
  <inkml:trace contextRef="#ctx0" brushRef="#br0" timeOffset="144247.115">22292 7868 1897 0,'0'15'175'0,"-4"-10"-30"15,4-1 25-15,0-1-42 0,0 1-8 16,-4 0 82-16,1-1-130 0,-1-2-23 16,4 1-25-16,0-2-14 0,-4 2-17 15,4 2-134-15,0-4-63 0,0 0-192 0,0 2-164 16,0-2-99-16,0 0 115 0</inkml:trace>
  <inkml:trace contextRef="#ctx0" brushRef="#br0" timeOffset="144834.8542">23071 7521 1387 0,'0'0'55'16,"-12"28"32"-16,12-9 48 15,0 26 214-15,0-18-179 0,0 7-16 0,0 3-24 16,0 5-5-16,0 3-26 0,0 50 21 16,0-45-97-16,0 3-10 0,0-1-8 15,0-4-2-15,0 37 0 0,0-51 4 16,0-6 7-16,-19-4 14 0,19-8 35 16,0-6 58-16,-12-6 117 0,1-4-141 15,11 0-49-15,-6-36 6 0,6 14-10 16,0-8-21-16,0-46-19 0,0 35-8 15,0-9 3-15,29 0-3 0,-29-6 11 0,56-54-46 16,-31 55-1-16,4 0 1 0,0 3 9 16,4 7 0-16,6 5 6 0,37-19 5 15,-30 39 19-15,-1 6-2 0,1 9-23 16,3 2-4-16,47 3-36 0,-53 22 34 16,2-22-6-16,-3 34 3 0,-7-14-7 15,-4 4-8-15,6 30-43 0,-31-25 65 16,-6 0 20-16,0 2 9 0,-31-2-2 15,2-1 4-15,-47 27-2 0,30-29 4 0,1-1-3 16,0-2 4-16,1-2-7 16,-37 16-3-16,48-23-3 0,7 0 3 15,7 1 1-15,4-3 3 0,7 2 6 0,4 14 35 16,4-11-16-16,19 0 14 16,3 4-4-16,3 0-2 0,8 1-5 0,50 27-11 15,-42-24-16-15,5 0-3 0,-1 1-42 16,1-3-69-16,32 22-360 0,-47-24 105 15,0-2-97-15,-2-3-11 0,-2-1-51 16,-4-2 141-16</inkml:trace>
  <inkml:trace contextRef="#ctx0" brushRef="#br0" timeOffset="146273.1157">18505 9775 2015 0,'4'-6'21'0,"0"2"-3"16,-4 0 4-16,0-6 7 0,0 6-21 15,-31 2 12-15,31 2 13 0,-27 0 26 16,-10 23 151-16,10-23-77 0,0 34 11 0,-4-11-8 16,0 4 9-16,-4 3-20 15,-25 37 100-15,33-30-145 0,0 2 22 0,9 1 25 16,1 3-9-16,7 0 9 0,6 41 2 15,4-41-74-15,0-1 14 0,31 0 0 16,-4-4 15-16,37 28 6 0,-25-38-64 16,7 1-37-16,7-6 6 0,1-4-8 15,0-4 1-15,68 4 19 0,-64-18 0 16,0-1 21-16,-3 0-4 0,-7-26-13 16,-3 7 6-16,24-35-68 0,-47 21 30 15,-5 0-17-15,-11-3-20 0,-6 1-12 0,-23-31-67 16,5 40 95-16,-5 3 32 0,-4 7 6 15,-8 4 3-15,2 7-5 0,-29 5-10 16,27 27 27-16,12-6-12 0,-4 8-2 16,4 6 19-16,9 6-11 0,-9 50 47 15,19-43-53-15,4 5-36 0,0-1-38 16,0-5-44-16,0 34-202 0,27-48 124 16,-27-2-34-16,27-10-36 0,-13-5-131 15,1-11-202-15,28-5-674 0</inkml:trace>
  <inkml:trace contextRef="#ctx0" brushRef="#br0" timeOffset="146584.0908">20084 10118 2730 0,'6'18'59'0,"3"-18"45"16,-5 0 45-16,0 0 20 0,0 0 12 16,-4 0 94-16,0 0-200 0,0 0-60 15,-27 0-9-15,27 0-9 0,-58 0-33 16,31 0-45-16,-4 0-63 0,5 0-85 15,-10 0-59-15,9 0-86 0,-26 0-689 16,30 0 514-16,4 17 64 0,5-17 202 16</inkml:trace>
  <inkml:trace contextRef="#ctx0" brushRef="#br0" timeOffset="146753.2353">20099 10375 2329 0,'26'18'111'0,"-7"-3"55"16,0-1 38-16,-11-8-12 0,0 1-20 15,-8 5 165-15,0-9-163 0,-27 1-39 16,9-1-54-16,-9-2-22 0,-43 2-47 16,28-3-27-16,-3 0-45 0,1 0-49 15,3 0-44-15,6 0-65 0,-19-19-378 16,40 19 157-16,1 0-171 0,13 0-49 16,0-11 87-16</inkml:trace>
  <inkml:trace contextRef="#ctx0" brushRef="#br0" timeOffset="147399.4406">19330 10132 2077 0,'22'0'58'0,"1"18"2"0,-23-18 30 16,27 25 9-16,-13-8 19 0,-1 7-4 15,10 29 75-15,-23-22-119 0,14 0-12 16,-14 1-15-16,8-1-13 0,-8-2-12 16,0 19 14-16,0-27 1 0,0-5 16 15,0-3 44-15,0-6 62 0,0 1 196 16,0-8-223-16,0 0-66 0,9-22-16 0,-5 4 11 15,6-4 18-15,17-35 37 0,-8 24-90 16,3-4-24-16,5-2-16 0,0 0-43 16,4-1-68-16,23-33-378 0,-27 36 188 15,0 7-32-15,-5 1-20 0,1 4-108 16,20-9-571-16,-24 23 591 0,4 4 175 16</inkml:trace>
  <inkml:trace contextRef="#ctx0" brushRef="#br0" timeOffset="149401.1117">21370 9817 2480 0,'0'-10'78'0,"0"2"34"16,0 2 40-16,0 3 15 0,0-2 6 15,0 5-107-15,16 0 35 0,-16 0 16 16,0 22 34-16,0-22-35 0,11 53 6 16,-3-28-107-16,-8 3 4 0,0 1 0 15,4 2 6-15,-2 31 1 0,-2-32-52 16,0 2-63-16,0 0-67 0,0-1-84 0,0 3-72 16,0 26-498-16,0-31 270 0,0-2-8 15,0-3 31-15,19-3 106 0</inkml:trace>
  <inkml:trace contextRef="#ctx0" brushRef="#br0" timeOffset="149609.1573">21787 10450 2883 0,'15'3'59'0,"-7"1"33"0,-4-3 269 0,-4 1-145 16,0 2 16-16,-35 0-8 15,8 2-65-15,-33 4 7 0,21-4-139 0,-2 0 11 16,-3-2-24-16,-1 1 13 0,-5-2-24 15,-35 0-12-15,44-3-49 0,2 0-71 16,6 0-96-16,2 0-155 0,4-18-83 16,-12-6-730-16,20 8 560 0,13-2 24 15,4-4 176-15</inkml:trace>
  <inkml:trace contextRef="#ctx0" brushRef="#br0" timeOffset="149840.3329">22009 9708 2676 0,'4'-2'6'0,"-4"2"3"0,0 0 13 15,-23 0 108-15,23 0-12 0,-37 0 5 16,8 0-5-16,-8 19-21 0,-7-19-31 16,-59 14 30-16,43-14-59 0,-2 16-30 15,-6-16 10-15,4 0-27 0,-65 10-43 16,70-10-62-16,1 6-78 0,8-6-120 15,7 3-127-15,5-3-152 0,-7 0-565 16,28 0 763-16</inkml:trace>
  <inkml:trace contextRef="#ctx0" brushRef="#br0" timeOffset="150722.9772">22238 10413 966 0,'0'-8'112'0,"-19"-3"94"15,19 1 87-15,-22-12 395 0,5 12-379 16,17 0-12-16,0 5 22 0,-14 0-10 16,14 4-36-16,0 1 271 0,0 0-269 15,0 22-14-15,0-22-31 0,0 33-95 16,0-9-61-16,22 28-4 0,-22-21-48 16,0 0-1-16,17 0-5 0,-17 1-3 0,12 21-70 15,-1-30-35-15,-11-3-72 0,12-4-101 16,-12-5-137-16,6-3-145 0,-6-6-855 15,0-2 605-15,0-23 67 0,0 23 213 16</inkml:trace>
  <inkml:trace contextRef="#ctx0" brushRef="#br0" timeOffset="150856.2592">22484 10328 2613 0,'0'0'49'0,"0"0"59"16,-23 19 246-16,23-19-205 0,-39 0-67 0,10 0-54 15,-6 15-17-15,-2-15-7 0,-46 0 7 16,38 9-30-16,3-9-45 0,5 0-71 16,2 0-99-16,4 0-122 0,-10 0-732 15,28 0 473-15,5 0 136 0</inkml:trace>
  <inkml:trace contextRef="#ctx0" brushRef="#br0" timeOffset="151676.1883">23181 9890 1588 0,'4'3'80'16,"4"-1"57"-16,-6 2 73 0,-2-2 45 16,4-2 133-16,-4 0-266 0,0 2-34 15,0-2-19-15,0 0-7 0,0 0 8 16,0 0 74-16,0 0-71 0,0 3-2 15,-18-1-1-15,18 0-6 0,-13 6-21 16,-3-1-30-16,5-1-12 0,11-1 6 0,-14 1-6 16,14 1-11-16,-8 2 31 15,8-3 11-15,0-1 2 0,0-1-7 0,0 1-5 16,0-2-17-16,20 1 2 0,3-2-3 16,-23-2 5-16,23 0-8 0,-23 0-26 15,23 0-134-15,-3-18-19 0,-20 18-84 16,17-16-83-16,-17 16-168 0,10-21-87 15,-4 0-559-15</inkml:trace>
  <inkml:trace contextRef="#ctx0" brushRef="#br0" timeOffset="152886.3948">24334 8540 1680 0,'2'16'108'0,"0"-16"28"0,-2 0 36 16,0 0 2-16,2 13-9 0,-2-13-33 15,0 0 103-15,0 6-119 0,0-6-7 16,0 7-2-16,0-1 1 0,0 1-23 15,0 17 31-15,0-8-82 0,0 2-16 16,0 3-5-16,0 2 1 0,0 27-15 16,0-25-44-16,17 0-54 0,-17-1-63 15,0-1-83-15,0-3-59 0,12 11-489 16,-12-19 331-16,0-7-19 0,6-5 74 0,-6 0 101 16</inkml:trace>
  <inkml:trace contextRef="#ctx0" brushRef="#br0" timeOffset="153084.5336">24657 8476 2361 0,'0'0'45'0,"0"0"16"0,-25 19 12 16,25-19-1-16,-31 0-13 0,-21 0 2 16,19 13-41-16,-4-13 7 0,-4 0-4 15,-1 0-2-15,-1 9-17 0,-46-9-131 16,45 0-76-16,3 0-206 0,4 0-131 0,6 0-81 15,2 0 114-15</inkml:trace>
  <inkml:trace contextRef="#ctx0" brushRef="#br0" timeOffset="153902.1">18999 8371 1371 0,'4'-11'117'0,"-4"2"78"15,0 3 54-15,0 3 36 0,4-3 26 16,-4 6-156-16,4 0 41 0,-4 0 60 15,0 31 31-15,9 9 173 0,-7-16-292 16,2 6-49-16,0 2-40 0,0 1-28 0,-4 5-22 16,8 30 15-16,-4-36-40 15,-1-3-83-15,1-2-42 0,0-5-126 0,0-6-58 16,0 4-341-16,-4-15 178 0,4-5-153 16,-4 0-58-16,0-23 56 0</inkml:trace>
  <inkml:trace contextRef="#ctx0" brushRef="#br0" timeOffset="154040.1908">19164 8393 2119 0,'4'-4'42'0,"-4"3"27"15,0 1 37-15,-22 0 130 0,-9 0-155 0,8 0-33 16,-4 0-26-16,-4 0-10 0,-4 18-6 16,-37-18-15-16,34 16-32 0,3-16-50 15,-4 14-90-15,6-14-140 0,6 11-162 16,-18-11-609-16,32 0 734 0</inkml:trace>
  <inkml:trace contextRef="#ctx0" brushRef="#br0" timeOffset="154637.6446">22017 8182 1680 0,'0'17'238'0,"0"-7"-25"16,0 3 44-16,0 0-53 0,19 3-34 15,-19 26 12-15,18-18-140 0,-18 1-22 16,0 1-4-16,13 1-1 0,-13-1-14 16,8 21 3-16,-8-26-5 0,0-3-42 15,0-3-59-15,0-4-63 0,0-2-95 16,0-8-629-16,0-1 391 0,0 0-4 16,0-30 193-16</inkml:trace>
  <inkml:trace contextRef="#ctx0" brushRef="#br0" timeOffset="155221.1468">22236 8233 2147 0,'10'-4'83'0,"-6"4"-21"0,-4 0 35 0,0 0 16 0,0 0 22 15,-18 0 2-15,-17 17 32 0,8-17-140 16,-4 0-18-16,-10 17-2 0,-1-17-12 16,-55 12-93-16,47-12-110 0,5 10-258 15,-1-10-185-15,7 0-25 0,4 0 130 16</inkml:trace>
  <inkml:trace contextRef="#ctx0" brushRef="#br0" timeOffset="157543.2987">23733 9781 2589 0,'0'0'73'0,"-15"12"269"15,15-12-36-15,0 0-2 16,0 0 3-16,0 0 8 0,0 0-77 0,0 0 121 16,0 0-253-16,19 0-34 0,-19 0-33 15,31 0-43-15,10 0-9 16,-18 0 0-16,4 0 18 0,2 0-23 0,0-13 5 16,0 13 39-16,20 0-40 0,-24 0 18 15,-2 0-74-15,-5 0-1 0,1 0 4 16,8 20-147-16,-19-20 146 0,-4 20 23 15,-4-5 53-15,0 1 5 0,0 1-12 16,-23 18-5-16,-12-16-6 0,13 1-1 0,-1-2 2 16,-2 0-7-16,-4-2 24 15,-16 14 1-15,22-18 4 0,4 0-21 0,3-3 15 16,5-1-25-16,-1 5 2 0,12-10 1 16,0 1 27-16,0 0-19 0,0 1 30 15,0 1 4-15,23 6-6 0,10-3-2 16,-13 0 14-16,3 3 13 0,8 2 73 15,-2 2-50-15,29 23 89 0,-31-16-132 16,-2 1 41-16,-7 3-41 0,-3-1 21 16,-3 21 45-16,-12-24-54 0,0-1-15 15,-27-3-1-15,7-1-9 0,-5-3 3 0,-35 8-27 16,23-16-49-16,-3-2-91 0,5-3-108 16,-4-1-215-16,-17-1-772 15,33 0 435-15,7-26 55 0,16 26 89 0,0-23 127 16</inkml:trace>
  <inkml:trace contextRef="#ctx0" brushRef="#br0" timeOffset="157680.2219">24487 10474 4329 0,'2'13'73'0,"2"-13"30"16,-2 7 117-16,0-7-174 0,-2 0-42 15,0 0-34-15,0 0-58 0,0 0-106 0,-24-19-574 16,24 5 227-16,-23 14-211 0,23-21-63 15,-23 6 76-15</inkml:trace>
  <inkml:trace contextRef="#ctx0" brushRef="#br0" timeOffset="158200.3619">25357 9832 2119 0,'7'-1'13'0,"-3"1"69"16,-4 0 6-16,0 0 30 0,-27 0 29 15,27 0 25-15,-56 23 189 0,29-23-169 16,-2 25 6-16,-4-7-14 0,0 2 14 16,-2 2-34-16,-33 29 71 0,35-22-143 15,2 2-51-15,2 0 4 0,4 2-6 16,2 0-37-16,-6 32 58 0,17-34-27 15,6-2 9-15,4-1-44 0,2-3 16 16,0 17 4-16,33-25-3 0,-15-1 7 16,9-3-28-16,4 0-17 0,4-4 16 15,52-1 44-15,-37-8-4 0,3 0-5 0,-1 0-25 16,-2-18-10-16,41-11-18 0,-52 12 45 16,-4-4-38-16,-6-2 4 0,-6-2 0 15,-5-2-22-15,3-27-46 0,-17 31 23 16,-4-3 16-16,0 4 19 0,-31 4-4 15,10 4-2-15,-24 1-37 0,18 13 63 16,-2 0 1-16,0 0 7 0,2 22 0 16,5-22-15-16,-20 57 4 0,24-31 15 15,3-1 3-15,7 1 15 0,8 3-28 16,0 23-122-16,0-28-38 0,0 0-39 16,33-4-52-16,-33 2-47 0,35-5-26 0,2 9-392 15,-18-16 268-15,0-4-38 0,1-3-32 16,1-3 92-16</inkml:trace>
  <inkml:trace contextRef="#ctx0" brushRef="#br0" timeOffset="159548.5729">26240 10364 1513 0,'0'10'41'0,"0"0"35"0,10-2 41 16,-10 1 173-16,0-2-128 0,0 0 2 15,0 2 7-15,4-2 0 0,1 2-22 16,5 9 127-16,-6-5-146 0,2-4-6 15,3 1-6-15,-3 0-13 0,12 9 78 16,-7-10-110-16,-1-1 3 0,0-1-9 16,-1 0 26-16,1 0-19 0,9 1 93 15,-9-6-98-15,-4-2 2 0,2 0-37 16,3 0-34-16,-5 0 11 0,10 0 74 16,-7 0-40-16,-3-17-27 0,2 17-16 15,-2 0 7-15,3 0-12 0,-7-14 26 16,0 14-51-16,0 0 39 0,0 0-11 0,0 0-39 15,0-5 35-15,-2 5 23 0,0 0-3 16,2 0-4-16,-2 0-16 0,2 0-3 16,0 0 7-16,0 0 36 0,2 0-52 15,-1 0 13-15,1 0-6 0,6-14 19 16,-6 14-9-16,2 0 3 0,-2 0-7 16,1 0-1-16,-1 0-1 0,4 0-6 15,-6 0 15-15,2 0 1 0,-2 0 26 16,2 0-18-16,-4 0-37 0,5 0 32 15,-5 0-4-15,2 0 29 0,-2 0-21 16,0 0-3-16,0 0 1 0,0 0-17 0,0 0 20 16,0 0-34-16,0 0 21 0,0 0-4 15,0 0 9-15,0 0-13 0,0 0 4 16,0 0-9-16,0 0 21 0,0 0 26 16,0 0-42-16,0 0 4 0,0 0 33 15,0 0-36-15,0 0 55 0,0 0 24 16,0 0-49-16,0 0-39 0,0 0 11 15,0 0 37-15,18 0-11 0,-18 0-2 16,0 0-33-16,17 0 0 0,-17 0 37 16,10 0-47-16,-2 0 11 0,-8 0-18 15,11 0 41-15,-7 0 11 0,0 0-7 16,0 0-32-16,-2 13 1 0,0-13-2 0,0 0 11 16,0 0 30-16,-2 0-26 0,2 0 44 15,-2 0-40-15,0 0 9 0,0 0-4 16,0 0-13-16,3 0 30 0,-1 0 5 15,0 0-23-15,2 0-40 0,0 0 23 16,0-14 31-16,8-3-11 0,-3 17-27 16,-3-23-54-16,4 5 16 0,-4-4-30 15,5-3 21-15,12-35-34 0,-11 22 72 16,2-2-27-16,3-2 29 0,-1 1 16 0,3 1-8 16,20-32 16-16,-18 43-4 0,2 4-3 15,-3 5-15-15,3 3 13 0,29-4-6 16,-29 13 31-16,3 4-30 0,-1 1-2 15,2 3-5-15,0 0-16 0,16 0-33 16,-22 0 26-16,0 25 8 0,-1-25 23 16,-5 22-30-16,-3-9 28 0,5 24-16 15,-13-18 34-15,-4 4-3 0,0 3-4 16,0 1 27-16,-21 31-28 0,-8-28 3 16,11-3-15-16,-5 3 27 0,2-1-28 15,-1-4 28-15,-20 22 14 0,24-25-14 0,-3-3-22 16,7-2 16-16,1-3-6 0,3-1-6 15,-7 6-18-15,11-11 1 0,6-2 24 16,0 1-3-16,0 0 7 0,0 8-5 16,27-7 8-16,-27 3-9 0,27-1 13 15,-11 0 7-15,5 0-18 0,27 12 26 16,-19-13-24-16,-3 3-3 0,7-4 3 16,3 3-68-16,34 8-184 0,-35-12 30 15,0 0-24-15,4 0-50 0,-3-2-96 16,1 0-155-16,33 0-607 0,-37-3 715 15</inkml:trace>
  <inkml:trace contextRef="#ctx0" brushRef="#br0" timeOffset="162731.3326">26370 11301 1377 0,'42'9'35'0,"-1"-1"35"16,27 4 144-16,-37-9-125 0,-8 1-28 16,-4 0-25-16,-5 1 2 0,-6-2 27 0,-4 9 173 15,-4-6-93-15,-24 0-4 16,3 0-25-16,-12 0-3 0,-9-1-2 0,-77 2 62 16,38-7-107-16,-16 0-11 0,-17 0-8 15,-18 0 1-15,-172-23 21 0,134 2-53 16,-20 21-14-16,-6-23-2 0,-7 23-8 15,1-20-12-15,-187 3-118 0,201 17 14 16,8-17-43-16,23 9-51 0,21-2-112 16,16 1-146-16,-60-12-624 0,114 10 677 15</inkml:trace>
  <inkml:trace contextRef="#ctx0" brushRef="#br0" timeOffset="163320.9268">23813 11589 2552 0,'-2'5'16'0,"2"-1"-3"16,0-2 30-16,21-2 26 0,12 0 66 15,-12 0-85-15,5 0-22 0,3 0-11 16,4 0-3-16,3 0-11 0,34 0-4 16,-37 0 5-16,0 0 2 0,-2 0 8 15,-6 21 3-15,12-21 12 0,-27 13-14 16,1-13-2-16,-7 10 2 0,0-10 8 15,-4 15-6-15,0 4 39 0,0-7-29 16,0 1 9-16,-19 2-17 0,19 1 5 0,-20 1-7 16,-5 18 16-16,10-18-30 15,1 3-2-15,0-2 4 0,-5-2-9 0,-6 11 19 16,11-14-20-16,3-2 12 0,-1-3-6 16,6-1-4-16,-3-2 0 0,5 2-4 15,4-6 8-15,-2-1-1 0,2 2-5 16,0-2-2-16,0 0 5 0,25 0 4 15,-25 0 2-15,23 0-2 0,-9 19 15 16,3-19 8-16,10 42 27 0,-15-25-39 16,-12 3 9-16,12 1 28 0,-12 1 19 15,0-2 0-15,-28 22 49 0,7-22-78 0,-8 1-14 16,-6-6-2-16,-5-2-15 16,-5-1-15-16,-50-2-178 0,49-9-38 15,1-1-117-15,8 0-73 0,-3-18-99 0,-3-7-562 16,29 9 589-16,3-2 149 0</inkml:trace>
  <inkml:trace contextRef="#ctx0" brushRef="#br0" timeOffset="163458.141">24553 12176 3512 0,'6'9'-7'0,"-6"0"-2"16,0-9 1-16,0 0-38 0,0 0-67 0,0 0-75 15,-22 0-450-15,1 0 165 0,21-14-99 16,-23 14-6-16,11-16 94 0</inkml:trace>
  <inkml:trace contextRef="#ctx0" brushRef="#br0" timeOffset="164322.3182">25004 11699 2700 0,'10'16'5'0,"11"-16"2"0,-11 0-1 0,3 0 0 16,5 0 9-16,3 0-8 0,4 0 6 15,31 0-9-15,-25 0-4 0,6 0-2 16,0 17 1-16,0-17 3 0,36 0 1 16,-40 14-3-16,-2-14 4 0,-2 0-4 15,-9 13-6-15,1-13-1 0,0 20-13 16,-17-13 14-16,-4 4 6 0,0 1 6 15,0-2-4-15,-31 4 4 0,-9 15 20 16,14-13-1-16,-1 0 2 0,-6 1-2 16,4-2-2-16,-31 18-1 0,35-19-15 15,0 2-11-15,4-3-3 0,5 0 11 0,6-3 1 16,-1 6 21-16,7-8 2 0,4-2 16 16,0 0 26-16,0-1 27 0,27 8 91 15,-27-9-107-15,23 2-22 0,-23-3-18 16,22 2-3-16,-22-3-19 0,17 3 14 15,-17-5-14-15,10 0-15 0,-10 0 9 16,0 0-8-16,0 0-7 0,0 0 24 16,0 0-18-16,0 0 12 0,0 0 5 15,0 0-6-15,0 0 26 32,0 0-21-32,0 0-18 0,0 0 7 0,0 0 10 0,0 0-20 0,0-13-3 0,0 13-10 0,0-9 9 15,0 9-1-15,13-15-1 0,-13 6 1 16,0-13 1-16,0 9-3 0,0-1 24 15,0-1-15-15,0 0-5 0,0-13 1 16,0 17 17-16,-19 1 7 0,19 3 26 16,0 0-23-16,0 2-9 0,-14 2-20 15,14 3-7-15,-15 0 26 0,5 0-6 16,-3 0-6-16,-3 0 47 0,-25 17 49 16,16 5-11-16,-4-8-20 0,-2 4 15 15,2 2 25-15,-33 25 77 0,31-21-96 16,0 2-34-16,0 1 0 0,0-1-1 0,6 1-50 15,-20 23 36-15,26-25-21 0,4 0 7 16,7-2-12-16,4-2 0 0,4 1-8 16,21 14 55-16,-1-16-56 0,9-4 5 15,4 0 0-15,9-3 5 0,63 12 17 16,-49-18-23-16,6-1-17 0,0-3 9 16,-4-3 27-16,0 0-49 0,43-27 23 15,-62 27-23-15,-4-29 39 0,-8 13-17 16,-2 0-9-16,6-11 21 0,-23 15-29 0,-6 1 12 15,1 2-11-15,-3 9-2 0,0-10 31 16,-23 10-26-16,-12 0 1 16,12 0 12-16,-8 0-5 0,0 17 14 0,-2-17-1 15,-35 43-40-15,32-24 13 0,3-1 28 16,2 1-38-16,7 0-36 0,-16 17-188 16,28-20 50-16,6 4-30 0,4-6-62 15,2 0-97-15,0-2-50 0,27 5-663 16,8-12 500-16,-11-5 21 0,-3 0 184 15</inkml:trace>
  <inkml:trace contextRef="#ctx0" brushRef="#br0" timeOffset="164905.3991">19555 11160 3056 0,'0'0'40'0,"0"18"40"16,-35-18 38-16,12 16 22 0,-64 4 117 16,29-10-149-16,-18 1-13 0,-9 0-17 0,-14-3-24 15,-9-1-33-15,-111-2-119 16,106-5-77-16,1 0-103 0,9 0-93 0,10 0-44 16,-44-23-568-16,92 2 444 0,10 21 24 15,16-25 156-15</inkml:trace>
  <inkml:trace contextRef="#ctx0" brushRef="#br0" timeOffset="165367.0555">18464 11366 2402 0,'-19'10'28'15,"19"1"46"-15,0-4 50 0,0 4 241 0,0-6-169 16,19 0-28-16,-19-2-32 0,35 2-45 15,-13 0-47-15,34 2-13 0,-21-3-26 16,-4-1 1-16,9-2-13 0,-7 3 1 16,29 2 7-16,-35-2-3 0,-5 0-6 15,-7 2-3-15,-3-1-11 0,-4 2 10 16,-8 11 4-16,0-8 20 0,-26 1 2 16,26 3-7-16,-44-3-1 0,17 3 5 15,-28 11-6-15,24-14 1 0,-1 0-4 0,1 0-3 16,5-1 12-16,-20 5-21 0,28-9 8 15,1 0 0-15,3-2-7 0,5-1-3 16,5-1-4-16,-2 2 28 0,6-2 9 16,0 0 36-16,0 2-6 0,27 5 20 15,-27-2 35-15,56 11 112 0,-34-6-136 16,-1 2-28-16,2 1-35 0,-5 2-3 16,5 19 52-16,-23-18-28 0,8 2 25 15,-8-2-4-15,0-2-18 0,0-1 3 16,-49 11-89-16,26-17-27 0,-4 0-96 15,0-8-100 1,-4 1-122-16,-31-2-567 0,35 0 422 0,-2-20-55 16,9 20 46-16,5-24 12 0,3 8 185 0</inkml:trace>
  <inkml:trace contextRef="#ctx0" brushRef="#br0" timeOffset="165532.188">18916 11893 2661 0,'6'5'21'15,"3"0"26"-15,-1-2 35 0,2-2 132 0,-6-1-117 16,1 0-41-16,-5 0-19 0,4 0-56 16,-4 0-82-16,0 0-343 15,0 0 18-15,4 0-149 0,-2 0-55 0,2-22 91 16</inkml:trace>
  <inkml:trace contextRef="#ctx0" brushRef="#br0" timeOffset="165966.2898">19536 11489 2605 0,'7'-2'2'0,"1"2"3"31,-8 0 34-31,0-3-7 0,4 2 14 0,-4 1 21 0,0 0 33 0,-31 0 192 0,31 0-131 16,-37 21-2-16,10-21-24 0,-4 22-12 16,0-7-47-16,-37 19-10 0,37-13-75 15,0 0 20-15,4 2 5 0,4 1-7 16,6 0 21-16,3 27-17 0,14-26 16 16,0 1-38-16,0-1 13 0,23-1-16 15,20 13-11-15,-10-22 21 0,2 0-6 16,11-5 24-16,-1-3-39 0,3-2 13 0,55-4 3 15,-53-1 28-15,-5 0-13 0,1 0 3 16,-7-26 2-16,25-4 0 0,-45 14-4 16,1-4 3-16,-5 0-16 0,-7 0-5 15,-8 1-15-15,0-10 25 0,-18 19 11 16,18 10 36-16,-40-9-12 0,18 9 11 16,-5 0-6-16,-27 31-35 0,31-14-1 15,-4 3-12-15,5 3 9 0,-1 0-9 16,-4 25 9-16,23-24-69 0,-4-1-68 15,8-2-101-15,0-2-81 0,0-2-37 16,22 6-613-16,5-16 324 0,-10-7 23 16,5 0 159-16</inkml:trace>
  <inkml:trace contextRef="#ctx0" brushRef="#br0" timeOffset="178724.782">17628 13465 3645 0,'5'15'-7'0,"-1"-15"-12"16,2 0 31-16,0 0 137 0,0 11 122 16,-2-1 51-16,1 4 29 0,5 28 120 15,-2-14-294-15,-4 7-55 0,0 3 8 16,-4 5-43-16,0 1-16 0,0 49 36 16,-26-48-82-16,26 1 10 0,-23-2-40 15,23-2 9-15,-27 39-44 0,2-45-21 16,25 0-60-16,-14-4-68 0,14-7-203 15,-11-2-251-15,11 12-1102 0,0-23 746 16,0-5 222-16,0-6 215 0</inkml:trace>
  <inkml:trace contextRef="#ctx0" brushRef="#br0" timeOffset="178986.0209">18046 14155 3175 0,'4'-2'69'15,"0"0"67"-15,-4-1 45 0,4 0-10 16,-4 2-37-16,0-2-46 0,0 3-76 16,0 0 4-16,-20 0-15 0,20 0 6 15,-27 0 11-15,-6 22 37 0,10-22 2 16,2 0-18-16,3 21-14 0,3-21 9 16,-12 17 23-16,19-2-44 0,0-15-9 15,8 13 12-15,-4-13 2 0,4 8 3 16,0-2 27-16,25-6-21 0,-25 2 2 15,37 0-57-15,-15-2 21 0,-1 0-95 0,25 0-179 16,-24-21 44-16,-7 21-12 0,-3-18-47 16,-12 18-53-16,11-37-508 0,-11 23 332 15,0-2-47-15,0 2 132 0,0 1 110 16</inkml:trace>
  <inkml:trace contextRef="#ctx0" brushRef="#br0" timeOffset="179793.0787">18499 13678 1133 0,'-35'-5'51'16,"-1"0"61"-16,-22-5 298 0,36 6-160 0,-1 0 1 15,9 1-6-15,1 0-18 0,3 1-24 16,6 0 162-16,4 2-167 0,0 0 35 16,0 0 31-16,0 0-16 0,27 0 107 15,10 0-293-15,-12 0-39 0,8 15 3 16,6-15-4-16,2 0-30 0,52 0 15 16,-41 0-12-16,2-18 20 0,-1 18-47 15,5-17 48-15,37-5-17 0,-51 22 35 16,-7-18 6-16,-6 18-5 0,-8-14-48 0,-3 14-31 15,-1-7-14-15,-13 7 102 16,-2 0 55-16,-4 24 11 0,0-5-50 16,0 35 57-16,0-19-95 0,0 6 33 0,-22 6-37 15,22 0 8-15,-23 0-21 0,-4 50-36 16,13-46 31-16,1-2-4 0,13-3-55 16,-18-4-90-16,5 25-491 0,13-42 172 15,-6-1-6-15,2-9 14 0,4-7-113 16,-4-8-26-16,0 0-629 0</inkml:trace>
  <inkml:trace contextRef="#ctx0" brushRef="#br0" timeOffset="179973.0475">19164 13886 2200 0,'23'0'152'16,"-23"0"22"-16,0 0 69 0,0 15-3 15,-27-15-13-15,0 0-51 0,-37 17 30 16,21-17-151-16,-7 0-17 0,-4 14-38 15,-3-14 21-15,5 8-39 0,-49-1-161 16,55-7-18-16,9 5-87 0,6-2-88 16,4-2-187-16,0-1-745 0,19 0 813 15</inkml:trace>
  <inkml:trace contextRef="#ctx0" brushRef="#br0" timeOffset="186105.957">19884 13700 1032 0,'0'26'79'0,"0"-26"97"0,0 53 391 16,0-29-282-16,0 5-57 0,0 3-67 0,0 2-21 15,0 6-53-15,-27 38 25 0,8-37-74 16,19 0 13-16,-23-2-18 0,11-3-7 16,-15 27-6-16,13-40-12 0,1-2-3 15,3-3 12-15,2-7 59 0,-1-2 56 16,7-7 127-16,2-2-196 0,0-19-61 16,0 1-7-16,0-6-21 0,23-40-16 15,10 24 26-15,-12-2 2 0,8-8 13 0,2-1 0 16,8-5-7-16,42-62-12 0,-40 55 2 15,0 2 31-15,-1 5-1 0,-3 6 10 16,21-28 97-16,-42 55-47 0,3 5-19 16,-5 11-53-16,-1 5 3 0,-3 2 4 15,7 45 96-15,-5-16-20 0,-6 7-18 16,2 8-3-16,-3 6-27 0,1 7-37 16,10 55-12-16,-12-52 8 0,3 0 14 15,-3-1-51-15,4-4-32 0,11 41-159 16,-15-56 105-16,0-1-36 0,0-10-62 15,-4-5-53-15,4-8-93 0,2-8-703 16,-1-8 466-16,-1 0 138 0</inkml:trace>
  <inkml:trace contextRef="#ctx0" brushRef="#br0" timeOffset="186236.9682">20485 13902 2705 0,'-35'19'44'0,"16"-19"36"15,-3 17 26-15,-1-17-5 0,-27 17-12 16,19-17-87-16,0 13-26 0,-2-13-50 16,-2 7-73-16,0-7-144 0,-37 7-709 15,32-5 366-15,7-2 141 0</inkml:trace>
  <inkml:trace contextRef="#ctx0" brushRef="#br0" timeOffset="187063.8579">21510 13798 2868 0,'9'0'46'0,"-1"0"32"0,-4 0 28 16,-4 13 44-16,0-13 142 0,0 0-128 16,0 10-14-16,-31-10-35 0,31 11-51 15,-35-4-44-15,-15 7-44 0,21-9-43 16,-4 1-107-16,0-2-135 0,-2 0-133 0,-29-1-696 15,33-3 583-15,0 0-7 0,4 0 182 16</inkml:trace>
  <inkml:trace contextRef="#ctx0" brushRef="#br0" timeOffset="187271.8819">21537 13998 2288 0,'23'16'80'16,"-6"-4"87"-16,-1 9 460 0,-16-15-271 0,0 0-40 15,0 0-71-15,-35-1-59 16,-19 0-18-16,-20-3-127 16,-21-2-16-16,53 0-30 0,1 0 3 0,2 0-71 15,4 0-80-15,8 0-97 0,-15-14-484 16,30 14 298-16,2 0-110 0,10-15-33 16,0 15-96-16,0-9 134 0</inkml:trace>
  <inkml:trace contextRef="#ctx0" brushRef="#br0" timeOffset="187945.8971">22631 13627 2517 0,'-11'-3'60'15,"11"3"59"-15,-10 0 86 0,10 0 55 16,-6 26 20-16,-2 8 166 0,4-10-287 0,-1 7-47 16,-1 1-16-16,4 1-30 0,2 3-36 15,0 32-52-15,0-35-132 0,0-1-83 16,0-4-108-16,0 0-56 0,17-6-20 15,-17 10-527-15,0-20 469 0,12-7-46 16,-12-4 139-16</inkml:trace>
  <inkml:trace contextRef="#ctx0" brushRef="#br0" timeOffset="188243.0335">23222 13526 2045 0,'0'-12'31'15,"-23"-1"116"-15,-2 10-24 0,25 2 18 16,-20 1 13-16,20 0 24 0,-42 0 160 16,26 21-190-16,-3-21 4 0,-3 19 42 15,-5-19 18-15,-2 22-4 0,-46 2 137 0,30-12-227 16,-3-4-47-16,-7 1-76 15,-3-9 24-15,-60 15-67 0,60-15 34 0,0 5-88 16,4-3-104-16,9-1-125 0,6 1-151 16,-19 1-794-16,39-1 594 0,5 0 37 15,9 2 206-15</inkml:trace>
  <inkml:trace contextRef="#ctx0" brushRef="#br0" timeOffset="188501.8379">22943 14225 2612 0,'39'23'72'16,"-8"-6"95"-16,-20-13-83 0,-7 2 29 16,4-2 16-16,-6-1 60 0,-2-2 44 15,-33 4 288-15,10-4-343 0,-12 1-61 16,-4 0-82-16,-13 0-23 0,-10 0-13 15,-58 3 24-15,56-2 9 0,2 0 20 0,2-2-8 16,6 5-21-16,-26-1-181 16,49 0-104-16,4-2-132 0,8 1-85 15,5-2-102-15,6 0-87 0,8-2-651 0,0 0 853 16</inkml:trace>
  <inkml:trace contextRef="#ctx0" brushRef="#br0" timeOffset="188939.0084">23602 13990 1975 0,'7'36'150'0,"-3"-14"-7"16,-2 5 44-16,4-2-10 0,-4 4 1 15,4 4-21-15,7 28 37 0,-9-29-151 16,-2-3-22-16,6 0 4 0,-6-3-21 16,0-5-5-16,0 16-150 0,-2-23-24 15,0-5-97-15,0-4-168 0,0-5-127 16,0-23-607-16</inkml:trace>
  <inkml:trace contextRef="#ctx0" brushRef="#br0" timeOffset="189085.0998">23846 14024 2926 0,'23'-11'103'16,"-11"2"94"-16,1 5 101 0,-9-4 320 0,-4 6-451 16,0 2-75-16,-29 0-79 0,2 0 3 15,-10 0 16-15,-56 20-58 0,37-20 26 16,-6 19-60-16,0-19-95 0,2 19-190 15,-2-19-180-15,-39 20-1028 0,53-9 790 16,11-11 182-16</inkml:trace>
  <inkml:trace contextRef="#ctx0" brushRef="#br0" timeOffset="191167.1679">24223 14961 1135 0,'0'10'4'16,"0"2"20"-16,-29-3 24 0,10 1 28 16,-31 13 118-16,19-12-109 0,-6 3-22 15,-4-2-15-15,-5 0-6 0,-5 0-26 0,-59 9 1 16,46-12-9-16,-6 4 45 0,-3-1-1 16,-7-1-11-16,-84 13 28 15,76-12-33-15,-8-2 24 0,-7 1 10 0,-2-1 5 16,-5-1 2-16,-111 8 57 0,105-10-74 15,-4-2-3-15,-2 1-3 0,2 0-3 16,-1-3-6-16,-117 8 8 0,112-7-36 16,4 2-1-16,2 0 0 0,-2-1-6 15,-112 7-3-15,116-4-11 0,-1-1 1 0,-3-1-5 16,0-2-9-16,0 2-6 16,-120-2-44-16,116-4 43 0,0 0 7 0,2 0 12 15,-2 0 2-15,4-23 3 0,-104-1 4 16,115 7 5-16,3 0-1 0,5-4 0 15,4-5 2-15,-73-28-4 0,93 22 0 16,3-1-6-16,4-3 3 0,3-1-1 16,7-2-11-16,-47-38-1 0,55 36 8 15,2 1-3-15,3 2-2 0,3 1-3 16,-45-32 3-16,44 36 4 0,1 1 0 16,1 0 3-16,4 0 13 0,-7 0 14 0,-39-28 59 15,46 30-42-15,2-4-7 16,-1 4-7-16,7-4-7 0,-37-31 8 15,43 33-29-15,0-3 3 32,2 3-9-32,3 1 8 0,5-1-7 0,-14-25 6 0,21 29-10 0,1 2 16 0,1-1-11 0,6 3 8 15,2-2-4-15,0-25 2 0,0 26-5 16,0-2 15-16,27-2-1 0,-27 0 9 16,48-35 27-16,-28 32-31 0,3-4 16 15,8 0 1-15,2-4-8 0,6-3 0 16,42-43-23-16,-40 41-5 0,3 0 3 15,1-1-5-15,1 1 3 0,49-34-13 16,-52 41 7-16,7 4 1 0,-1 0 9 16,1 5-10-1,0 0 4 1,53-21-4-16,-49 26 3 0,4 1 8 0,-3 1-6 0,7 1 3 0,5 0 0 0,69-21-16 0,-64 23 8 16,7-2 6-16,-3 3-3 0,7 0 3 15,82-14-8-15,-84 18 9 0,4 0 0 16,-3 3-1-16,7 0 6 0,-4 1-7 15,87-4 4-15,-88 9-3 0,5 0-1 16,2 1-1-16,0 3 1 0,6-2-5 16,98 2 9-16,-92 1 2 0,0 0-3 0,9 0 0 15,-4 0-5-15,5 17-4 16,117-17 13-16,-110 18-1 0,1-18 2 0,8 17-11 16,-1-7 0-16,130 10 0 0,-134-11 6 15,4 3-4-15,1 0-1 0,-5 0 11 16,-2 0-4-16,111 16 4 0,-117-12-12 15,0 1-2-15,-3 1 6 0,5 3 3 16,107 25-2-16,-117-20 8 0,2 4-9 16,-5 1 11-16,-2 3-9 0,-6 4-4 15,79 45 3-15,-91-35 3 0,-7 4-5 16,-5 1-9-16,-1 7-9 0,-4 4-20 16,56 67-55-16,-66-63 62 0,-6 0 14 15,-4-2 13-15,-7-3-2 0,17 52 9 16,-44-62-7-16,-3-3 8 0,-11 1 12 0,0-4-6 15,-40 0 12-15,-38 40-7 0,22-45-11 16,-16-1 13-16,-9-3 9 0,-12-1-6 16,-116 28 0-16,95-34-14 0,-10-3-1 15,-6-1 0-15,6 0-4 0,2-5-4 16,-103 20-94-16,119-24-53 0,13-2-144 16,9-2-195-16,11-1-138 0,-38 2-475 15</inkml:trace>
  <inkml:trace contextRef="#ctx0" brushRef="#br0" timeOffset="195519.0757">3502 13720 2606 0,'12'0'6'0,"-12"13"24"0,0-13 60 15,13 0 83-15,-5 13 50 0,6 9 318 16,-3-5-309-16,3 5 1 0,-2 4-32 0,5 6-25 16,14 40 105-16,-14-36-220 0,-3 5-45 15,3 2-14-15,-3 0 6 0,0-2 20 16,13 32 33-16,-16-42-55 0,-1-2 5 16,0-6-43-16,-3-5 43 0,-1-7 20 15,6 0 80-15,-4-11-50 0,5 0-55 16,1-33-20-16,3 6 27 0,32-43-12 15,-15 23-20-15,3-5 17 0,4-4 13 16,2-6-41-16,-1 1 26 0,36-56-42 16,-40 58 60-16,-5 6 8 0,-6 6 2 15,-5 8-42-15,5-17-195 0,-17 38-91 16,-3 4-231-16,1 6-177 0,-4 5-210 0,4 3-56 16</inkml:trace>
  <inkml:trace contextRef="#ctx0" brushRef="#br0" timeOffset="196835.2705">4103 14559 2006 0,'15'6'137'0,"-15"-5"-19"0,12 3 42 16,-12-4-18-16,8 0 31 0,-8 0 8 16,0 0 261-16,0 0-194 0,0 0 47 0,0 0-64 15,0 0-8-15,0-18-22 0,0 4-165 16,25 14-49-16,-25-22 34 0,25 10-14 16,-8-3 4-16,24-18 10 0,-18 17-54 15,1 1 63-15,-1-3-18 0,0 4 0 16,22-9-55-16,-28 16 17 0,-1 1-26 15,-3 2 30-15,-3 2-1 0,-4 2-21 16,3 0 54-16,-7 25-2 0,-2-25 6 16,0 31-10-16,0-10-32 0,0 2 32 0,-19 26 5 15,1-23 24-15,18-1-36 16,-21 0-17-16,21-3 11 0,-17 19-29 16,5-24 30-16,12-1 26 0,0-1-45 0,0-4-3 15,0 1-44-15,0 4-130 0,0-6 106 16,0-5 19-16,0 2 18 0,23 0 4 15,-23 0 12-15,35 4-11 0,-21-6 42 16,5-2 0-16,2 0 12 0,1-1 10 16,28-2-22-16,-23 0 15 0,-2 0 28 15,-5 0 40-15,1 0 68 0,-7 0 76 16,5 0 308-16,-13 0-285 0,-4-14-100 0,-2 14-88 16,0 0-18-16,-51 0-14 15,24 0-16-15,-8 0 27 0,-11 0-18 16,-8 0-53-16,1 0 75 0,-57 19-48 0,50 1 27 15,0-20-77-15,4 25-72 0,3-13-153 16,-36 13-801-16,45-17 236 0,7-8-129 16,8 8 207-16</inkml:trace>
  <inkml:trace contextRef="#ctx0" brushRef="#br0" timeOffset="198185.6178">6028 13821 2486 0,'35'0'67'0,"-27"0"42"0,0 0 58 16,1 0 27-16,-9 0 32 0,0 0-25 16,0 0 158-16,-29 0-231 0,10 0-47 15,-4 19-15-15,-8-19-53 0,-49 18 7 16,34-18-109-16,-1 14-91 0,-3-14-158 15,5 10-231-15,1-10-193 0,-30 0-756 16</inkml:trace>
  <inkml:trace contextRef="#ctx0" brushRef="#br0" timeOffset="198371.6715">5889 14126 3477 0,'8'13'19'0,"-3"-6"55"15,-3-1 223-15,-2-6-121 0,0 0 3 16,0 0-34-16,0 0-27 0,-21 0 3 16,-22 0-159-16,-1 0-166 15,19 0-6-15,1 0-192 0,-1 0-121 0,0 0-206 16,0 0-26-16,-14-15-528 16</inkml:trace>
  <inkml:trace contextRef="#ctx0" brushRef="#br0" timeOffset="206772.6903">7034 13753 2016 0,'0'-19'124'16,"0"19"73"-16,0-12 59 0,0 12 22 16,0-11-11-16,0 4 174 0,0 7-284 15,0 0-30-15,0-4-25 0,0 4-35 0,0 0-31 16,0 0-4-16,0 0-15 0,0 0 39 15,0 0-24-15,0 22 53 16,0 4 28-16,0-6-51 0,0 1-56 0,15 4 20 16,-15 3-24-16,8 1 4 0,2 29-50 15,-10-29-97-15,9 0-115 0,-5-3-108 16,2-2-52-16,0 18-535 0,-4-28 404 16,-2 1-29-16,2-4 54 0,-2-3 121 15</inkml:trace>
  <inkml:trace contextRef="#ctx0" brushRef="#br0" timeOffset="206985.9484">7421 14126 2763 0,'25'0'42'0,"-2"0"54"0,3 15 292 16,-17-15-75-16,-7 0 34 0,-2 12-7 16,0-12-5-16,0 11-104 0,-54 8-33 15,27-7-161-15,-12-3-26 0,-3 3 0 16,-5-2 4-16,-63 8-90 0,50-15-3 15,-4 2-39-15,2-4-62 0,0 5-99 16,0-6-63-16,-49 0-564 0,59 0 384 16,9 0-44-16,7 0 25 0,12 0-79 15</inkml:trace>
  <inkml:trace contextRef="#ctx0" brushRef="#br0" timeOffset="207211.044">7593 13527 2644 0,'20'-6'39'0,"-3"3"18"0,-9 1 48 16,-8 2 66-16,2 0 249 0,-25 21-229 16,1-21-27-16,-9 28-48 0,-9-13-50 15,-67 23 9-15,41-19-77 0,-9-2 21 0,-3 0-15 16,-1-3-32-16,3 2-62 0,-67 6-404 15,79-13 128-15,6-1-52 0,11-2-44 16,9-2-65-16,-9 1-473 0,39-5 654 16</inkml:trace>
  <inkml:trace contextRef="#ctx0" brushRef="#br0" timeOffset="208429.1954">7739 14077 1255 0,'0'-8'91'0,"0"7"4"15,0 1 53-15,0 0 26 0,0 0 43 16,0 0 23-16,13 0 237 0,-13 27-236 16,0-27 26-16,10 27-6 0,-10-6 18 15,4 24 150-15,-4-22-272 0,0 3-57 16,0 1 5-16,0-1-82 0,0 0 22 16,0 18-59-16,0-21 10 0,0-2-62 15,0-4-68-15,0-1-104 0,0 10-599 16,0-18 344-16,15-3-89 0,-15-1 2 0,0-4-82 15,0 0 136-15</inkml:trace>
  <inkml:trace contextRef="#ctx0" brushRef="#br0" timeOffset="209948.5921">8347 13954 1001 0,'0'2'45'0,"0"-1"69"16,0 0 65-16,0 0 71 0,0 3 245 15,0-4-292-15,0 1-49 0,0 0-28 16,0 0-16-16,0 1-24 0,-19-2 38 16,19 0-91-16,-12 0-20 0,12 2-17 0,0-1 5 15,-10 1-39-15,10-2-13 0,-7 0-15 16,7 0-27-16,0 2-62 0,0-2-44 15,0 0-412-15,0 0 265 0,23 0-1 16,-23-21-29-16,29 21 80 0</inkml:trace>
  <inkml:trace contextRef="#ctx0" brushRef="#br0" timeOffset="210506.9096">8856 13704 1752 0,'8'0'66'0,"0"0"56"16,9 21 270-16,-9 2-186 0,2-5 3 16,-2 4-3-16,5 5 26 0,-3 5-20 15,9 39 158-15,-11-32-230 0,-4 4-16 16,0-2-46-16,-2 2-8 0,-2 0-24 16,0 31 41-16,0-39-88 0,-20-6-14 15,20-3 0-15,0-6 34 0,-23 8 29 16,23-22 31-16,-17-1-47 0,17-5 49 0,-8 0-20 15,8 0-68-15,-12-29-12 16,1-10-19-16,7 9-54 0,0-4-21 0,4-4-16 16,0-51-153-16,21 40 164 0,-21-6 14 15,35-2 37-15,-10-1 16 0,2-1 6 16,35-47-2-16,-25 57 34 0,0 5 29 16,4 6-14-16,-3 7-9 0,-1 7-8 15,33-10-51-15,-39 23 40 0,-2 7 2 16,-4 4-17-16,-6 0 3 0,9 24-35 15,-19-24 71-15,-7 38-3 0,-2-13 23 16,0 4-9-16,-27 4-7 0,-12 37 32 16,12-32 1-16,-4-1-10 0,-2 0-11 15,-2-1 1-15,-1-3-3 0,-26 28 0 16,33-35-12-16,5-1-11 0,5-2 11 0,5-4-1 16,7 14 34-16,7-19-4 0,0-1-1 15,0-1 18-15,33-1 1 0,-8 1 1 16,35 4 30-16,-25-7-50 0,3-1-6 15,3 1-31-15,0-2 2 0,36 7-3 16,-44-4-4-16,-2 0-64 0,-6 0-76 16,-3 1-45-16,-5 1-29 0,4 9-247 15,-17-11 176-15,0-3-81 0,-4 0-33 16,2-1-24-16,-2 2-282 0</inkml:trace>
  <inkml:trace contextRef="#ctx0" brushRef="#br0" timeOffset="210738.3781">9930 14282 2563 0,'19'19'78'15,"-7"-11"22"-15,1 1 72 0,-1-1 43 0,3 3 14 16,12 20 132-16,-13-13-269 15,-2 1-57-15,-3 4-5 0,-1 0-78 16,-2 5-68-16,-2 27-343 0,-4-25 110 0,0-4-118 16,0-1-127-16,0 1-101 0,0-4 115 15</inkml:trace>
  <inkml:trace contextRef="#ctx0" brushRef="#br0" timeOffset="216980.9481">6910 15597 3401 0,'0'-6'74'15,"17"3"55"-15,-17-1 22 0,10 4 174 16,-10 0-103-16,11 0 64 0,-11 29-10 16,0-11 13-16,4 35 88 0,-4-21-205 15,0 4-23-15,0 6-43 0,-21-2-47 0,21 1-8 16,-41 39-52-16,22-43 1 0,3-1-69 15,3-3-76-15,-1-6-63 0,-5 15-594 16,19-27 167-16,-12-4-141 0,12-3-91 16,0-4-9-16,0-4 141 0</inkml:trace>
  <inkml:trace contextRef="#ctx0" brushRef="#br0" timeOffset="217110.0596">7134 16152 3126 0,'10'0'117'0,"4"12"341"0,-9-12-153 0,-1 0-131 16,-4 0-84-16,0 0-78 0,0-17-141 16,0 17-25-16,0-15-91 0,0 15-133 15,0-23-162-15,0 9-224 0,0-22-687 16</inkml:trace>
  <inkml:trace contextRef="#ctx0" brushRef="#br0" timeOffset="217475.3448">7373 15622 3138 0,'0'0'49'0,"0"0"24"16,-16-2 13-16,16 0 1 0,0 2-1 16,0-2 104-16,0 2-86 0,0 0 30 15,0 0-25-15,21 0-33 0,-3 0-8 16,-3-19-62-16,1 19 35 0,7-16-42 15,2 16 23-15,2-19-10 0,26 1-24 16,-26 8 6-16,0 1-10 0,0 3 23 16,0 0-15-16,22 6-8 0,-24 0 11 0,0 0 13 15,0 0 39-15,-4 28-6 0,-1-7 14 16,15 30 86-16,-20-17-91 16,-3 7-28-16,-4 3 16 0,-3 4-49 0,-3 48 57 15,-2-2-21-15,-25-20-39 16,25-42-21-16,0-8-115 0,-17-5-82 15,17-4-102-15,0-4-61 0,-12-1-473 16,12-10 272-16,0 0-26 0,0-26 14 16,0 5 127-16</inkml:trace>
  <inkml:trace contextRef="#ctx0" brushRef="#br0" timeOffset="217605.3698">8078 15838 2389 0,'15'0'65'15,"3"0"245"-15,-13 0-43 16,-5 0-8-16,0 17-37 0,0-17-17 0,-54 19 10 15,25 6-134-15,-6-10-36 0,-11 4 4 16,-3-3-13-16,-7 0-3 0,-45 8-220 16,51-14-57-16,6-2-171 0,9-8-149 15,8 0-236-15,13 0 4 0</inkml:trace>
  <inkml:trace contextRef="#ctx0" brushRef="#br0" timeOffset="218104.675">8895 15662 2524 0,'-29'14'22'0,"10"1"37"0,3 1 42 15,-3 2 41-15,-2 1-13 0,-14 25 87 16,19-23-147-16,-1 1-3 0,5 2-19 15,-1 0-12-15,5-4-7 0,-8 17 23 16,7-22-34-16,3 2-4 0,0-3 4 16,0-4-7-16,-3 4 17 0,5-11-37 0,-2-2-8 15,2-1-12-15,-2 0-10 16,4 0 25-16,-9-30-4 0,9-3 23 0,0 10-19 16,2-5 3-16,0-5 2 0,0-2-9 15,27-46 19-15,6 38 3 0,-12-11-5 16,2 3 4-16,1-1-4 0,30-45 42 15,-29 56 0-15,-2 4 26 0,2 6-18 16,-5 10 11-16,3 9 8 0,16 11 65 16,-18 1-51-16,2 38 29 0,-3-10-8 15,1 7 5-15,22 53 47 0,-24-38-112 16,2 4 22-16,-1 5-33 0,-1-2 0 0,2 2-27 16,18 50-10-16,-21-57-3 0,-1-7 35 15,2-6-51-15,-5-8 37 16,7 11-174-16,-13-29 18 0,-4-6-167 0,0-7-100 15,-2 0-121-15,3-20-110 0,1-28-573 16,0 18 734-16,-2-5 135 0,2-6 179 16</inkml:trace>
  <inkml:trace contextRef="#ctx0" brushRef="#br0" timeOffset="218223.718">9383 15691 2028 0,'2'0'96'16,"-2"-3"88"-16,0 3 93 0,0 0 80 15,-27 0-51-15,-12 21 158 0,10-21-320 16,-7 0-42-16,-3 23-40 0,-6-23-22 0,-3 12-6 15,-47-12-59-15,48 10-75 16,3-10-127-16,3 0-101 0,6 0-113 0,-19 0-789 16,35 0 558-16,7 0 121 0,6-17 213 15</inkml:trace>
  <inkml:trace contextRef="#ctx0" brushRef="#br0" timeOffset="218458.7104">9930 15738 3545 0,'0'0'194'0,"-10"1"128"15,10-1 46-15,0 0-28 0,-8 0 3 16,8 0-294-16,0 0-28 0,-4 0-41 15,4 0-13-15,0-19-108 0,0 19-658 16,-2-15 171-16,2 15-151 0,0-12-85 16,0 12 40-16</inkml:trace>
  <inkml:trace contextRef="#ctx0" brushRef="#br0" timeOffset="221809.6536">10683 15505 2684 0,'0'-24'312'0,"0"13"12"15,-19 4 68-15,19 2-37 0,0 1-34 16,0 4-62-16,0 0 86 0,0 0-178 0,0 0 20 15,0 0 43-15,0 24 42 16,0 8 149-16,0-10-269 0,0 3-33 0,0 6-22 16,0-1-27-16,0 2-17 0,0 34-24 15,0-32-24-15,0-3-3 0,0 0-37 16,0-6-51-16,-16 22-383 0,16-27 96 16,0-2-101-16,0-6-154 0,0 1-132 15,0-5-68-15,0 3-914 0,0-11 1080 16,0 0 199-16</inkml:trace>
  <inkml:trace contextRef="#ctx0" brushRef="#br0" timeOffset="221933.696">10883 15914 3097 0,'21'17'236'16,"-15"-17"-30"-16,-2 0 76 0,1 0-65 16,-5 0-16-16,0 0 36 0,2 0-184 15,-2 0-24-15,0 0-111 0,0 0-57 16,0 0-198-16,0 0-952 0,0 0 411 15,0-20 80-15,0 20 236 0</inkml:trace>
  <inkml:trace contextRef="#ctx0" brushRef="#br0" timeOffset="222342.9758">11293 15481 2968 0,'6'-3'0'15,"-2"0"2"-15,13-3-5 0,-7 2 16 16,2-2 28-16,1 4 26 0,3-5 33 16,3 1 13-16,22-4 75 0,-20 7-120 15,4-3-28-15,-3 3-21 0,1 1-7 16,21 0-14-16,-24 2-8 0,-3 0 6 16,-1 0-2-16,-1 0 12 0,-3 20-3 15,1 0 16-15,-11-20-6 0,-2 29 1 16,0-14 13-16,0 7 18 0,-27 1 15 0,-4 27 49 15,10-21-57-15,-2 1 17 0,-1 2 4 16,1 2 3-16,-23 27 18 0,28-33-81 16,-3-1-7-16,2 0-6 0,5-4 20 15,2-2-12-15,-3 11-12 0,11-17 1 16,2-1 13-16,2-4 27 0,0-2 10 16,0-2-1-16,25 0 37 0,6-5-55 15,-9-1-24-15,3 0 8 0,4 0-40 16,39-19-122-16,-37 0-43 0,2 19-68 15,-2-24-39-15,-4 11-50 0,-2 13-15 16,8-21-618-16,-20 4 293 0,-1 9 98 0,0 0 160 16</inkml:trace>
  <inkml:trace contextRef="#ctx0" brushRef="#br0" timeOffset="223248.0044">12138 15829 1721 0,'0'3'110'15,"0"2"62"-15,0-1 54 0,0-2 2 0,25 5 125 16,-4-3-220-16,-21 0-18 0,29 0-2 16,-11 1 21-16,1-3 14 0,20 3 210 15,-20-4-187-15,1 0 21 0,-1-1-44 16,0 0-31-16,1 0-35 0,15 0-18 16,-18 0-52-16,1 0 15 0,-1 0-26 15,0-17 0-15,11 17-66 0,-13-16 76 0,-3 16-34 16,-1 0 50-16,-1-11-9 15,-4 11-55-15,5 0 27 0,-7 0-31 0,-2 0 63 16,-2 0-41-16,0 0 26 16,0 0-38-16,0 0 29 0,0 0-20 0,0 0 31 15,0 0 17-15,0 0-35 0,0 0 32 16,0 0-34-16,0 0 9 0,0 0 32 16,0 0-24-16,0 0 19 0,0 0 11 15,0-16-65-15,0 16 33 0,0-19-19 16,0 6 0-16,0-21-31 0,0 14 43 15,0-4-18-15,0-1 32 0,0 0 0 0,0-2-32 16,0-29 4-16,27 29-3 16,-27 0 15-16,35 0-13 0,-12 1-2 0,3 4 10 15,38-16 13-15,-26 19-7 0,-1 4 5 16,4 2-11-16,1 4-8 0,40-8-14 16,-45 12 11-16,1 2 32 0,-1 1 4 15,-2 2-18-15,-4 0 16 0,23 21-55 16,-34-21 27-16,-1 22-29 0,-7-7-7 15,-3 1 17-15,-5 3-2 0,-4 22 17 16,0-21 40-16,-29 3-9 0,29 0-14 16,-33 2 9-16,-11 20-19 0,24-23 13 15,-3 0 17-15,2 0-24 0,1 0 17 16,1 1 1-16,-8 12-36 0,15-15 31 16,6-3-6-16,-3 2 17 0,5-1-33 0,4-3-11 15,0 13 9-15,0-14 31 0,0-1-7 16,0 0 19-16,27-3-34 0,2 10 50 15,-12-12-43-15,1 0-11 0,5-1-30 16,2-2-25-16,2-4-29 0,30 1-145 16,-23-1 94-16,-3-1-27 0,2 0-15 15,-2 0-51-15,24 0-380 0,-30 0 120 16,-2 0-54-16,-4-13 10 0,-3 13 98 16</inkml:trace>
  <inkml:trace contextRef="#ctx0" brushRef="#br0" timeOffset="228976.0052">4200 16119 2717 0,'-4'6'49'16,"4"-4"33"-16,0-2 72 0,0 0 69 15,0 0 74-15,0 0 32 0,0 0 325 0,0 0-418 16,0 0-73-16,0 0-29 0,0-21-56 16,21-3 26-16,-21 10-110 0,0-5 0 15,0-4 23-15,0-4 20 0,21-2-25 16,-5-35-17-16,-3 31-6 0,5-6 24 16,1 4 9-16,6-2-39 0,24-32-15 15,-22 39 17-15,4 0 22 0,-4 4-17 16,0 7 17-16,2 3-29 0,22 1 13 15,-26 13 1-15,2 2 17 0,-2 0-4 0,0 37-16 16,16 15-37-16,-24-17 9 16,1 9 33-16,-5 6 39 0,-7 3-13 0,-6 5 13 15,0 59-64-15,-27-56 31 0,27-5-19 16,-44-2 37-16,20-6-13 0,-40 33 29 16,31-49-34-16,-3 2-10 0,3-7-32 15,0-4 41-15,6-4-37 0,-20 8-3 16,28-20 22-16,1-3-2 0,3-4-35 15,1 0 36-15,1 0-45 0,-9-28 60 16,11-8 6-16,3 13 22 0,4-2-52 16,0-3 2-16,4-24 2 0,0 26 33 15,33 3-26-15,-13 2 12 0,7 4-22 16,4 3-8-16,46-3 17 0,-34 13 37 16,5 4-5-16,1 0-13 0,1 0 17 0,55 19-64 15,-53 7 65-15,2-26-37 0,0 32-4 16,-3-15-77-16,-1-1-133 0,39 13-477 15,-52-16 267-15,-6-2-67 0,-2-1-142 16,-4-3-59-16,-7-7 78 0</inkml:trace>
  <inkml:trace contextRef="#ctx0" brushRef="#br0" timeOffset="233927.107">5265 15733 1005 0,'0'-11'100'15,"-21"2"66"-15,21 2 43 0,-14 2 2 0,14-1-15 16,-6 2 107-16,6 4-183 0,0 0-12 15,0 0-2-15,-7 0 5 0,7 0 118 16,0 0-98-16,0 0 33 0,0 0 27 16,0 0-21-16,0 21-17 0,0 1 10 15,0-2-69-15,21 0-16 0,-21 5 3 16,19 5-25-16,-7 3-23 0,17 44-43 16,-12-35 19-16,3 2 6 0,-1 1 0 15,4-2-17-15,20 35-63 0,-24-44 39 16,-1-5 15-16,-1-4 24 0,-5-7 54 15,-2-6 77-15,3-6 175 0,-9-6-157 16,-2-25-87-16,2 2-11 0,-2-6-9 0,0-4-40 16,7-52 84-16,-5 41-83 0,2-2 24 15,0-1-79-15,2 2 38 0,11-38-30 16,-9 47 45-16,-1 4-34 0,1-1-9 16,2 8-24-16,-3 3-29 0,9-9-258 15,-12 17 63-15,3 2-130 0,-7 5-96 16,2 1-159-16,0-4-841 0,0 6 882 15,-2 1 226-15</inkml:trace>
  <inkml:trace contextRef="#ctx0" brushRef="#br0" timeOffset="234268.2028">6315 15825 1765 0,'4'3'31'15,"2"-3"117"-15,-6 0-48 0,2 0-11 16,-2 0-21-16,0 0-4 0,0 0 47 16,-33 0-68-16,17 0-10 0,-5 0-12 15,-4 0-8-15,-4 14-25 0,-31-14-98 16,32 0-13-16,3 13-55 0,2-13-72 16,4 0-88-16,3 12-29 0,-5-12-335 0,15 5 488 15</inkml:trace>
  <inkml:trace contextRef="#ctx0" brushRef="#br0" timeOffset="234440.171">6253 15993 851 0,'27'12'50'16,"-2"1"92"-16,-7-1 70 0,-3-1 69 15,5 4 254-15,-15-9-321 0,-5 0-32 16,0-1-35-16,0 2-30 0,-52 1 7 16,25-6-109-16,-6 1-10 0,-4-1-11 15,-3-2-6-15,-5 0-33 0,-34 0-230 16,44 0-49-16,6 0-184 0,9 0-103 15,3 0 65-15</inkml:trace>
  <inkml:trace contextRef="#ctx0" brushRef="#br0" timeOffset="236630.7421">5168 16877 1825 0,'0'11'34'0,"0"-2"49"0,-21-1 38 0,21-1 35 16,-25 5 101-16,-10-5-161 0,12 2-19 15,-3-2 1-15,-8 2-2 0,-1 0-6 16,-47 11 59-16,32-10-63 0,0-1-6 15,-5 0 7-15,-3-2-12 0,-62 5 54 16,58-10-63-16,-4 0 2 0,0-2-2 16,-1 0-26-16,-1 0 4 0,-64-25 9 15,66 0-11-15,2 9-29 0,0-2 41 16,4 0-6-16,2-3 27 0,-44-20 108 16,53 17-93-16,5 2 12 0,3-2-30 15,4 1 51-15,-23-23 23 0,35 20-78 0,-2 0-9 16,2-3 22-16,1-1-27 0,1-4 13 15,-27-32-32-15,23 28-15 0,1 3 5 16,-1 0-3-16,0 0-20 0,0 1 14 16,-21-30 1-16,28 34 56 0,-1 1-21 15,5 0-28-15,1 1 35 0,-1-26-41 16,11 27 3-16,5 0-53 0,0-1-42 16,0-2 22-16,19 1-49 0,10-30-152 15,-10 28 129-15,1 0 22 0,7-2 1 16,2 4-7-16,4-1-12 0,42-28-70 15,-34 31 142-15,2 1 17 0,3 2 1 0,3 2 6 16,49-19-21-16,-49 22 51 0,3 1 4 16,4 0 4-16,-3 1 5 0,-1-2 5 15,53-16 0-15,-53 17-3 0,-2 0-8 16,3 0 11-16,-3-2-5 0,-2 3 5 16,51-20 17-16,-47 19 3 0,-3 1 2 15,1-1 0-15,-1 0 4 0,51-15 22 16,-53 18-31-16,-1-2 1 0,1 0-7 15,1 1 6-15,-3 0 5 0,42-15 36 16,-46 15-52-16,1 1 6 0,-1 0-19 16,-2 1-8-1,36-13 20 1,-42 15-9-16,2 3 15 0,0-1-19 0,-2 3-1 0,2 1 33 0,27 0 13 0,-31 4-17 0,0 2-25 16,0 0 6-16,0 0 8 0,2 0 18 15,29 18 47-15,-31-18-38 0,0 0-11 16,-2 22 2-16,0-22-38 0,25 21 19 15,-27 0-6-15,-2-9 21 0,2-1-6 16,-3-1 4-16,-1 2-21 0,21 10 12 16,-26-9-14-16,1 0 11 0,-3 3-19 15,1 2 3-15,12 21-8 0,-17-19 6 0,3 3 6 16,-5 2 17-16,-2 3-25 0,1 1 25 16,7 35-10-16,-6-29 7 0,-1 1-12 15,1 2-12-15,2 0 8 0,1 3-16 16,14 39 21-16,-15-40 0 0,-2 2 13 15,1-4 3-15,-1 0-29 0,7 32 20 16,-15-36-3-16,-2 3 38 0,0-3 2 16,0 1 13-16,-21 4-24 0,-16 39 19 15,14-37-47-15,-6 1 15 0,-4 3-31 16,0 2 24-16,-37 47-16 0,33-45 22 16,-5 1-8-16,1 1 0 0,-1-2-3 0,-1-1-5 15,-54 39-4-15,45-47 6 0,1-4-23 16,-5-1 10-16,2-6 18 0,-4-3-33 15,-47 14-119-15,55-23-11 0,3-7-61 16,5-3-26-16,3-3-60 0,-25-4-313 16,39 0 257-16,2 0-58 0,5-19-34 15,1 19-36-15,7 0 101 0</inkml:trace>
  <inkml:trace contextRef="#ctx0" brushRef="#br0" timeOffset="242202.7351">8905 17336 2333 0,'19'18'22'16,"-19"-18"39"-16,16 0 51 0,-16 0 70 15,13 18 312-15,1-6-256 0,-6 3 1 0,3 6-44 16,1 6-39-16,1 4-22 0,20 39-20 16,-17-31-53-16,3 1-28 0,1 3 4 15,1 1 75-15,0-2-18 0,16 35 100 16,-18-41-157-16,-3-3 12 0,-1-5 13 15,-3-5-11-15,15 5 109 0,-17-19-72 16,1-6 54-16,-1-3-75 0,2 0 12 16,-1-28-38-16,22-21-45 0,-13 16 16 0,7-6 6 15,4-7-17-15,-2-5 32 0,39-63-68 16,-32 55 7-16,-3-3-15 16,-4-1 39-16,0 2-28 0,-3 7 34 0,18-33-146 15,-26 53 15-15,-3 7-101 0,-3 8-114 16,3 7-179-16,7 0-906 0,-7 11 558 15,1 1 91-15,1 0 206 0</inkml:trace>
  <inkml:trace contextRef="#ctx0" brushRef="#br0" timeOffset="242639.8999">9972 17919 3093 0,'0'0'68'15,"0"-8"64"-15,0 8 114 0,0 0 515 16,0 0-333-16,0 0-49 0,16 22-83 16,-16-22-62-16,11 52 86 0,-11-31-218 15,0 4-59-15,0 4-40 0,0 3 18 16,0 31 14-16,0-4-133 15,0-32-41-15,0 19-314 16,0-20-394-16,0-16 261 0,0 1-787 16,0-9-181-16,0-2 957 0</inkml:trace>
  <inkml:trace contextRef="#ctx0" brushRef="#br0" timeOffset="243545.0171">11018 17380 2607 0,'0'-10'58'0,"0"-6"188"0,0 11-57 16,0 1-36-16,0 4 3 0,0 0 55 16,0 24 214-16,0-24-245 0,0 35-90 15,0-12-9-15,0 6-27 0,14 3-14 16,-14 30 16-16,0-31-69 0,13 0 7 16,-13-3-46-16,8-2-70 0,4 17-384 15,-8-26 138-15,1-2-52 0,-1-1-73 16,-2-7-97-16,2 0 19 0,2-6-448 15</inkml:trace>
  <inkml:trace contextRef="#ctx0" brushRef="#br0" timeOffset="243723.0559">11284 17483 2377 0,'9'-10'52'0,"-3"6"71"16,-6 4 393-16,0 0-176 0,-21 0-2 15,1 28-79-15,-3-28-38 0,-8 29-97 16,-46 4-7-16,34-16-87 0,-3-2-41 15,-1-1-130-15,1-3-103 0,-32-1-650 16,43 1 337-16,6-11-85 0,4 0 62 16,10 0-44-16,5 0 187 0</inkml:trace>
  <inkml:trace contextRef="#ctx0" brushRef="#br0" timeOffset="244092.2624">11925 17398 2393 0,'6'0'37'0,"1"14"23"0,3 6 138 16,-2-5-72-16,-2 4 16 0,3 3 1 16,3 6 16-16,-2 5-31 0,13 35 93 0,-10-31-157 15,3 1-6-15,-1 1 3 0,3-4-3 16,1-2 8-16,14 22 99 0,-17-32-72 15,-1-6 16-15,-3-3 28 0,-3-6 38 16,3-4 188-16,-4-4-225 0,0 0-105 16,5-34 22-16,-1 11-50 0,3-6 14 15,20-47-2-15,-12 24-65 0,-3 0 22 16,3-5-13-16,0-4 23 0,20-67-11 16,-26 65-14-16,-1 1 30 0,-5 9-40 0,1 8-48 15,-8 6-72-15,4-12-575 16,-3 34 248-16,1 9-68 0,4 5-107 0,0 3-82 15,7 0 89-15</inkml:trace>
  <inkml:trace contextRef="#ctx0" brushRef="#br0" timeOffset="244523.8642">12814 17747 1953 0,'0'2'78'0,"-14"2"77"0,14-2 66 0,0-2 90 15,0 0-9-15,0 0 339 0,0 0-326 16,0 0-20-16,0 0-132 0,0 0-38 16,24-17-98-16,-24 17-5 0,25 0-7 15,-6-22 25-15,1 22-22 0,1-17-22 16,21 4-4-16,-26 13-7 0,-1-9 4 15,-5 9 6-15,-2 0-25 0,0-4-7 16,-8 4 0-16,0 0 26 0,0 0 58 16,0 28-21-16,0-28-28 0,-18 46 41 0,18-26-44 15,-21 1 18-15,21 4-47 16,-18-1 18-16,5 26 16 0,13-27-2 0,-12 3-13 16,12-3 23-16,-9-1 0 0,9-1 42 15,0 17 13-15,0-19-55 0,0-4-41 16,0-1 38-16,0-3-27 0,0 0 17 15,21 3 43-15,0-8-10 0,-9-6-29 16,5 0-35-16,3 0-99 0,28 0-298 16,-21-26 110-16,2 26-51 0,0-23-20 15,2 23-92-15,-2-25-58 0,29 12-471 16,-30-8 574-16,1 10 176 0</inkml:trace>
  <inkml:trace contextRef="#ctx0" brushRef="#br0" timeOffset="244827.049">13870 17288 2632 0,'0'0'104'0,"0"0"45"15,0 0 74-15,0 18 41 0,0-18-6 16,17 45 141-16,-17-24-254 0,0 5 17 16,0 5-22-16,14 2-24 0,-14 2-35 15,0 34-62-15,11-36 14 0,-11 1-77 16,6-2-39-16,-6-5-119 0,12 19-508 15,-10-29 266-15,3-3-46 0,-1-4-35 16,-2-3-61-16,-2-5-2 0,4-2-231 0</inkml:trace>
  <inkml:trace contextRef="#ctx0" brushRef="#br0" timeOffset="244972.3136">14056 17509 2282 0,'11'-11'63'0,"-3"4"64"0,-2 4 41 0,-4 1 34 0,0-1 53 0,-2 3-174 0,-20 0-24 0,20 0-18 0,-42 0-19 0,13 23-19 16,-43-23-112-16,29 23-43 0,-1-23-115 16,3 12-157-16,0-12-129 0,-26 0-625 15,47 0 810-15</inkml:trace>
  <inkml:trace contextRef="#ctx0" brushRef="#br0" timeOffset="245343.3059">14654 17361 2508 0,'0'16'46'0,"0"4"39"0,0 25 270 15,0-17-150-15,0 2 26 0,0 6-6 0,27 2-14 16,-11 1-24-16,26 40 16 0,-20-40-137 15,3-1-10-15,2-4-19 0,0-6 25 16,-2-3 7-16,16 11 71 0,-22-24-54 16,-5-6 4-16,1-5-45 0,-1-1 21 15,17-32-32-15,-14 11-12 0,1-6-12 16,1-3-33-16,4-8-1 0,-1-5 0 16,24-55-2-16,-26 42 27 0,-1-6-19 15,2-2-15-15,-1-3-24 0,-1 3-1 16,16-44 2-16,-18 62 26 0,-3 9-103 15,5 10-155-15,-7 6-178 0,13 3-760 16,-13 18 483-16,5 0 27 0,-1 0 161 0</inkml:trace>
  <inkml:trace contextRef="#ctx0" brushRef="#br0" timeOffset="245861.2381">15809 17765 2825 0,'4'5'-3'0,"5"-2"27"15,-3-3 58-15,2 0 42 0,11 0 232 0,-7-19-216 16,3 19-22-16,1-16-26 0,1 16 23 16,1-18-31-16,15-3 80 0,-16 21-127 15,2-18 1-15,-5 9 12 0,3 9-27 16,7-13-19-16,-13 6-30 0,-1 7-21 15,-6 0 23-15,0 0 12 0,-2 0 14 16,-2 24 26-16,0-24-27 0,0 23 8 16,0-9-18-16,0 1 3 0,-20 12 32 15,-1-13-14-15,21-1 9 0,-27-1-20 0,13-2-22 16,1-2 16-16,-5 4-2 16,18-7 8-16,-11-3 16 0,11 2-10 109,0-3-32-109,0-1 17 0,0 1-8 0,0-1 18 0,0 1 14 0,0 2 25 0,0 1 65 0,17 9 139 0,-17-4-177 0,23 4 18 0,-9 1 22 0,1 3-26 0,-1 2 9 0,7 25-36 0,-11-18-82 0,-10 1 22 0,0 0-15 0,0 2 48 0,-23-1 14 0,-24 24 39 0,18-27-38 0,-8-3-35 16,-3-2 40-16,-5-9-85 0,-40 10 10 0,46-13-66 15,0-8-32-15,1 0-115 16,-17 0-474-16,38 0 267 0,3-28-64 15,5 28-161-15,5-31-40 32,4-6-562-32</inkml:trace>
  <inkml:trace contextRef="#ctx0" brushRef="#br0" timeOffset="246195.346">17052 17392 2832 0,'14'0'41'0,"-6"0"30"0,-1 0 20 15,1 0 99-15,-8 0-95 16,0 0 18-16,0 0 10 0,0 22-7 0,-31-22-13 16,0 26-92-16,8-26-51 0,0 21-70 15,-3-21-79-15,-1 20-94 0,-29-3-474 16,29-7 239-16,6-3-21 0,3-7-8 15,-1 12 107-15</inkml:trace>
  <inkml:trace contextRef="#ctx0" brushRef="#br0" timeOffset="246415.7841">17031 17665 2331 0,'14'11'141'0,"3"-3"74"16,-9 0 91-16,1-3 66 0,-9 6 377 15,0-4-493-15,0 0-101 16,-25 0-104-16,6 1-4 0,1 0 0 0,-40 9-92 15,27-10-107-15,-9 0-92 0,3-3-108 16,-2 0-103-16,6-2-42 0,-40-2-487 16,42 0 536-16,5 0 69 0,7 0 15 15,7-23 44-15</inkml:trace>
  <inkml:trace contextRef="#ctx0" brushRef="#br0" timeOffset="247072.3201">18292 17078 2326 0,'0'-14'17'0,"0"2"7"0,-25-4 102 16,25 7-18-16,-33 5 57 0,6 4 31 15,0 0 37-15,-43 29 271 0,33-11-271 16,-9 5 17-16,-3 6-53 0,5 3 3 0,-5 4-1 16,-38 47 48-16,41-36-182 15,7 0-22-15,4 3 7 0,4-1-14 0,-14 47 73 16,30-52-64-16,3-2 9 0,12-2-32 16,0 0-11-16,0-5 1 0,58 28 51 15,-32-36-33-15,10-3 0 0,5-4 9 16,13-4-5-16,63 2 23 0,-50-17-61 15,5-1-3-15,9 0 11 0,-5-24-4 16,1 4 17-16,57-30-53 0,-76 20 24 0,-9-5-3 16,-11 0 16-16,-12 0 18 15,1-33-11-15,-27 37-12 0,0 1-3 16,-31 6-21-16,9 6 17 0,-5 5 0 0,-46-2 8 16,32 15 4-16,2 0 7 15,2 25-39-15,-3-3 60 0,-28 33 11 16,41-24-5-16,0 5-60 0,0 2 32 0,11 0-1 15,1-1-45-15,3 26-66 0,10-32-28 16,2-3-34-16,0-5-138 0,0-5-140 16,27 11-602-16,0-20 553 0,-27-4-4 15,29-2-25-15,-9-1-18 0,3-2-4 16,23 0-131-16</inkml:trace>
  <inkml:trace contextRef="#ctx0" brushRef="#br0" timeOffset="249083.0835">19195 17391 1749 0,'-8'0'111'0,"0"0"103"0,2 0 114 0,1 0 549 16,1 0-410-16,0 0-34 15,4 0-42-15,-4 0-30 0,4 0 53 0,0 0-302 16,0 0-4-16,0 0 47 0,0 0 52 16,0 0 32-16,0 45 105 0,21-22-275 15,-21 3-33-15,18 3-20 0,-3 4-13 16,12 32-1-16,-11-33 5 0,3 3 7 15,-1-3-12-15,1-3 7 0,2-2-18 16,16 18-34-16,-25-26 21 0,7-4 7 0,-7-5 9 16,-1-3 11-16,3-7 3 15,-6 0-5-15,9-25 1 0,-3 7 5 0,5-6-9 16,4-7 2-16,30-42-9 0,-22 28 11 16,0-5-21-16,5-1-33 0,1-7-42 15,35-60-167-15,-37 59 125 0,0 3 11 16,-8 2-10-16,6 11-44 0,-10 2-3 15,16-17-458-15,-20 37 104 0,-7 6-174 16,-1 4-183-16,-7 5-66 0,4 1 169 16</inkml:trace>
  <inkml:trace contextRef="#ctx0" brushRef="#br0" timeOffset="251256.4213">9308 16610 2757 0,'0'0'25'0,"0"0"136"15,-6 0-7-15,6 0 0 0,0 0 21 16,0 0-15-16,0 0-30 0,0 0 100 16,0-22-142-16,17 22 23 0,-17-27-25 15,0 10 20-15,31-20 13 0,-21 20-94 16,4-3-15-16,1 2 19 0,1 2-1 16,-1 2-22-16,14-8-34 0,-17 14-15 15,1 4 41-15,-1 3-4 0,0 1 19 16,-1 0-4-16,7 20-28 0,-11 7 15 15,-1-5 29-15,-4 2-23 0,-2 5 6 0,0 34-4 16,-27-30 19-16,27 3 9 0,-35 0-38 16,14 0-10-16,-2-4 25 0,-18 27-16 15,22-30 6-15,3-6-17 0,4 0-3 16,1-7-22-16,5 9-6 0,6-14 49 16,0-2 17-16,0-4-7 0,21-1 7 15,-21-2-1-15,62-2-19 0,-35 0-33 16,6 0-44-16,6 0-72 0,2-22-63 15,3 22-80-15,40-21-349 0,-44-5 341 16,-1 26 21-16,-4-23-28 0,-6 23-126 16,14-16-522-16,-26 4 557 0,-9 12 179 15</inkml:trace>
  <inkml:trace contextRef="#ctx0" brushRef="#br0" timeOffset="251710.3031">10023 16602 1994 0,'0'21'49'0,"0"-21"55"15,27 19 237-15,-2-2-148 0,-8-4-11 16,-1 2-12-16,-3 0-17 0,11 16 25 16,-24-17-130-16,19 1-8 0,-19-5-6 15,10-1 13-15,-10 0 5 0,13 0 121 16,-9-6-51-16,2-3-12 0,0 0-22 16,3 0-25-16,-1-18-48 0,17-7 10 15,-13 11-33-15,3-3-28 0,-1 0-69 16,-2 0-33-16,13-20-226 0,-14 21 156 15,-5-1-43-15,0 3-65 0,2 2-92 0,-4 1-109 16,3-4-492-16,-5 9 602 16,2 2 185-16</inkml:trace>
  <inkml:trace contextRef="#ctx0" brushRef="#br0" timeOffset="252263.4001">12357 16384 2135 0,'-4'11'141'16,"4"-4"14"-16,0 2 57 0,0 0-9 0,0 4-28 15,0 3-26-15,21 25-2 0,-21-17-105 16,0 3-25-16,23 0 6 0,-23-4-11 16,12 21-45-16,-2-25-50 0,-10-5-42 15,0-4-70-15,0-4-60 0,9-2-110 16,-9-4-721-16,0 0 514 0,0-22 161 16</inkml:trace>
  <inkml:trace contextRef="#ctx0" brushRef="#br0" timeOffset="252408.5722">12454 16423 1429 0,'17'0'109'0,"-17"0"379"16,12 0-143-16,-12 0-43 0,0 18-54 0,0-18-32 15,0 15-62-15,-31 2-22 16,-4-17-123-16,12 22-18 0,-1-13-30 0,-3-1-62 16,-23 8-316-16,29-10 72 0,1 0-170 15,1-2-60-15,7-4-32 0,-1 0 136 16</inkml:trace>
  <inkml:trace contextRef="#ctx0" brushRef="#br0" timeOffset="252803.5656">12684 16370 1287 0,'0'11'48'16,"0"-11"39"-16,0 11 60 0,0-6 75 16,0 9 202-16,0-5-243 0,18 2-39 15,-18 3-20-15,21 0-4 0,-8 6-10 16,11 25 64-16,-9-20-115 0,-1 1-26 0,-1-1-7 16,-1 0-7-16,-2-1-7 15,11 14 19-15,-15-24 9 0,0-3 16 0,1-5 37 16,-5 0 49-16,2-1 252 0,-2-5-246 15,0 0-47-15,2 0-47 32,-2-30-20-32,4 13 23 0,5-28 26 0,-3 17-54 0,-2-2-34 0,3-3-33 0,-3-2-9 15,0 0-45-15,8-34-181 0,-7 36 131 16,1 2-18-16,0 4-18 0,-2 4-51 16,13-14-434-16,-9 28 209 0,1 2-88 15,3 1 35-15,3 5 0 0,-3 0 176 16</inkml:trace>
  <inkml:trace contextRef="#ctx0" brushRef="#br0" timeOffset="253752.3038">12727 16456 1179 0,'-6'0'181'0,"4"0"-14"0,0 0 61 16,2 0-6-16,0 0 3 0,0 0-3 15,0 0 176-15,0 0-212 0,0 0 5 16,0 0 23-16,0 0 32 0,0 0 278 16,0 0-269-16,0 0-49 0,0 0-18 15,0 0 0-15,0 0-73 0,0 0 0 16,0 0-103-16,0 0 3 0,23-20 27 16,-23 20-22-16,37-37 32 0,-23 19-32 15,7 2-8-15,2-2-4 0,2 1 7 16,1-1-43-16,20-11 7 0,-27 18 11 15,-3 2-5-15,-1 2 4 0,-3 6 26 0,9 1-41 16,-11 0 6-16,-2 31 14 16,3-12 29-16,-1 6-8 0,-2 4-20 0,-2 43 4 15,-4-28 7-15,-2 5-2 0,0 1 17 16,0 3-37-16,-26 50 12 0,-3-52-22 16,10-3 56-16,0-5-32 0,-1-3 13 15,-1-3 22 16,-20 16-13-31,22-33-24 0,5-6 5 0,-1-5-2 0,3-4-30 0,-5-5 1 0,7 0 0 0,2-32 23 16,1 13 8-16,1-4-10 0,2-4 4 16,4-32 5-16,0 26-28 0,21 0 6 0,-21 0 21 15,33 1-12-15,8-18 11 0,-18 32-32 16,-2 5 12-16,3-1 49 16,-1 5-38-16,0 9 6 0,26 0-16 31,-28 0 30-31,2 0 11 0,0 27-18 0,-1-27 22 0,22 53-82 0,-22-32-8 0,1 3-79 15,-2-3-53-15,0-2-95 0,-7-1-87 16,13 11-481-16,-17-21 435 0,-6-1 4 16,1-7-99-16,-5 0-41 0,0 0-2 15</inkml:trace>
  <inkml:trace contextRef="#ctx0" brushRef="#br0" timeOffset="254086.5347">13347 16434 1795 0,'0'22'164'0,"0"-8"-2"0,19-14 38 16,-19 21-24-16,0-3-13 0,10 3-32 0,1 30 67 15,-11-22-128-15,8 1-15 0,-4 2-9 16,4-3 2-16,7 25 58 16,-9-32-36-16,2-1-7 0,-4-4 12 0,3-3 7 15,-3-5 63-15,-2 0 328 0,-2-9-248 16,2 0-36-16,0 0-84 0,2-31-73 16,6-11 47-16,-3 15-63 0,-1-4-4 15,0-5 1-15,4-2-66 0,-3-2-22 16,7-43-96-16,-12 44 71 0,2 0 0 15,2 5-27-15,-3 4-84 0,1-13-363 16,-4 31 172-16,0 1-108 0,0 2-141 16,0 4-86-16,0 0 139 0</inkml:trace>
  <inkml:trace contextRef="#ctx0" brushRef="#br0" timeOffset="254778.9278">14519 16129 2262 0,'0'21'87'0,"0"-21"60"0,0 25 46 15,27-9 43-15,-4 25 63 0,-23-15-201 16,23 3-27-16,-23 3-9 0,23 0-1 0,-9 36 32 15,-14-36-69-15,6 1-27 16,-6-1-3-16,0-3-3 0,6-2-63 0,-6 6-231 16,0-20 89-16,0-6 8 15,0-5-28-15,0-2-71 0,0 0-57 0,0-22-361 16,0-4 438-16,0 6 60 0,0-2 86 16,0-1 25-16,0-24 60 0,17 21 81 15,-17 1 74-15,25-1 109 0,-11 3 88 16,3 1 76-16,12-14 388 0,-17 22-466 15,-2 3-53-15,-10 4-54 0,15 2-30 16,-15 2-41-16,0 3 27 0,0 0-80 16,-27 0-12-16,11 21-12 0,-7-21-4 15,-35 16-16-15,21 3-23 0,-3-19-7 16,-1 23-38-16,4-14-60 0,2-9-86 0,-27 15-420 16,37-4 196-16,6-11-97 0,5 0-5 15,10 0 10-15,4 0 157 0</inkml:trace>
  <inkml:trace contextRef="#ctx0" brushRef="#br0" timeOffset="255492.1351">15127 16081 715 0,'-4'0'11'16,"2"0"118"-16,2 0-39 0,0 0 13 16,0 19-30-16,0-19-15 15,0 10 95-15,17-10-43 0,-17 9 40 0,0-9 1 16,0 10 6-16,0-10-15 0,0 11 93 16,0-7-125-16,0-2 6 0,0 0 22 15,0-1 46-15,0 0 28 0,0-1 193 16,0 0-287-16,0 0-65 0,0 0-41 15,18-25-5-15,7 0 64 0,-9 9-44 16,-1 0-10-16,4-1-18 0,-1 0-7 16,3 1 8-16,10-11-4 0,-17 17-2 0,3 2-12 15,-5 3 5-15,1 5-1 0,7 0-11 16,-9 0 20-16,-3 32 14 0,0-13-14 16,-4 5 19-16,3 5 1 0,-5 36 10 15,-2-29-22-15,0 1-7 0,0 2-2 16,-27-4 5-16,2 36 15 0,25-40-4 15,-31-1-8-15,14-2 5 0,1-4 1 16,1-2 8-16,-12 11 5 0,15-20-13 16,2-4 4-16,1-3 2 0,1-3-6 15,2-3-31-15,-11 0-57 0,11-22 31 0,0 22 14 16,2-27 14-16,4 12 11 0,0-17 13 16,0 18 0-16,23-1-19 0,-23 3 4 15,24 2-8-15,-5 10 17 0,27-11 4 16,-20 11 12-16,5 0-36 0,3 0 14 15,-1 0 4-15,4 20-14 0,29-2-48 16,-33-18-19-16,-2 21-57 0,-4-21-48 16,-4 15-49-16,16-15-375 0,-25 12 182 15,3-12-50-15,-3 0-21 0,1 0 93 16</inkml:trace>
  <inkml:trace contextRef="#ctx0" brushRef="#br0" timeOffset="255795.1378">15780 16131 1608 0,'0'0'25'0,"0"0"59"0,0 16 217 16,0-16-135-16,0 22-27 0,0-10-36 16,17 6-9-16,-17 1-7 0,14 27 41 15,7-20-73-15,-9 0-11 0,1-2-2 16,1 1-1-16,9 17 66 0,-13-26-37 15,-3-3 16-15,3-2 33 0,-6-4 29 0,-2-3 38 16,0-1 185 15,-2-3-257-31,2 0-74 0,0-23-19 0,0 23 27 0,11-54 83 0,-7 32-86 0,11-7-17 0,-5-2-5 16,7-3-8-16,3-1 1 0,28-36-131 16,-19 34-36-16,2-1-69 0,0-1-148 15,4 2-99-15,40-24-631 0,-38 33 526 16,7 2-17-16,3 2 143 0</inkml:trace>
  <inkml:trace contextRef="#ctx0" brushRef="#br0" timeOffset="258159.6455">20400 16365 772 0,'-33'-48'11'0,"-10"3"37"0,-56-34 109 0,41 42-54 15,-10 3 22-15,-13 3-14 0,-4 8 7 16,-14 5-8-16,-116-4-16 0,93 16-52 16,-8 6-18-16,-11 0 39 0,-5 22 9 15,-7-1 17-15,-162 36 98 0,148-19-108 16,-3 7-21-16,3 6-7 0,2 9 8 16,-137 73 43-16,167-58-64 0,1 8-11 15,14 6-4-15,17 3-3 0,12 2 5 16,-39 99 15-16,76-93-15 0,21-1 0 0,16 0 1 15,17-2 8-15,0-3-19 16,93 77 2-16,-29-91-16 0,13-7 12 0,18-6-8 16,17-6 12-16,152 43 4 0,-115-64-12 15,12-1-7-15,15-7-2 0,8-8 9 16,194 6 20-16,-186-27-15 0,15-3-10 16,196-19 29-16,-16-30 36 15,-32-22 6-15,-189 26-34 0,-13-9-10 16,-13-6 12-16,-10-7-8 0,-14-8-9 15,72-101 60-15,-119 74-63 0,-16-7-22 16,-22-9-44-16,-20-5-34 0,-49-129-56 16,-5 133 82-16,-21 3 27 0,-21 7 2 0,-18 13 8 15,-15 12 6-15,-147-44 1 16,123 79 4-16,-11 11-1 0,-4 8-36 0,0 9-52 16,0 7-76-16,-141 6-484 0,153 8 160 15,7 0-49-15,3 21 86 0,13-21 106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1T11:26:10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26116 3766 1333 0,'14'16'54'16,"3"-16"51"-16,14 0 293 16,-17 0-165-16,-1 0 13 0,-3 0 3 0,1 0 28 15,-3 0 3-15,6 0 268 0,-12 0-237 16,7 0-23-16,-5-13-21 0,-2 13-18 16,0 0-122-16,-2 0-12 0,0-7-119 15,0 7-4-15,0 0 16 0,0 0-16 16,-48 0-17-16,17 0 13 0,-8 0-1 15,-17 0 25-15,-10 0-4 0,-12 0-4 16,-102 0 5-16,85 0-9 0,-5 0-17 16,-1 0 9-16,6 0 8 0,-81 0-6 15,102 0-57-15,4 0 10 0,10 0-20 0,8 0-54 16,17 13-7-16,-6-13-122 16,32 11 211-16,7-11 47 0,2 0-12 0,27 0 4 15,2 9 0-15,52-3 12 0,-30-6-9 16,13 0-4-16,11 4 8 0,-1-1-10 15,90 3 10-15,-80-1-16 0,1 0 38 16,0 1-30-16,-7-1 23 0,-5-1 2 16,44 7 2-16,-75-8-63 0,-11-1-13 15,-13-2-45-15,-13 1-13 0,-5 0 26 16,-60 1-62-16,16-2 102 0,-7 0-4 16,-11 0-25-16,-7 0-81 0,-84 0-293 0,79 0 209 15,-3-22 5-15,7 22-58 16,10-15-192-16,13 15-58 0,-11-15-378 0</inkml:trace>
  <inkml:trace contextRef="#ctx0" brushRef="#br0" timeOffset="2071.2592">17112 4937 2211 0,'0'0'32'16,"0"0"28"-16,0 0 40 0,0 0 58 15,0-15 214-15,0 15-186 0,0 0-28 0,0 0-19 16,0 0-9-16,0 0-18 0,0 0 75 16,-36 0-92-16,8 0-5 0,-8 0-24 15,-17 0-4-15,-94 0-25 0,-54 0-13 16,-36-15-23-16,106 15 17 16,-1 0-28-16,-4 0 7 0,-9 0-3 15,2 0 8-15,-136 0-8 0,147 0 3 16,10 0-15-16,13 17 20 0,18-17 4 0,14 13-60 15,-18-1-95-15,68-12 80 0,17 11 55 16,10-11 24-16,29 10 13 16,49-3-6-16,-20-7-11 0,10 0 10 0,15 4-5 15,10-4-4-15,10 0 21 0,117 0-3 16,-101 0-9-16,5 0-18 0,7-17 4 16,-3 17-34-16,128 0-149 0,-138 0 36 15,6 0-11-15,-10 0 19 0,-11 0 22 16,-10 0 44-16,52 0 69 0,-96 0 52 15,-18 0-12-15,-16 0-3 0,-15 0-21 16,-46 0-23-16,-88 0 18 0,43 0-16 16,-27-17-9-16,-16 17-52 0,-9 0-46 0,-161-13-230 15,149 3 129-15,-6 10-73 0,0-7-147 16,8 7-104-16,6-8-20 0</inkml:trace>
  <inkml:trace contextRef="#ctx0" brushRef="#br0" timeOffset="3068.4578">3787 6784 1653 0,'0'0'102'15,"-17"6"346"-15,17-6-116 0,0 0-27 16,0 0-55-16,0 0-33 0,0 0-32 15,0 0 159-15,0 0-125 0,17 0 48 16,-17 0-30-16,12 17 9 0,9 10 54 16,-11-9-214-16,3 4-20 0,1 2 2 15,3 3-4-15,-3 4-11 0,15 37-25 16,-12-32-46-16,-3 2 18 0,-1 2-7 0,-3 3 5 16,-4 37-13-16,-6-40-1 0,0-2 26 15,0-3 14-15,-23-6 1 0,23-4 10 16,-18 8 70-16,3-23-23 0,15-6-14 15,-14-4-40-15,14 0 6 0,-15-57-39 16,5 27 6-16,10-10-29 0,-6-7-13 16,6-9-39-16,0-7 10 0,27-76-86 15,-27 64 107-15,31 0 11 0,-11-1 22 16,7 1-9-16,39-61 6 0,-24 75 14 0,7 7-2 16,11 2-3-16,4 8-14 15,5 8 20-15,63-12-21 0,-70 33 15 0,-8 7-53 16,-11 6-6-16,-10 2-20 15,6 29-19-15,-34-9 82 0,-5 6 46 0,0 4-23 16,-38 6 7-16,7 4-1 0,-49 50-49 16,32-44 71-16,-3 0-4 0,1 0-22 15,0-3-8-15,-34 36-19 0,50-42 30 16,3-5 21-16,13 0-25 31,8-6-21-31,10-2 21 0,0 15 21 0,28-22 27 0,1-6 19 0,13 0-5 0,7-3 5 0,5-2-23 16,70 12-21-16,-58-7-3 15,-2 1-21-15,-8 2 3 0,-8 6 23 0,14 28-24 16,-46-22 12-16,-7 1-28 0,-9 4 7 16,0 1-22-16,0-2-36 0,-52 24-110 15,33-31-29-15,-1-4-76 0,1-1-134 16,2-8-100-16,-1 5-584 0,18-13 429 16,0-2 1-16,0 0 134 0</inkml:trace>
  <inkml:trace contextRef="#ctx0" brushRef="#br0" timeOffset="3424.4607">5633 7372 2270 0,'0'-2'39'0,"0"-1"21"16,0 3 12-16,0 0 137 0,0 0-53 0,0 0 48 15,0 29 26-15,0-12 14 0,0 27 140 16,14-16-256-16,-14 5-60 0,11 2-37 15,-11-2-4-15,14 6-15 0,-3 31-48 16,-11-36-57-16,8-5-105 0,-4-5-99 16,0-4-73-16,0 3-377 0,-4-20 322 15,4-3-73-15,-4 0 8 0,0-21 13 16,0 2 177-16</inkml:trace>
  <inkml:trace contextRef="#ctx0" brushRef="#br0" timeOffset="3628.5878">5980 7272 2501 0,'33'-21'61'0,"-6"3"65"16,0 6 87-16,-10 2 112 0,5-4 398 16,-18 8-439-16,-4 4-100 0,0 2-91 15,-29 0-34-15,1 0 11 0,-57 20 94 16,29 4-103-16,-12-8 1 0,-13 0-29 16,-4 2-8-16,-86 13-50 0,88-20 16 15,3 3-24-15,9-5 24 0,9-9-17 16,13 9-122-16,-13-9-477 0,43 0 127 15,13 0-14-15,6 0-99 0,25-23-95 16,35 0-557-16,-23 23 908 0</inkml:trace>
  <inkml:trace contextRef="#ctx0" brushRef="#br0" timeOffset="3937.6708">7307 6468 2400 0,'13'-5'33'16,"-3"2"12"-16,-6 2 7 0,0-6 15 15,-4 5-61-15,0 2-2 0,-31 0 1 16,11 0 1-16,-7 0 3 0,-35 18 8 16,25-18-11-16,-1 15-6 0,1-15-27 15,2 0-46-15,-23 13-293 0,39-13-16 16,5 0-69-16,2 8 38 0,3-8-10 16,9 7 168-16</inkml:trace>
  <inkml:trace contextRef="#ctx0" brushRef="#br0" timeOffset="4117.9406">7218 6638 1461 0,'52'21'253'16,"-33"-12"-25"-16,-5 1 71 0,-1-2-33 16,-9-1 31-16,-4 0-13 0,0 11 181 15,-33-8-316-15,12-2-68 0,-8 1-40 16,-6 0-10-16,-9-1-29 0,-55 6 19 16,48-9-63-16,1-2-34 0,2-1-68 15,7 0-96-15,-15-2-432 0,44 0 107 16,12 0-84-16,0 0 21 0,0-23 107 0</inkml:trace>
  <inkml:trace contextRef="#ctx0" brushRef="#br0" timeOffset="4689.5231">8264 6311 2245 0,'0'0'7'0,"0"0"2"0,0 20 33 16,-18-20 41-16,18 34 171 0,-21-16-99 0,21 6-2 16,-14 2 27-16,14 7 14 0,-17 1 13 15,7 36 181-15,10-32-229 0,-11-1-29 16,5 1-38-16,2-3-23 0,-2 0-34 16,-4 27-19-16,5-32 7 0,-3-8 0 15,4-4-5-15,0-4 13 0,0-4-2 16,-5-6-33-16,5-4-29 0,2-24-30 15,2 6-19-15,0-7 29 0,0-44-97 16,0 25 78-16,21-8-13 0,-21-6-1 16,35-3 29-16,-14-6 29 0,28-63 1 15,-18 65 34-15,2 4-9 0,3 8 3 16,-1 5 7-16,49-28-31 0,-36 47 6 0,4-1-6 16,1 6 18-16,-3 5-13 0,0 2 18 15,41-4-16-15,-58 16-17 0,-4 1-22 16,-11 4-3-16,-5 0 23 0,-9 0 21 15,-4 30 24-15,-21 6-5 0,2-13 0 16,-5 4-8-16,-5 3 13 0,-37 32-9 16,28-28 12-16,-1 2-11 0,0 0 3 15,6-2-10-15,6 0 1 0,-17 23-3 16,26-30 20-16,12-3-6 0,6 0 0 0,0-5-4 16,18 14 55-16,-18-19-13 0,35 2 17 15,-12-2-28-15,6 1 16 0,4-3-3 16,44 15 27-16,-32-11-63 0,1 0 5 15,-3 0-12-15,-4 0-7 0,-6 3 29 16,15 14-16-16,-34-15-11 0,-7-1-69 16,-7 0-22-16,0-2-70 0,-27 7-403 15,27-13 147-15,-29-3-163 0,29-1-26 16,-25-5-38-16,25 0 142 0</inkml:trace>
  <inkml:trace contextRef="#ctx0" brushRef="#br0" timeOffset="5183.8676">9503 6664 2475 0,'0'0'12'15,"0"19"41"-15,0-3 198 0,0-16-66 16,0 26 18-16,0-4-4 15,0 2 10-15,0 39 94 0,-19-30-228 0,19 3-61 16,0-1-25-16,0 1-12 0,0-6-111 16,0 26-354-16,0-32 98 0,0-4-26 15,0-4-88-15,0-8-59 0,16-8-476 16</inkml:trace>
  <inkml:trace contextRef="#ctx0" brushRef="#br0" timeOffset="5534.8325">10544 6074 2092 0,'-4'0'-4'0,"2"0"34"16,2 0 42-16,0 0 169 0,0 20-96 16,0-20 3-16,23 32 3 0,-23-10 17 15,0 5-24-15,19 37 72 0,-19-32-160 16,0 7-10-16,12-4-32 0,-12-1-14 15,0 25-147-15,0-36-19 0,0 0-83 16,0-3-35-16,4-8-68 0,-4-3-119 16,4-6-486-16,-2-3 518 0,2 0 193 0</inkml:trace>
  <inkml:trace contextRef="#ctx0" brushRef="#br0" timeOffset="5689.9109">10852 6220 2257 0,'13'-13'75'16,"-3"6"37"-16,-6 2 172 0,-4 2-181 15,0 2 6-15,0 1 22 0,-35 0-1 16,14 0-10-16,-39 25-4 0,21-25-99 16,-2 14-19-16,-5-14 0 0,-3 0-43 15,-42 15-176-15,49-15 25 0,5 0-46 16,4 0-83-16,8 0-141 0,9 0-59 16,10-22-491-16,6 4 750 0</inkml:trace>
  <inkml:trace contextRef="#ctx0" brushRef="#br0" timeOffset="6301.4043">11504 5892 2151 0,'0'17'41'0,"0"-1"35"0,0-2 54 16,-19 2 48-16,19 6 41 0,0 4 13 0,-17 39 262 15,3-26-230-15,14 3 5 0,-8 1-9 16,8 4-56-16,0-1-81 16,0 48 0-16,0-46-101 0,0-3-11 0,20-4 12 15,-20-2-18-15,19 20 23 0,-5-35-65 16,-14-7 10-16,0-4-28 0,0-3 37 16,0-8-38-16,0-2-103 0,-26-20 98 15,26 1 17-15,-34-2 37 0,16-11-8 16,-3-3-25-16,-12-41-4 0,19 33 9 15,14-6-37-15,-9 1-26 0,9-5 27 16,29-51-39-16,-10 53 69 0,4-5 0 16,6 2 5-16,4 1 33 0,4 0-17 0,46-44 16 15,-38 52-18-15,5 2 12 16,1 4-17-16,5 3 15 0,4 7 3 0,52-11-1 16,-59 27-1-16,-1 4-11 0,-8 9-4 15,-7 0-16-15,6 30-64 0,-35-12 66 16,-8 6 23-16,0 6 23 0,-26 6-15 15,-3 2 14-15,-42 43 5 0,24-40 1 16,-5 1 8-16,-2 0 11 0,3-5 7 16,-3 1-4-16,-37 25-12 0,48-33-31 15,7-3 17-15,7-4 1 0,7-3 9 16,-9 8-11-16,20-17-6 0,7 0 9 31,2-2 1-31,2-2 33 0,0 2 2 0,23 7 56 0,14-7-59 0,-8 4-14 0,2 2-11 16,8 1 1-16,52 22 13 0,-41-20-28 15,2 9-11-15,-1-1 0 0,-3-2-11 16,-1 5 3-16,32 26-91 0,-52-30-9 16,-2 0-68-16,-11-3-12 0,-4-1-61 15,-5-4-64-15,-5 0-806 0,0-17 470 16,0 0 118-16</inkml:trace>
  <inkml:trace contextRef="#ctx0" brushRef="#br0" timeOffset="6722.8728">12541 6538 2973 0,'-8'0'47'0,"8"-11"39"0,0 11 19 16,0-20 80-16,0 11-150 0,27 1-18 15,-9 1 9-15,3 0 20 16,31-4 82-16,-21 5-67 0,4 0-10 0,-6 3-22 16,0 3-16-16,-4 0-12 0,18 0-12 15,-31 0 22-15,5 0-12 0,-11 26-13 16,-2-26 13-16,-2 24 2 0,-2 12-4 16,0-13 4-16,-18 2-17 0,18 4 16 15,-27 1 6-15,10 33-2 0,-16-30 2 16,21-2-21-16,-3 1 24 0,15 0 0 15,-14-1 1-15,14 25 32 0,0-30-21 16,0-3-2-16,0-1 2 0,23-2 10 0,-23-5 13 16,47 3 6-16,-26-10-29 15,6-4-30-15,2-1 21 0,6-3-54 0,50 0-317 16,-40 0 25-16,9 0-64 0,4-18-36 16,0 18-111-16,-5 0-9 0,61 0-405 15,-60 0 709-15</inkml:trace>
  <inkml:trace contextRef="#ctx0" brushRef="#br0" timeOffset="7274.8176">13726 6157 2314 0,'0'6'26'16,"-19"3"192"-16,19-6-11 0,0-3 23 15,0 0-49-15,21 0-44 0,4 4-65 16,-9 0-135-16,5-3-105 0,6-1-125 16,8 0-218-16,2 0-139 0,50 0-588 15</inkml:trace>
  <inkml:trace contextRef="#ctx0" brushRef="#br0" timeOffset="7411.866">15107 6218 3314 0,'37'0'70'0,"-27"0"1"0,0 0-3 16,-3-18-26-16,-5 18-49 0,4 0-107 16,0-16-436-16,-4 16 72 0,2-14-169 15,9 14-19-15,7-10 89 0</inkml:trace>
  <inkml:trace contextRef="#ctx0" brushRef="#br0" timeOffset="7556.9091">16088 6159 3679 0,'17'13'42'0,"-9"-13"70"0,0 0 31 16,-1 0 74-16,-1-24 59 0,0 4-199 16,-4 20-101-16,2-13-124 0,-2 13-169 15,9-13-750-15,-1 13 312 0,7 0 3 16,5 0 104-16,7 0 111 0</inkml:trace>
  <inkml:trace contextRef="#ctx0" brushRef="#br0" timeOffset="8031.9608">12587 5750 1458 0,'27'-2'60'16,"-27"2"58"-16,31 0 27 0,-13 0 17 0,19 0 1 16,-18 20-139-16,0-20-9 0,-5 25-1 15,7-8 4-15,-3 1 11 0,13 24 19 16,-18-19-28-16,-3 1-11 0,0 0-4 15,1-3 2-15,-3 25-56 0,-4-27-41 16,-4 1-74-16,0-2-81 0,0-3-81 16,0-3-4-16,0 6-202 0,0-12 320 15,0-4 59-15</inkml:trace>
  <inkml:trace contextRef="#ctx0" brushRef="#br0" timeOffset="8186.0314">13137 5966 1912 0,'10'-12'138'0,"-6"3"50"0,-2 2 40 15,-2-1-40-15,0 3-53 0,-21 1 10 16,21 4-122-16,-41 0-11 0,12 0-7 16,-10 0-1-16,-5 20-3 0,-55-20-89 15,43 19-51-15,3-19-132 0,1 0-210 16,2 15-96-16,-24-15-501 0</inkml:trace>
  <inkml:trace contextRef="#ctx0" brushRef="#br0" timeOffset="9802.6598">3737 9598 1847 0,'0'-9'33'16,"0"-2"14"-16,13 2 7 0,-5 0 123 15,-2 9-39-15,0 0 47 0,5 0 24 0,-3 35 45 16,13 20 268-16,-11-23-269 16,0 8-24-16,3 4-4 0,-3 3-54 0,3 1-23 15,9 43 18-15,-11-45-81 0,-1-1-38 16,0-5 44-16,-4-4-17 0,1-5-11 16,1 18 44-16,-6-30-92 0,2-4 5 15,-4-8 9-15,0 0 13 0,0-1 121 16,0-6-108-16,0 0-3 0,0 0-62 15,0-25 12-15,0 5-14 0,-18-35-79 16,18 17 3-16,-13-10 10 0,13-5 14 16,0-9-16-16,0-78-43 0,0 67 45 0,31-3 8 15,-31-1 30-15,37 4-19 16,-10 7 67-16,39-42-9 0,-28 66 16 0,7 6-19 16,7 6-3-16,6 7-16 0,-5 7-2 15,59-2 30-15,-62 13-3 0,-5 5-54 16,-6 0-33-16,-12 21-43 0,6 16-28 15,-29-10 121-15,-4 4 45 0,0 8 2 16,-41 1-20-16,8 6 19 0,-46 51-35 16,30-47 21-16,-3-2 3 0,3-2 4 15,-1-3-9-15,-37 32-8 0,54-44-22 16,2-3 2-16,6-5-28 0,9-3 18 16,5-3 12-16,11 8 3 0,0-15 21 0,0-2 12 15,31-2 2-15,-10 1-3 0,6-2 9 16,33 8-9-16,-25-6-4 0,6 2-7 15,-1 3 6-15,-1 2 16 0,37 18-13 16,-40-12 0-16,-8 2-46 0,-1-1-18 16,-6 4-51-16,-2-5-95 0,3 22-328 15,-18-21 199-15,-4-4-62 0,0-3-127 16,0-1-45-16,0-10 22 0</inkml:trace>
  <inkml:trace contextRef="#ctx0" brushRef="#br0" timeOffset="10196.7785">5447 10115 2060 0,'0'-5'79'0,"0"2"-21"0,0 3 48 15,0 0 35-15,18 0 47 0,-18 0 42 16,13 46 213-16,-13-24-246 0,10 6-13 15,-10 3-20-15,11 4-26 0,-3 42 17 16,-8-40-133-16,4 3-19 0,-4-5-6 16,0-4-99-16,0-3-87 0,0 13-458 15,0-25 303-15,0-6-33 0,0-3-142 16,0-7-27-16,0 0-56 0</inkml:trace>
  <inkml:trace contextRef="#ctx0" brushRef="#br0" timeOffset="10353.918">5835 10043 3374 0,'25'-3'156'0,"-21"3"-53"0,-4 0 4 15,-20 0-52-15,-5 0 6 0,-47 0 42 16,22 21-88-16,-8-21 4 0,-8 22-24 16,-2-9-23-16,-5 1-38 0,-63 10-253 15,76-14 70-15,8-1-42 0,11-9-54 0,12 7-145 16,8-7-132-16,21 0-531 15</inkml:trace>
  <inkml:trace contextRef="#ctx0" brushRef="#br0" timeOffset="10935.9175">7223 9278 2579 0,'24'0'50'0,"-5"11"44"0,0-11 164 16,-19 10-149-16,0-10-15 15,-25 8-11-15,4-8-15 0,-6 10-10 0,-51 2-19 16,32-8-39-16,-3-1-31 0,-1-1-24 16,-2 2-47-16,-41-1-266 0,60-3 66 15,4 2-160-15,6 1-64 0,11 1-8 16,8 2 47-16,4 8 29 0</inkml:trace>
  <inkml:trace contextRef="#ctx0" brushRef="#br0" timeOffset="11092.8294">7245 9540 2180 0,'25'5'182'0,"-6"1"146"0,-5-4 158 16,-6 2 17-16,-8-1-75 0,0-3 105 16,-26 0-398-16,7 0-53 0,-8 0-55 15,-4 0-30-15,-37 0 34 0,29 0-6 16,3 0-30-16,1 0-26 0,6 0-100 16,5 0-158-16,-7 0-731 0,22 0 401 15,9 0-90-15,0 0 80 0,0 0-23 16,35 0 165-16</inkml:trace>
  <inkml:trace contextRef="#ctx0" brushRef="#br0" timeOffset="11457.7003">8789 8626 2275 0,'23'-15'7'16,"-23"8"24"-16,0 5 47 0,19 2 250 15,-19 26-92-15,12-2 18 0,-12 8 0 16,0 6 0-16,10 10-40 0,-10 59 185 16,0-47-247-16,0 0-20 0,0 0-86 15,-26 0 23-15,26 45-23 0,-19-58-56 16,19-2-101-16,0-4-164 0,-17-6-174 16,17-7-136-16,0 8-846 0,0-25 773 15,0-11 80-15,0 0 189 0</inkml:trace>
  <inkml:trace contextRef="#ctx0" brushRef="#br0" timeOffset="11866.8443">9552 8716 2557 0,'6'-12'0'0,"-6"0"-2"0,0 1 18 15,0-1 29-15,-24-7 167 0,24 14-62 16,-19 2 3-16,19 0-10 0,-27 3-2 0,13 0-8 15,-19 18 185-15,12 10-173 0,0-5-2 16,-4 5-38-16,-1 8 20 16,-16 40 67-16,24-34-134 0,-3 7 14 0,6 4-3 15,3-5-33-15,8 2 5 0,4 43-50 16,0-49 58-16,23-3-46 0,-23-8 33 16,41-2-28-16,-12-7-3 0,43 6 32 15,-26-26-7-15,3-4-49 0,9 0 6 16,2-22 37-16,52-22 31 0,-63 14-32 15,-1-3-15-15,-5-6-4 0,-5-1 1 16,-12-4 22-16,10-43 40 0,-30 43-70 16,-6 1 27-16,0 1-26 0,-31 5-27 0,-29-28 22 15,23 40 17-15,-7 4 4 0,1 3-52 16,-1 4 9-16,1 7-59 0,-38 1-246 16,44 6-4-16,2 0-110 0,6 0-63 15,8 0-18-15,7 0 42 0,4 18-452 16,10-18 505-16,20 0 5 0,7 0 140 15</inkml:trace>
  <inkml:trace contextRef="#ctx0" brushRef="#br0" timeOffset="12933.317">10336 8660 2045 0,'26'12'46'0,"-26"-12"29"16,50 12 135-16,-35 3-108 0,1-4-5 15,-1 5 28-15,-1 7 13 0,-2 3 33 16,11 35 194-16,-15-26-213 0,-1 4-34 16,-5 2-34-16,0 2-6 0,-2 38 77 15,0-42-96-15,0-3-18 0,0-2-7 0,-23-3-2 16,23-6 23-16,-16 7 74 16,16-21 1-16,0-4-4 0,-13-7-12 0,13 0-62 15,0-19-64-15,-8-42 15 16,8-2-20-16,0 26-3 0,0-5-62 15,21-1-33-15,-21-13-15 0,26 1 23 16,14-77-28-16,-18 62 93 0,3 1 2 16,4 2 19-16,-2 3 19 0,37-39 13 15,-27 65 1-15,-2 1 5 0,5 7 16 16,-1 8-16-16,-2 8-12 0,36-5-18 16,-42 18 6-16,-7 1 7 0,-1 0 2 15,-8 22 0-15,-5-22 2 0,-2 51 0 16,-8-28-21-16,0 3 0 0,-31 2 18 15,8 3-8-15,-34 36 33 0,23-28-34 0,-5-2-4 16,0 2 16-16,2-5 1 0,-5 2 13 16,-16 26-70-16,34-35 6 0,3-3 2 15,7-3 31-15,5 0 4 0,9 15 27 16,0-22 0-16,0 0 7 0,35-3 5 16,-10 2-9-16,6 0 18 0,42 10 35 15,-36-8-48-15,4 2-15 0,-2-2 1 16,-3 2-23-16,-5 1-3 0,18 18-6 15,-30-16 36-15,-3 0-19 0,-5-1 3 0,-9 2-19 16,-2 20-56-16,0-23-39 31,-23-1-111-31,23-2-105 0,-21-3-90 0,21-2-56 0,-16 0-574 0,16-10 518 0,0 0 83 16,0 0 171-16</inkml:trace>
  <inkml:trace contextRef="#ctx0" brushRef="#br0" timeOffset="13651.6277">11450 9128 1644 0,'-4'0'55'0,"0"0"62"0,4 12 72 0,0-12 62 16,0 0 1-16,26 0 200 0,-26 0-245 16,36 0 12-16,-12-21 19 0,3 21 10 15,39-15 182-15,-28-7-295 0,-1 9-86 16,2 1-39-16,-2-2 2 0,-4-1-30 16,27-13 37-16,-37 14-41 0,-4 2 39 15,-3 1-1-15,-1 0-1 0,-1-4 5 16,-10 10-16-16,-2 0-28 0,0 2 1 0,-2-1-13 15,0 4-11-15,0 0 10 0,0 0 31 16,-22 0 23-16,22 19-9 16,-21-19-34-16,21 22 23 0,-23 5 5 0,0-9 9 15,13-2 0-15,2 4-14 0,8 0-16 16,-8 1-15-16,8 20-147 0,0-21 45 16,0 0-41-16,0-1 12 0,0 0 16 15,24 12-47-15,1-19 152 0,-10 1 14 16,1-3 25-16,5 0 3 0,2-3 1 15,26 1-1-15,-22-4 5 0,-2-1 11 16,0-2 8-16,6 0 20 0,-2-1 16 16,22 0 124-16,-30 0-67 0,0 0 4 0,-7 0 3 15,-1 0 1-15,1-17 57 16,-12 17-129-16,-2 0-35 0,0 0 2 0,0 0-7 16,0 0 4-16,-52 0 72 0,28 0-35 15,-9 0 4-15,-9 0-32 0,-9 23 5 16,-5-23 7-16,-70 34-11 0,57-18-25 15,3 0-7-15,0 0-31 0,6-5-52 16,-37 13-443-16,60-18 63 0,2 0-127 16,10-4-187-16,8-2-56 0,7 0 171 15</inkml:trace>
  <inkml:trace contextRef="#ctx0" brushRef="#br0" timeOffset="15719.1114">3562 11705 1245 0,'0'0'94'0,"0"0"59"0,0 0 60 15,20 0 40-15,-3 12 99 0,-17-3-217 16,21 0-13-16,-9 2 6 0,-2 3 33 16,1 5 23-16,5 28 228 0,-8-20-215 0,1 9-22 15,-3 1-25-15,-2 3-28 0,2 42 7 16,-2-44-119-16,-4 2 2 0,0-1-4 16,0-6 19 46,0-4 12-62,0 22 44 0,0-29-55 0,0-6 9 0,-18-2 26 0,18-4-2 0,0-4 42 0,-11-4 33 0,11-2-96 16,-12-20-44-16,4 20-1 0,-1-40-43 0,-9-21-17 0,10 24 16 0,-1-7-1 0,5-5-23 0,4-4 22 15,0-8 2-15,23-65-4 0,-23 60 13 16,35 0 27-16,-6 5-7 0,4 2 20 0,4 7-15 16,42-26-63-16,-34 46 51 0,-1 8 2 15,1 8 15-15,-1 4 19 0,38 8-34 16,-47 4 8-16,-8 20 7 0,-4-1 8 15,-6 4-1-15,-5 4 13 0,-12 40-25 16,-23-27 12-16,3 0 8 0,-7 1-13 16,-4 2 2-16,-42 42 22 0,36-45 8 15,-2 0-14-15,4-3-23 0,6-2 30 16,2-4-30-16,-10 18 33 0,24-29-35 16,7-3 18-16,6-3 10 0,0 1-11 15,0 10 118-15,29-8-52 0,-12-1 9 16,7 3-15-16,3 4 14 0,8 1 0 0,38 24 23 15,-34-21-76-15,-2 0-1 0,-6-2 3 16,-2 1-39-16,-8-1 22 0,4 19-19 16,-19-22 28-16,-6-5-8 0,0-2 9 15,0-3-45-15,-31 3-185 0,8-13 1 16,23-2-115-16,-21 0-83 0,21-23-54 16,0 23-87-16,0-56-643 0,27 35 645 15,-27-2 93-15,40 2 206 0</inkml:trace>
  <inkml:trace contextRef="#ctx0" brushRef="#br0" timeOffset="16010.7092">5244 12118 2243 0,'0'0'72'15,"0"21"35"-15,0-8 32 0,0 1-2 0,0 6-9 16,-16 30 68-16,16-24-127 0,0 3-30 16,0 3-9-16,0-1-16 0,0 26-62 15,16-31-55-15,-16-3-78 0,0-4-76 16,0-2-132-16,15-6-100 0,-15-1-533 15,0-10 654-15</inkml:trace>
  <inkml:trace contextRef="#ctx0" brushRef="#br0" timeOffset="16204.8932">5519 12117 2783 0,'15'-10'95'15,"-7"2"60"-15,-8 0 7 0,0 2 13 0,0 0-76 16,-41 0 59-16,8 6-52 0,-9 0 7 15,-14 0-11-15,1 0-7 0,-63 24 5 16,58 0-94-16,2-24-93 0,8 23-99 16,7-23-100-16,14 21-107 0,-23-4-497 15,36-17 312-15,7 9 47 0,5-9 23 16,2 0 104-16</inkml:trace>
  <inkml:trace contextRef="#ctx0" brushRef="#br0" timeOffset="16428.9741">6850 11506 998 0,'0'-1'21'0,"0"1"72"0,-20 0 354 15,20 0-154-15,-21 0-36 0,2 17-70 0,-3-17-33 16,1 0-50-16,-31 17 15 0,19-7-108 16,2-10-52-16,-6 12-52 15,10-12-70-15,-22 12-428 0,32-3 142 0,5-5 19 16,5-1 21-16,5 2 115 0</inkml:trace>
  <inkml:trace contextRef="#ctx0" brushRef="#br0" timeOffset="16602.0221">6863 11736 2135 0,'12'11'44'0,"-3"-1"45"0,-9 8 154 15,0-8-149-15,-23-3-31 0,4-1-15 0,-4 4-1 16,-10-3 1-16,-41 8 16 0,28-6-47 16,3-5-24-16,2 3-45 0,-1 0-63 15,-18 0-420-15,40-7 45 0,5 0-37 16,9 0 18-16,6 0 118 0</inkml:trace>
  <inkml:trace contextRef="#ctx0" brushRef="#br0" timeOffset="16851.4391">8076 11125 2124 0,'0'-1'2'0,"0"1"2"0,0 0 37 16,0 0 172-16,-18 20-45 0,18-20 32 16,0 37 11-16,-17-11 41 0,17 8 31 15,-12 47 335-15,-7-35-348 0,9 2-28 16,-3 3-116-16,-1-1-32 0,-17 49-7 16,16-51-113-16,-1-1-93 0,1-2-193 15,1-5-150-15,-1-6-122 0,1 14-916 16,10-35 726-16,0-10 169 0</inkml:trace>
  <inkml:trace contextRef="#ctx0" brushRef="#br0" timeOffset="17252.3182">8558 11094 2358 0,'0'0'-6'16,"0"21"1"-16,0-21 18 0,-25 0 25 15,2 21 158-15,23 0-37 0,-18-6 36 16,18 1 28-16,-21 7 35 0,5 22 232 16,16-16-267-16,-13 1-59 0,13 6-68 0,-10 3-26 15,-1 4-76-15,7 43 19 0,4-40-22 16,0-1 40-16,0-2-27 0,0-3 12 16,33 0 10-16,0 21 42 0,-8-32-36 15,4-8-4-15,0-8 6 0,4-5-24 16,44-8 28-16,-36-23-18 0,-2 4-1 15,3-8 15-15,-5-7-28 0,-2 0-25 16,27-48 15-16,-37 38 36 0,-9-1-32 16,-5-2 7-16,-9-1-25 0,-2-40-68 15,-42 49 14-15,16 3 41 0,-8 6 38 16,1 8-8-16,-4 7 8 0,-39-2-121 16,39 16-70-16,6 1-120 0,2 0-143 0,2 0-60 15,-8 0-656-15,35 19 588 16,-7-19 49-16,7 0 116 0,0 0 148 0</inkml:trace>
  <inkml:trace contextRef="#ctx0" brushRef="#br0" timeOffset="17699.4731">10030 10689 1704 0,'31'0'105'0,"-23"19"-8"15,-4-19 39-15,-4 23 1 0,0-4 15 16,-23 4 28-16,-12 39 254 0,8-22-204 16,-4 9 4-16,-4 3-5 0,0 11-25 15,-4 1-61-15,-38 75-41 0,42-63-88 16,4-3-6-16,2-2-7 0,6-4-15 15,-3 56-102-15,26-68 31 0,-2-1-23 16,2-7-2-16,0-7-14 0,31-5-17 16,4 14-214-16,-17-34 128 0,3-11-70 15,4-2-90-15,0-2-100 0,26-24-419 16,-26 24 556-16,0-35 145 0</inkml:trace>
  <inkml:trace contextRef="#ctx0" brushRef="#br0" timeOffset="18352.5428">10553 10935 2713 0,'0'18'66'0,"24"-18"62"0,-1 61 329 16,-23-33-141-16,25 5 1 0,-25 6 7 16,14 5-25-16,-14 52 105 0,9-47-281 15,-9 0-6-15,0-3-69 0,0 2 27 0,-19-5-47 16,19 28-66-16,-23-39-57 16,23-6-61-16,0-6-120 0,-16-3-200 15,16-5-812-15,0-12 435 0,0 0 88 0,0-30 108 16,0 8 141-16</inkml:trace>
  <inkml:trace contextRef="#ctx0" brushRef="#br0" timeOffset="18702.6861">11111 11026 3888 0,'6'-7'54'15,"-2"2"69"-15,4-4 17 0,3-5 38 0,5 1-59 16,21-5 43-16,-18 12-102 15,2 1 11-15,6-2-15 0,-3 4 31 0,26 0-18 16,-29 3-36-16,1 0-52 0,-3 0 14 16,-4 21 24-16,-1-21-18 0,0 53 18 15,-14-30-50-15,0 5 26 0,0 7-5 16,-26 4-9-16,26 1-4 0,-60 43-49 16,35-43 51-16,-2 1 54 0,2-2-51 15,0-3 41-15,-16 23-16 0,24-33-3 16,3-6-18-16,4 0 53 0,3-6-19 15,7 0 42-15,0-1 38 0,0-8-81 0,19-4-9 16,-19 0-15-16,27-1-14 16,10 0-148-16,-16-19-68 0,4 19-113 15,-1-20-110-15,5 20-112 0,2-29-58 0,31-1-830 16,-29 8 845-16,1 2 194 0</inkml:trace>
  <inkml:trace contextRef="#ctx0" brushRef="#br0" timeOffset="19103.5556">11948 10886 2599 0,'0'-5'-3'15,"0"-9"-1"-15,0 11 14 16,0-3 14-16,0 3 14 0,0-1 17 0,0 2 128 16,-25 2-48-16,25 0 40 0,-18 0 15 15,18 18 21-15,-34-18-15 0,-5 43 125 16,19-18-201-16,-5 2 4 0,4 4-16 15,0 5-13-15,3 3 8 0,-3 47 53 16,13-40-84-16,2 0-20 0,6-1-26 16,0-1 24-16,24 29 50 0,-24-41-52 15,36-3-14-15,-12-6 19 0,5-6-31 16,4-4 13-16,50-1-26 0,-40-12-4 16,7 0 7-16,6-20 19 0,4 20-36 0,58-67 8 15,-65 37-13-15,-3-6 31 0,-7-2-17 16,-7-4-28-16,-14 3 0 0,-9-40-38 15,-13 38 71-15,-27 2-16 0,-6 3 17 16,-9 2-28-16,-65-18 18 0,43 29 13 16,0 7 23-16,0 4-29 0,8 4-46 15,6 4-80-15,-20 4-559 0,47 0 105 16,11 0-77-16,12 0-49 0,0 25-111 16,29-25-486-16</inkml:trace>
  <inkml:trace contextRef="#ctx0" brushRef="#br0" timeOffset="19832.2946">12822 11353 1394 0,'0'11'114'0,"0"-11"87"0,0 4 82 15,0-1 82-15,15-3-33 0,-5 0 260 16,-2 0-319 15,5 0-44-31,-1 0-7 0,1 0-3 0,5 0-37 0,22 0 133 0,-18 0-242 0,7 0-46 0,-2 0-6 16,4 0-10-16,25 0 57 0,-29 0-68 15,-5 0 24-15,-1 0-23 0,-8 0 4 16,-1 0-29-16,-2-20-8 0,-6 2-27 16,-4 18 62-16,0-16-10 0,0 16-26 15,0-18 42-15,0 5-17 0,0 13 3 16,0 0 43-16,0-8-58 0,0 8 20 0,0-3 4 16,0 3 6-16,0 0 5 0,0 0 0 15,0 0-38-15,0 0 14 0,0 0-11 16,0-22 31-16,0 22-24 0,0-25-14 15,0 5 36-15,-16-27-7 0,16 19-8 16,0-2 15-16,0-4 10 0,0 1-42 16,25-1 54-16,6-33-69 0,-13 32 76 15,5-1-46-15,0 0 21 0,0 2-25 16,26-34-112-16,-26 38 63 0,0-3-29 0,1 2 14 16,-5 2 64-16,0 2-29 15,18-18 91-15,-25 25-75 0,5 5 49 0,-3 4-44 16,3 4 20-16,20 0-5 0,-18 7-4 15,-3 0-1-15,9 31-10 16,-9-31 44-16,1 39-20 0,10 16-5 0,-19-23-3 16,-6 1 6-16,-2 3 2 0,0-1 10 15,-23 4-12-15,-8 36 9 0,11-37 3 16,-1-1-17-16,-2-1 7 0,5-2 21 16,-19 21 2-16,20-33-35 0,7 1-15 15,-1-3 12-15,3-3-4 0,8-1 38 16,-6 11-15-16,6-13-2 0,0 2-7 0,0-3-5 15,0-1 33-15,0 5 4 16,23 13-19-16,4-15-11 0,-9 0-8 0,3 0 27 16,6-1-54-16,35 13-214 0,-29-17-14 15,2-1-124-15,2-2-76 0,-2 0-91 16,5-5-97-16,36-2-497 0,-37 0 713 16,-4-19 211-16</inkml:trace>
  <inkml:trace contextRef="#ctx0" brushRef="#br0" timeOffset="20269.1644">14191 10150 1077 0,'0'0'44'0,"29"0"163"16,-9 23-28-16,9-23 32 0,2 35 21 16,7-6 31-16,55 51 241 0,-44-34-261 15,3 10 15-15,4 9 6 0,-5 4 8 16,7 8-53-16,41 90 12 0,-59-77-188 16,-3-1-9-16,-10-1-7 0,-9-3-33 15,-9-3 8-15,-9 55-9 0,-33-77 38 0,2-7-17 16,-11-8-33-16,-7-6-80 15,-63 20-518-15,58-39 126 0,1-3-156 0,7-5-84 16,13-5-2-16,6-2 164 0</inkml:trace>
  <inkml:trace contextRef="#ctx0" brushRef="#br0" timeOffset="22681.0286">7047 13639 3044 0,'27'9'42'0,"-7"-3"70"0,-5-3 88 15,-3-2 223-15,-12-1-267 0,0 0-25 16,-41 0 29-16,12 0 60 0,-60-19 208 15,37 19-276-15,-8 0-57 0,5 0-52 0,-3 0 3 16,4 0-33-16,-27 0-175 16,50 0-135-16,7 0-181 0,11 0-87 0,3 0-97 15,10 0-24-15,0 0-684 0,0 14 831 16</inkml:trace>
  <inkml:trace contextRef="#ctx0" brushRef="#br0" timeOffset="22885.152">7018 13828 2876 0,'16'18'48'0,"-5"-5"64"16,-7 1 20-16,-4-3 77 0,0 8 189 15,-39-8-208-15,12 2-45 0,-6 0-53 0,-7-1-50 16,-3-1-40-16,-52 4-210 0,43-10-3 16,1-4-119-16,3-1-83 0,3 0-158 15,-30-21-687-15,52 21 676 0,7-25 210 16</inkml:trace>
  <inkml:trace contextRef="#ctx0" brushRef="#br0" timeOffset="23327.2414">8357 13271 2350 0,'9'0'28'0,"-9"32"31"0,12-8 36 16,-8 4 36-16,0 46 128 0,3-28-112 16,-1 4 4-16,-4 7-7 0,-2 1 4 15,0 59 28-15,0-63-113 0,0 0-25 16,0-4-40-16,-23-3-88 0,23-8-110 15,-16 26-526-15,16-42 110 0,-13-5-41 16,13-10 22-16,-12-8 106 0</inkml:trace>
  <inkml:trace contextRef="#ctx0" brushRef="#br0" timeOffset="23703.2816">8835 13492 1498 0,'0'0'26'15,"23"-22"199"-15,-23-3-29 0,37 8 33 16,-12-1-14-16,1-1 17 0,8 0-16 0,32-7 184 16,-29 13-224-16,2 13-19 0,0-14-4 15,-3 14-25-15,24 0 42 0,-42 0-141 16,5 0 4-16,-11 0 25 0,-5 16 12 15,1-16 10-15,-6 44 103 0,-2-23-83 16,0 2 23-16,0 2 0 0,-25 5 6 16,-4 35 94-16,13-32-151 0,-7 4-19 15,4-2-12-15,3 0 2 0,-5 2-5 16,-8 28 5-16,17-32-35 0,3-3 3 16,9-3-5-16,-10-4-8 0,10 20 5 15,0-26 10-15,0-2-4 0,0-2-28 0,25-6 25 16,-25 1 8-16,47-1 7 0,-24-7-9 15,4 0-33-15,2 0 6 0,0-18-17 16,33 0-88-16,-31 18-8 0,-2-24-114 16,-4 10-149-16,2 3-119 0,-9-4-80 15,17-14-663-15,-18 15 649 0,-3-3 18 16,1 2 104-16,1 1 155 0</inkml:trace>
  <inkml:trace contextRef="#ctx0" brushRef="#br0" timeOffset="24140.4885">10061 13285 2413 0,'14'-9'30'0,"-8"4"22"0,1-2 48 16,-1 1 48-16,4 0 52 0,-6 2 38 15,2-1 235-15,-6 3-281 0,0 2-53 16,0 0-46-16,0 0-25 0,0 0 15 15,-20 0 133-15,20 27-86 0,-17-12-14 16,17 0 3-16,-18 7-22 0,-9 30 45 0,14-24-96 16,1 6-2-16,0 0 6 15,3 0-11-15,-3 4-3 0,-5 32 12 0,13-37-27 16,2 0-4-16,2-5-12 0,0-2 4 16,23 12-10-16,-23-26 3 0,37 1 12 15,-12-6-9-15,4-5-24 0,8-2 16 16,52-19 26-16,-39 19-4 0,5-31 4 15,-3 11-3-15,2-4-20 0,41-30-39 16,-58 22 15-16,-6 0 15 0,-6-5 24 16,-9-2-19-16,-5-3 0 0,-11-38-42 15,0 43 24-15,-40 4 10 0,16 2 14 16,-5 8-26-16,-35-8 17 0,33 24-18 16,0 2-42-16,2 3-75 0,4 2-92 0,6 0-102 15,-8 0-524-15,17 0 423 0,10 0 12 16,0 17-28-16,0-17-107 0,0 0-459 15,29 0 651-15,-12 0 184 0</inkml:trace>
  <inkml:trace contextRef="#ctx0" brushRef="#br0" timeOffset="25353.1574">11648 12984 1985 0,'8'0'29'0,"-3"-18"37"0,-1 18 48 16,2-15 34-16,-4 15 22 0,-2-14 139 16,0 14-188-16,0 0-19 0,0 0 3 15,0 0 15-15,-27 0 174 0,-6 0-150 16,8 25-6-16,-4-25-18 0,-4 20 11 15,-4-5 12-15,-37 18 59 0,34-12-130 16,-1 5-11-16,4 2-16 0,4 2 11 16,-2 3-25-16,-27 43-44 0,35-35-6 15,6 0 42-15,2-2 15 0,7-1 4 16,0 38 7-16,12-44-49 0,0-1 29 0,20-2-6 16,-20-2-1-16,38-3 13 0,21 9-13 15,-21-20-21-15,9-7-11 0,7-2 0 16,4-4-16-16,76-24 55 0,-66 24-21 15,5-32 7-15,-3 7-52 0,-8-1 26 16,-4-6 32-16,29-34-5 0,-50 27-18 16,-12 2-2-16,-13-2-5 0,-6 1 38 15,-6-42-23-15,-26 43-30 0,-3-2-35 16,-9 4-17-16,-5-1 24 0,-5 2-5 0,-57-20-103 16,47 33-27-16,4 3-118 15,5 6-83-15,3 1-81 0,-22 5-675 16,43 6 491-16,7 0 47 0,1 0 147 0</inkml:trace>
  <inkml:trace contextRef="#ctx0" brushRef="#br0" timeOffset="26566.2314">8849 12065 2292 0,'27'0'50'0,"19"-11"164"0,-30 8-59 15,-3-1-12-15,-5 3-7 0,-4-1 1 16,2 2 69-16,-6 0-147 0,0 0-19 15,0 0-14-15,0 0-10 0,-29 0-8 16,-2 17 12-16,9-17-16 0,-5 16-7 16,-2-16-8-16,-2 0 0 0,-25 10 21 15,31-10 1-15,2 7-8 0,3-7-7 16,7 0 16-16,5 0-4 0,2 0 41 16,4 0-42-16,2 0-2 0,0 0 5 15,20 0-9-15,-20 0 14 0,52 0 16 0,-29 0 10 16,4 0 8-16,-2 0 17 0,3 18 20 15,16-18-1-15,-28 0-56 0,-1 11-34 16,-7-11 14-16,-8 0 16 0,8 0-47 16,-8 9-199-16,0-9-42 0,0 0-79 15,0 3-72-15,-18 0-168 0,18 3-703 16,-19-1 778-16</inkml:trace>
  <inkml:trace contextRef="#ctx0" brushRef="#br0" timeOffset="27647.1728">8841 14108 1879 0,'2'0'110'0,"2"14"88"0,0-14 86 16,-4 0 95-16,0 15 280 0,0 5-348 0,0-6-40 16,0 2-36-16,0-2-13 15,0 21 2-15,-16-21-174 0,16 1-33 0,0-1-9 16,0-5-155-16,0 0-153 0,-8 9-705 15,8-12 426-15,0 1-57 0,0-5-29 16,0-2 8-16</inkml:trace>
  <inkml:trace contextRef="#ctx0" brushRef="#br0" timeOffset="28847.6466">12665 13564 2803 0,'0'0'115'16,"21"0"124"-16,-21 0 134 0,19 0 575 15,-1 0-567-15,-5-19-109 0,5 19-81 16,1 0-32-16,8-12-39 0,33 2 39 15,-27 10-128-15,0-12-29 0,2 12 17 0,-4-9-3 16,33-1-6-16,-39 7 0 16,0-1-6-16,-3 1-15 0,-3 1-5 0,16-3-44 15,-21 5 49-15,-1 0 27 0,1 0-15 16,-1 0 10-16,-1 0-33 0,13 0-78 16,-15 0 60-16,-1 16 11 0,-3-16-13 15,-2 0 50-15,2 0-9 0,-6 0 23 16,0 0-55-16,0 0-15 0,0-26-22 15,-23 9 9-15,5-27 8 0,18 17 34 16,-23-2-8-16,23-1 23 0,-16-3 10 16,5-22 4-16,11 31-36 0,0-3 28 0,0 1-2 15,0 2-26-15,29 0 13 0,10-16-13 16,-16 19 26-16,6 1-4 0,4 2-5 16,0 1 18-16,2 0-9 0,36-10 31 15,-32 15-36-15,0 0 22 0,-2 3-30 16,3-1-12-16,28-1-2 0,-37 9 1 15,-4 2 21-15,-7 0 13 0,1 0-22 16,4 23 38-16,-19 8-16 0,-2-8 21 16,-4 3-29-16,0 3 0 0,0 0-12 15,-25 33-37-15,25-30 40 0,-26 2-3 16,9 0 22-16,3-2-5 0,-17 28-14 16,18-31-55-16,-3-3 19 0,1 2-7 0,3-6-27 15,1-2 43-15,-7 16-82 16,10-19 71-16,-1-2-17 0,7-3 25 0,-2-3-62 15,4 3 29-15,0 5-39 0,0-8 78 16,27-3-10-16,-27-2-30 0,33 2-26 16,12-2-64-16,-16-4 101 0,2 0 21 15,3 0-19-15,5 0-46 0,2 0-61 16,48-20-301-16,-41 20 230 0,3-22 32 16,7 22 8-16,0 0-43 0,60-13-419 15,-58 13 231-15,-2 0 13 0,-9 0 120 16</inkml:trace>
  <inkml:trace contextRef="#ctx0" brushRef="#br0" timeOffset="29704.9433">15807 13230 2230 0,'0'0'32'0,"15"0"112"0,-7 0-24 16,-8-16 2-16,0 16 12 0,0 0 25 16,0 0 130-16,0 0-191 0,0 0-10 15,0 0 14-15,0 0 37 0,-25 0 35 0,2 23 123 16,23-23-191-16,-24 22-49 0,9-6-18 15,3-2-32-15,-1 13 13 0,-1-16-17 16,14 1 2-16,-6-3-5 0,6 1 18 16,0-3 7-16,0 0-4 0,20 0-17 15,-20-4-15-15,29-3 3 0,-12 0-19 16,4 0-64-16,26-27-200 0,-24 27 60 16,2-23-7-16,-5 7-37 0,1 0-14 15,10-13-285-15,-23 13 278 0,3 1-18 16,-5 0-8-16,0 4-1 0,-2 0 74 15,-2-12-7-15,-2 15 229 0,0 2 23 16,0 1 42-16,0 2-38 0,0 1 38 0,23 0 196 16,-23 2-32-16,21 0 31 0,-21 0-21 15,22 0 30-15,-9 20-24 0,3-6 154 16,-16-14-216-16,13 19-14 0,-13-8-9 16,8 1 2-16,0 13 111 0,3-11-135 15,-7 0-12-15,2 0-6 0,-2-2-24 16,2-1-2-16,-2 7 110 0,3-15-6 15,-3-1 28-15,-2-2-34 0,4 0-24 16,0-24-94-16,19-8-7 0,-11 10-45 16,5-2 23-16,-4-1-28 0,5 0-10 15,30-18 7-15,-23 24-58 0,2 0-49 0,6 4-86 16,0 0-103-16,6 5-44 0,52-7-499 16,-39 11 298-16,2-1-73 0,6 1 27 15,0-1 97-15</inkml:trace>
  <inkml:trace contextRef="#ctx0" brushRef="#br0" timeOffset="30023.1769">18387 12379 2732 0,'8'-5'0'0,"3"5"0"0,-3 0 7 15,-4 0 73-15,2 27 318 0,-2-27-86 16,-4 36 14-16,0-11-6 0,-22 9 16 16,22 4-22-16,-54 49 167 0,27-39-318 15,-4 5-64-15,2 1-48 0,2-1-26 0,-18 40-61 16,28-51-43-16,5-5-71 0,12-5-110 15,0-6-163-15,0-5-103 0,20 6-616 16,-20-19 592-16,27-5-83 0,-27-3 41 16,27 0 5-16,-27 0 174 0</inkml:trace>
  <inkml:trace contextRef="#ctx0" brushRef="#br0" timeOffset="30219.5089">18387 13062 3211 0,'8'0'241'0,"3"0"111"0,-3-7 61 0,0 7-41 0,-2-7-96 0,3 4 36 0,-5 2-251 0,0-1-15 16,-2 0-34-16,0 1-5 16,-2 0 7-16,0 1 2 0,0 0 8 0,0 0-26 15,0 0-16-15,0 0-39 0,0 0-96 16,0 0 42-16,0 15-95 0,-16-15-99 16,16 0-100-16,0 0-550 0,0 0 393 15,0 0-122-15,26-19 45 0,-26 19 21 16,31-24 205-16</inkml:trace>
  <inkml:trace contextRef="#ctx0" brushRef="#br0" timeOffset="30636.7066">18922 12467 2698 0,'0'-7'51'0,"0"-3"32"0,17 3 44 16,-17-3-9-16,41-9 24 0,-22 11-125 15,2-2 0-15,1 0 14 0,5 1 8 16,-4 3 8-16,14-4 13 0,-20 9-53 16,-3 1-6-16,-6 0 12 0,1 0 7 0,-3 29 54 15,-6 6-46-15,0-15-10 16,0 5-9-16,-27 3-7 0,27 2 9 0,-50 33 49 15,28-30-14-15,-1 1 14 0,0 0-16 16,0 0-19-16,1-1-2 0,-18 25 2 16,22-33-19-16,-1-2 0 0,7-3-17 15,-1-1 19-15,-1 6 13 0,10-14-9 16,0-2-13-16,4 0 9 0,0-1 12 16,0-1 18-16,31 6 73 0,-31-8-58 0,39-2-22 15,-12 0-37-15,0-2 23 16,6-1-37-16,33 0-125 0,-29 0-6 0,-2-25-73 15,-4 25-74-15,-4-17-76 0,14-1-829 16,-28 18 500-16,-3-20 126 16</inkml:trace>
  <inkml:trace contextRef="#ctx0" brushRef="#br0" timeOffset="31056.8257">20243 12225 1878 0,'0'-3'-10'0,"0"3"18"0,0 0 45 15,0 0 196-15,0 24-74 16,0-24 13-16,0 34-1 0,0-9 37 0,0 5 16 16,0 46 245-16,-18-33-245 0,18 7-31 15,-19-1-66-15,19 3-13 0,-23 46-47 16,7-53-73-16,5-2-9 0,11-2-26 15,-12-9-49-15,12-5-49 0,-8 12-382 16,2-28 194-16,6-4-46 0,0-4-48 16,0-3-164-16,0-22-601 0,18 22 686 15,-18-33 222-15</inkml:trace>
  <inkml:trace contextRef="#ctx0" brushRef="#br0" timeOffset="31389.4863">20584 12533 2227 0,'17'-5'45'15,"2"1"92"-15,-15 2-64 16,-4 2-45-16,0 0-2 0,0 0 21 0,0 0 96 16,-31 22-59-16,14-22-1 0,-8 22 4 15,-6-5 13-15,-4-2-12 32,-41 22 29-32,38-16-100 0,-1-1-23 0,4-5-23 0,2-1-20 0,6-2-10 0,-8 3-41 15,23-10 78-15,5-5 14 0,3 0 6 16,0 0 2-16,4 0-5 0,0 0-4 0,23 0 6 15,-23 0 3-15,23-15 0 16,-5 15 2-16,21 0 28 0,-20 0 0 0,4 0 24 31,-3 0-11-31,-1 0 3 0,0 0-7 0,12 26 9 0,-19 4-25 0,-2-12-1 16,5 0-2-16,-3 1-12 0,7 19-11 16,-7-22-47-16,-3 2-38 0,-3-2-59 15,-2-3-68-15,0-2-59 0,4 2-573 16,-8-6 335-16,7-7-13 0,-3 0 162 15</inkml:trace>
  <inkml:trace contextRef="#ctx0" brushRef="#br0" timeOffset="32169.6117">20804 12934 1011 0,'0'0'66'0,"0"0"74"16,0 14 300-16,0-14-213 0,0 10-36 15,0-10-35-15,0 9 3 0,18-9-9 16,-18 15 169-16,15-10-151 0,-15 0 13 16,12 0-11-16,-4-2 1 0,11 3 117 15,-11-3-175-15,2-2-21 0,3-1-17 16,-3 0-41-16,3 0 14 0,18 0 16 16,-13-21-16-16,1 21-44 0,6-17 1 15,-5 17-6-15,1-19 1 0,24 0 9 0,-28 19-19 16,-3-11 17-16,-1 11 14 15,-7-8 8-15,2 8-10 0,-8 0-29 0,0-6 2 16,0 6 9-16,0-1-3 0,0 0-11 16,-18-6-10-16,18 3 33 0,-17-7-9 15,17 1 19-15,-18-5-11 0,18-4-11 16,0-26 12-16,0 20-28 0,0-6 8 16,0 0-26-16,26-1 30 0,-3-28 12 15,-4 33-6-15,-1-5-2 0,3 3-11 16,2 1-2-16,4 2 6 0,37-34-66 15,-29 29 31-15,0 1 7 0,2-1-3 0,7-2 20 16,1 0 7-16,38-21-6 16,-40 29 26-16,-1 4-13 0,1 3 20 15,-2 5 7-15,25-1 6 0,-39 11-14 0,-4 3-24 16,-8 0 3-16,-1 0 18 0,-6 30 8 16,-8 8 48-16,0-16-42 0,-22 6-17 15,22 1 0-15,-34 1 8 0,10 2-12 16,-26 36-15-16,23-33 11 0,0 2-6 15,5-3 11-15,-1 0 3 0,-19 30-1 16,26-33-2-16,1-4-25 0,1 1 15 16,2-1-3-16,3-1-6 0,-1 22 9 15,6-27-12-15,0-1 18 0,4 2 23 0,0 0-11 16,0 8 9-16,22-15-39 16,-22-2 4-16,27-1 7 0,-4-3 20 0,4-3 4 15,27 2-87-15,-19-8-11 0,2 0-55 16,6 0-50-16,-5 0-65 0,42-23-387 15,-43 3 282-15,3 20-111 0,-3-23-81 16,-6 23-52-16,-2-20 119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1T11:26:50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13922 3153 2321 0,'12'0'18'0,"1"0"25"15,-3 0 43-15,-2 0 64 16,1 0 38-16,7 0 301 0,-12 0-242 0,1 0-29 15,-1 0-30-15,-2 0-25 0,0 0 112 16,-2 0-199-16,0 0-30 0,0 0-40 16,-31 0 14-16,31 0-10 0,-66 0 17 15,28 0-38-15,-3 0 29 0,-2 0-17 16,-9 0-33-16,4 0-22 0,-45 0-92 16,50 0 41-16,6 0 17 0,2 0-37 15,2 0-33-15,-13 16-105 0,28-16 188 16,5 0 26-16,5 0 17 0,2 0 27 15,2 0-3-15,4 0-3 0,0 0-6 0,0 0 22 16,24 0 27-16,-24 0-8 16,33 0 29-16,21 0 61 0,-17 0-38 0,7 0 2 15,7-15-15-15,7 15-19 0,64 0 2 16,-56 0-40-16,1 0-14 0,-5 0 18 16,-9 0-19-16,-9 0 13 0,14 0 101 31,-42 0-69-31,-12 0-13 0,-4 0-25 0,-31 0-7 0,-2 0 14 0,-64 0-29 15,33 0 14-15,-8 0-4 0,-9 0 20 16,2 0 15-16,-69 0-7 0,84 0-23 16,4 0-4-16,12 0-5 0,13 17-20 0,8-17-27 15,-2 0-72-15,25 0 87 0,4 0 43 16,0 14-2-16,31-14 17 0,-6 11 16 16,45 6-17-16,-22-9-8 0,3 5-9 15,9-5-2-15,2 2 22 0,68 12-10 16,-63-12-52-16,-1 2-96 0,-2 2-109 15,-2-3-85-15,-2 2-100 0,47 10-657 16,-57-11 561-16,-5-3 90 0,-7 2 194 16</inkml:trace>
  <inkml:trace contextRef="#ctx0" brushRef="#br0" timeOffset="17255.7361">3791 6567 3243 0,'0'-10'83'0,"19"10"49"0,-19-5 46 16,12 5 71-16,-4-7-47 0,3 7 290 15,-1 0-268-15,0 25 23 0,3-25-46 16,1 41-52-16,23 21 171 0,-14-24-172 16,-2 8-4-16,4 3-42 0,-5 3 0 15,1 5-31-15,16 55 13 0,-20-54-70 16,-5 0 14-16,-4-6-8 0,-1-1 2 16,-5 28 13-16,-2-47-22 0,0-4 5 0,0-10-2 15,0-6 12-15,-21-3 10 16,21-9-10-16,-17 0-44 0,17-41-43 0,-16 9-32 15,16-9-30-15,-33-70-258 0,23 41 155 16,1-8 12-16,9-9 5 0,-6-9 70 16,6 1 45-16,21-93 2 0,-21 99 67 15,41 5 1-15,-12 6 42 0,4 12-41 16,54-34 6-16,-37 60-6 0,5 8 30 16,1 4-25-16,4 9 45 0,-2 4-20 15,56-1-47-15,-67 16 5 0,3 0 24 16,-7 20 20-16,-6 1-10 0,-3 8 4 15,21 44 16-15,-36-29 28 0,-7 5-46 0,-12 3-43 16,0 2 20-16,-55 53-70 16,15-57 74-16,-7 0 16 0,-3 0-10 0,-8-6-15 15,2-5-17-15,-41 27-102 0,54-39 85 16,4-2-16-16,12-7-29 0,8-2 28 16,7 9-34-16,12-13 136 0,0 0-39 15,27 0 50-15,2 0-11 0,6 4 43 16,58 17 186-16,-44-17-96 0,9 4-94 15,-2 4-11-15,-4-1-41 0,-1 2-35 16,30 26-95-16,-54-25-24 0,0 5-36 16,-9-7-34-16,-7-2-103 0,-7 20-460 0,-4-25 281 15,0-2-105-15,0-7 40 0,-23 1 7 16,23-4 94-16</inkml:trace>
  <inkml:trace contextRef="#ctx0" brushRef="#br0" timeOffset="17872.8853">5680 7379 2506 0,'25'0'163'15,"-25"0"45"-15,17 0 121 0,-17 0 38 16,16 0 46-16,3 27 294 0,-19 7-454 15,16-13-105-15,-16 4-59 0,15 4-26 16,-15-1-8-16,4 31-8 0,-4-30-21 16,0-1-33-16,0-2-33 0,0-4-49 15,0 13-348-15,0-24 56 0,0-4-89 0,0 0-49 16,0-6-55-16,0-1-30 0,0-25-610 16,0 25 704-16,0-39 204 15</inkml:trace>
  <inkml:trace contextRef="#ctx0" brushRef="#br0" timeOffset="18049.9549">5976 7392 2611 0,'17'-13'110'0,"-7"2"109"16,-2 4 107-16,-2-5 437 0,-6 6-481 15,0 2-87-15,-18 1-87 0,18 3-28 16,-42 0-31-16,-28 0-39 0,25 0-12 16,-7 22-16-16,-6-22-5 0,0 22-80 15,0-8-116-15,-41 6-624 0,60-20 300 0,6 15-66 16,10-15-59-16,11 0-29 0</inkml:trace>
  <inkml:trace contextRef="#ctx0" brushRef="#br0" timeOffset="18317.1363">7677 6463 3037 0,'13'16'11'16,"-13"-16"0"-16,0 0 20 0,-23 0 2 15,23 16 0-15,-37-16-1 0,-23 26-9 16,21-15-34-16,1-1-51 0,-3 0-48 15,-5 3-38-15,-36 1-218 0,47-8 98 16,4-1-155-16,8-2-53 0,4 2-33 16,7 0 79-16</inkml:trace>
  <inkml:trace contextRef="#ctx0" brushRef="#br0" timeOffset="18485.1906">7491 6732 2271 0,'17'9'90'0,"-3"2"84"0,-5-2 80 16,-3 0 92-16,-6-3-53 0,-21 6 117 15,21-5-311-15,-37 4 8 0,8-6-16 16,-4 4 11-16,-6-1-25 0,-38 4-33 16,36-4-121-16,6-3-84 0,-1-1-148 15,12-1-98-15,-12 1-577 0,26-4 397 16,6 0-19-16,4 0 62 0,0 0 126 16</inkml:trace>
  <inkml:trace contextRef="#ctx0" brushRef="#br0" timeOffset="18959.4875">8748 6323 2229 0,'2'0'-3'0,"0"0"8"0,-2 0 34 15,0 17 50-15,-18 0 184 0,18-17-115 16,-25 24 9-16,25-7 10 0,-31 2-2 16,10 6-17-16,-16 26 52 0,14-28-137 0,0 1-22 15,5-1-5-15,-1-2-12 0,-12 15-30 16,17-22-14-16,3-1 10 0,5-3 6 16,0-2 1-16,2-3 7 0,4-2 19 15,0-3-13-15,0 0 16 0,0 0-12 16,21 0 5-16,-21 0-19 0,59-20-5 15,-30 5-9-15,4 15 19 0,1-20 37 16,3 20 24-16,35-19 80 0,-37 8-124 16,0 11-15-16,1 0-18 0,-3 0 39 0,2 0 23 15,25 30 98-15,-31 8-107 0,-5-13 13 16,-3 1-17-16,-2 5-10 0,3 32 33 16,-22-30-31-16,0 0-27 0,0 3-23 15,-31-4-16-15,11 4-27 0,-36 27-173 16,23-36 108-16,0-3-86 0,4-2-15 15,-2-9-53-15,-17-4-323 0,30-9 309 16,3 0-10-16,7-33-74 0,8-42-1325 16,0 43 1295-16</inkml:trace>
  <inkml:trace contextRef="#ctx0" brushRef="#br0" timeOffset="19188.5527">9449 6210 3030 0,'20'-1'16'0,"3"1"25"16,-17 0-3-16,-6 0-3 0,0 0 22 16,0 0 31-16,-37 0 17 0,-19 0 172 15,15 20-143-15,-11-20-11 0,-8 21-44 16,-4-21-9-16,-62 38-78 0,68-26-100 16,0-1-83-16,11 0-87 0,8-11-88 15,12 12-63-15,-6-5-770 0,27-7 562 16,6 0 141-16</inkml:trace>
  <inkml:trace contextRef="#ctx0" brushRef="#br0" timeOffset="19616.6854">10296 6099 2788 0,'0'0'-3'0,"0"0"7"0,-18 12 52 15,18-12 15-15,-31 0 34 0,8 14 33 16,-2-1 39-16,-37 21 235 0,29-10-202 16,-4 2 14-16,-2 8-18 0,1 2 12 0,3 5-26 15,-31 46 19-15,33-41-162 0,4 4-35 16,4 2 4-16,7 1 0 0,-11 53 33 16,20-60-10-16,5 4-34 0,2-3 18 15,2-6-6-15,0-3 14 0,50 23 39 16,-23-37-52-16,8-7-12 0,6-7 3 15,13-7 10-15,72-3-36 0,-58-30 36 16,7 7-13-16,-3-6 56 0,-2-7 1 16,-6-1-20-16,44-52 93 0,-65 42-83 15,-10-1 7-15,-10-4-4 0,-8 2-20 16,-15-48-14-16,-29 56-62 0,-4 0 28 0,-11 5-31 16,-14 6 28-16,-4 6 1 0,-80-6-44 15,65 25-15-15,3 5-41 0,3 1-68 16,7 0-51-16,-41 21-382 0,66-21 200 15,4 23-88-15,8-23-44 0,8 24-65 16,7-11-35-16,3 17-485 0,9-12 720 16,0-1 199-16</inkml:trace>
  <inkml:trace contextRef="#ctx0" brushRef="#br0" timeOffset="20141.2302">11340 6484 1955 0,'17'4'43'16,"-17"-4"45"-16,10 0 204 0,-2 0-142 16,-8 0-12-16,2 0-11 0,0 0 7 15,-2 0-6-15,0 0 74 0,0 0-144 0,0 0-5 16,0 0 20-16,-22 0 6 0,3 19 124 16,19 2-133-16,-27-9-18 0,15 0-10 15,-3 3-22-15,3-3 3 0,-5 13-7 16,17-12-1-16,-10-3-10 0,10 1 22 15,0-4-12-15,0 2 47 0,0-3-28 16,23-4 30-16,-23-2-33 0,18 0 12 16,-18 0-12-16,36 0-11 0,-36-24-26 15,22 24 8-15,-11-20-29 0,-1 20-42 0,-4-19-239 16,5-1 64-16,-11 9-69 0,0 11-36 16,0-16-61-16,0 9-97 0,0-4-597 15,0 5 627-15,0 0 186 0</inkml:trace>
  <inkml:trace contextRef="#ctx0" brushRef="#br0" timeOffset="20517.253">12440 6080 2095 0,'0'-13'46'0,"0"3"22"16,0 3 26-16,19 6 45 0,-19 1 181 16,16 21-118-16,-16 1 28 0,0 7-3 15,10 10 59-15,-10 64 190 0,0-41-289 16,0 6-77-16,0 4-10 0,-22-1-15 15,22-3-36-15,-17 61 47 0,1-74-99 0,16-5-62 16,-15-9-46-16,15-9-162 0,0-4-79 16,0 1-441-16,0-26 327 0,0-3-160 15,0-24-35-15,19-2 2 0</inkml:trace>
  <inkml:trace contextRef="#ctx0" brushRef="#br0" timeOffset="20889.2543">12982 6213 2446 0,'0'0'0'16,"0"0"2"-16,0 0 22 0,0 0 31 0,-19 0 45 15,19 0 177-15,-25 0-122 0,25 20 8 16,-29-20-3-16,13 27-12 0,5-12 4 16,-20 14 84-16,21-12-112 0,-5 3-42 15,7-5-46-15,0 0 20 0,0 22-42 16,4-23-3-16,1 2-29 0,-1 0-3 15,2-4 21-15,2 0 16 0,0 3 13 16,0-12-25-16,0 3-10 0,0-4 19 16,0-2-8-16,25 0 26 0,-4 0-19 15,-21-25-32-15,33 25 5 0,-10-22 17 16,1 22 10-16,30-26 84 0,-27 5-19 16,4 21 9-16,0-13-16 0,2 13 50 0,2 0-47 15,29 28 70-15,-31-28-135 0,0 42 18 16,-4-13-2-16,0 4-33 0,13 40 42 15,-30-37-19-15,-6 4 17 0,-6 0-31 16,0-1 14-16,0-3-18 0,-58 30-28 16,34-36 13-16,-3-8-45 0,2-2-21 15,0-7-84-15,4-6-116 0,-14-6-557 16,21-1 341-16,-1-25-68 0,3 5-95 16,4-8-15-16,-9-36-307 0</inkml:trace>
  <inkml:trace contextRef="#ctx0" brushRef="#br0" timeOffset="21073.4465">13548 6127 2389 0,'27'0'47'0,"-7"0"31"0,-5 0 39 16,-5 0 39-16,-10 0 49 0,0 0 314 16,-27 25-267-16,7-25 10 0,-9 18-75 15,-11-2-36-15,-5-2-47 0,-54 1-67 16,41 5-42-16,0-20-48 0,4 17-79 15,7-9-136-15,-36-8-512 0,50 0 352 16,8 0-18-16,5 0-74 0,3 0-40 16,13 0-2-16</inkml:trace>
  <inkml:trace contextRef="#ctx0" brushRef="#br0" timeOffset="21736.4826">13825 6699 1537 0,'0'10'57'0,"0"-1"46"0,0-2 60 0,0 1 60 16,0 13 216-16,0-7-226 0,0 0-10 15,0 1-16-15,21 2 15 0,-21 0-15 16,18 15 123-16,3-16-215 0,-11-2-2 15,-10 2-17-15,17-5-17 0,-9-4 27 16,6 2 110-16,-9-5-61 0,-1-1-12 16,0-3-40-16,2 0-6 0,11-25 3 15,-5 25-28-15,0-25-46 0,7 6 13 16,-2-3-5-16,5-2-10 0,22-33-26 0,-24 24 9 16,-1-5-11-16,2-3 18 15,-5-4 19-15,17-49 23 0,-20 48-22 0,3-3-4 16,-5 3 15-16,1 5-49 0,-2 0 20 15,13-23-69-15,-15 36 77 0,7 3-21 16,-5 5 18-16,5 3 21 0,1 1-35 16,25-8-10-16,-16 14-5 0,0 3-16 15,2 1 27-15,2 0-5 0,27 0 13 16,-34 4 0-16,-1 1-29 0,-4 1-7 16,-3 0-5-16,-2 0 51 0,1 18-18 15,-9-18 37-15,-2 25-23 0,-2-9-17 16,0 3 23-16,0 1-5 0,0 27-4 15,-16-19 7-15,16-3 14 0,-19 3-8 16,19-2 28-16,-37 27-36 0,22-27 24 0,-1-1-17 16,-3 1-5-16,3-1 27 0,3-1-25 15,-18 29 9-15,23-28 11 0,-2 1-18 16,-1-1 4-16,9 0-9 0,0 0-5 16,0 18-20-16,2-23 29 0,0-1-5 15,0-5 13-15,21-1-41 0,-3 6 54 16,-18-12-45-16,31-3 13 0,-10-1-56 15,4-3-45-15,4 0 0 0,37 0-275 16,-27 0 51-16,3-18-91 0,5 18-92 0,5 0-196 16,10 0 28-16,58-13-448 15</inkml:trace>
  <inkml:trace contextRef="#ctx0" brushRef="#br0" timeOffset="24176.3211">23716 5520 1006 0,'6'-16'2'0,"-2"10"36"0,-4 1 66 0,0 0 39 16,0-1 5-16,0 2 7 0,0 1 110 16,17 3-101-16,-17 0 34 0,0 0 19 15,0 0 21-15,0 20 5 0,-19 1 145 16,19-21-250-16,0 20-39 0,0-20-34 15,-22 23-5-15,-1 3 65 0,10-11-77 16,-5 1 37-16,-5 4-34 0,0-1 18 0,-3 4 15 16,-22 19 20-16,21-19-75 0,-2-1-27 15,6-1 3-15,5-2-20 0,-15 17 2 16,22-23-27-16,3 1 6 0,2-4-23 16,2-2-4-16,0-1-6 0,4 2 6 15,0-7 62-15,0 1 14 0,0-3-20 16,22 2 5-16,18-2 1 0,-16 0 12 15,5 0-8-15,4 0 10 0,5 0 25 16,3 0-5-16,42 0 93 0,-40 0-81 16,1 0 7-16,-3 0-41 0,-4 25 7 15,-2-6 29-15,23 30 47 0,-37-18-36 0,-7 3-37 16,-5 3-35-16,-7 2 47 0,-2 36-57 16,-40-37-37-16,9-3-56 0,-2-6-63 15,-6-4-50-15,-2-5-56 0,-48 3-411 16,45-20 317-16,5-3-48 0,10 0-66 15,2-25-9-15,5 5 63 0,-1-33-116 16</inkml:trace>
  <inkml:trace contextRef="#ctx0" brushRef="#br0" timeOffset="24369.2242">24392 5574 3217 0,'31'0'17'0,"-10"0"3"15,-1 0 35-15,-18 0-38 0,1 0 13 0,-3 0 8 16,0 0 9-16,-27 0 20 0,-27 0 59 16,15 0-75-16,-7 0-17 0,-8 0-17 15,-8-13-6-15,-2 13-59 0,-64-11-261 16,66 11 29-16,4-9-51 0,4 0-112 16,5 2-197-16,-23-11-575 0</inkml:trace>
  <inkml:trace contextRef="#ctx0" brushRef="#br0" timeOffset="24818.3662">22869 5643 2640 0,'2'-8'-5'0,"-2"8"-2"15,0 0 22-15,0 0 66 0,0 24 292 16,0 8-93-16,0-3-3 0,0 3 19 0,0 4 18 16,-17 3-41-16,-8 47 154 0,9-40-312 78,-3-1-66-78,-4 0-34 0,3 0-18 0,-24 38-41 0,28-45-28 0,1-7-40 0,-1 0-114 0,8-8-183 0,1-3-133 0,-1 2-722 0,8-18 541 0,0-4 38 0,0 0 147 0</inkml:trace>
  <inkml:trace contextRef="#ctx0" brushRef="#br0" timeOffset="25339.3672">23666 6848 1846 0,'3'0'56'0,"3"1"34"0,2-1 210 0,-6 0-152 15,-2 0 1-15,0 0-7 16,0 0 5-16,0 0 15 0,-19 0 222 0,19 0-171 16,-31 18-34-16,13-18-60 0,-9 18-23 15,-27 3-38-15,25-9-51 0,4-1-14 16,5 0-7-16,-3 2 18 0,9-1 8 16,-9 7-40-16,13-10 0 0,3 0 21 15,3 1 19-15,2-4-20 0,2 0 18 16,0 3-45-16,0-6 45 0,0 0 7 15,23-3 5-15,-23 0-31 0,45 0-5 16,-20 0 21-16,2 0 4 0,4 0 27 16,0-15 19-16,4 15-8 0,27 0 139 15,-27 0-133-15,-4 27-13 0,-4-11 0 16,4 3-27-16,19 30 82 0,-27-24-103 0,-7 8 50 16,-6 0-34-16,-1 0-31 0,-5 2 40 15,-4 27-16-15,-21-33 3 0,21-3-11 16,-31-8-84-16,15-3-44 0,-7-2-107 15,-16-3-496-15,18-10 305 0,2 0-31 16,3-18-54-16,5 18-51 0,1-58-416 16,10 33 696-16</inkml:trace>
  <inkml:trace contextRef="#ctx0" brushRef="#br0" timeOffset="25521.3443">24357 6874 3015 0,'16'0'9'15,"-3"16"2"-15,-5-16-4 0,-4 0 8 16,-4 16 53-16,0-16-9 0,-35 0 26 16,10 11 9-16,-8-11 5 0,-10 0-6 15,-58 0-19-15,41 0-119 0,-5 0-96 16,8-21-74-16,-1 21-97 0,6 0-72 16,-31-15-718-16,52 15 506 0,4-13 119 15</inkml:trace>
  <inkml:trace contextRef="#ctx0" brushRef="#br0" timeOffset="25959.3257">25299 8348 1615 0,'50'20'-28'16,"-9"-3"21"-16,-5-4 18 0,-12-7 27 16,-7-1 60-16,-9 5 128 0,-8-8-86 15,-25-1-4-15,-6 1 10 0,-20-2 8 16,-11 0 13-16,-116-25 230 0,62 25-127 15,-22-32 51-15,-15 10-12 0,-21-1 5 16,-210-24 173-16,177 21-300 0,-14 2-37 16,-7 0 1-16,1 1-23 0,2 6-14 15,-203-13 33-15,223 19-135 0,15 6-14 0,18 1-23 16,17 4-88-16,-85 0-422 0,156 20-34 16,7-20-110-16,30 16-75 0,20-16-112 15,17 20 102-15,47-9-341 0</inkml:trace>
  <inkml:trace contextRef="#ctx0" brushRef="#br0" timeOffset="26405.198">23598 8776 1975 0,'-27'7'-9'16,"19"-1"34"-16,8-1 46 0,-18 4 36 16,5 9 174-16,3-4-170 0,4 2-11 15,-1-2 2-15,1 2-3 0,-2 0 7 16,-2 16 96-16,3-17-111 0,-3 3 6 15,2-3-17-15,-3 1-11 0,3 1-27 0,-15 8-31 16,13-11-7-16,2-6 17 0,0 0-6 16,3-3 35-16,1 2 137 0,4-7-64 15,0 0-39-15,0 0-23 0,0 0-58 16,29-20-14-16,8-2-9 0,-14 22 15 16,4-24-20-16,4 24 14 0,2-18-6 15,29 18 11-15,-29 0 4 0,0 0 4 16,0 0-10-16,-6 0 44 0,4 29-24 15,19 16 69-15,-25-18-55 0,-5 3 9 16,-3 4-9-16,-5 1-16 0,-3 2 6 16,-7 30-28-16,-2-36 43 0,0 1-43 0,-38-5 14 15,18-6-90-15,-24 6-256 0,24-20 65 16,-5-2 16-16,4-5-68 0,0 0-106 16,3-30-143-16,-9-11-630 0,15 15 772 15</inkml:trace>
  <inkml:trace contextRef="#ctx0" brushRef="#br0" timeOffset="26623.233">24235 8789 3036 0,'10'0'0'16,"9"15"3"-16,-17-15 11 0,2 0 0 0,-4 0 19 15,0 0 42-15,-29 0 174 0,-14 0-45 16,8 0 10-16,-9 0-13 0,-5 0-27 15,-9 0-57-15,-56-14-46 0,54 2-162 16,8 12-120-16,5-13-117 0,3 5-109 16,7-1-92-16,-17-17-875 0,34 10 760 15,5-5 172-15</inkml:trace>
  <inkml:trace contextRef="#ctx0" brushRef="#br0" timeOffset="27360.1776">22957 5070 2510 0,'0'4'63'0,"17"0"263"0,-17-3-69 16,14-1-10-16,-14 0-33 0,13 0-67 0,-13 0-60 16,35-19-12-16,-23 19-21 0,11-24-5 15,0 24-24-15,2-19-8 0,-3 19-31 16,26-14-8-16,-29 2 8 0,1 12 5 15,-5 0-14-15,-3-7 2 0,-6 7 9 16,7 0-3-16,-13 20 15 0,0-20 20 16,0 28-13-16,-29-11 28 0,-8 23-22 15,14-18 0-15,-4 2-9 0,-2 2 28 16,-2-2 32-16,-2 0-8 0,-27 20 22 16,27-22-75-16,6-4-22 0,2-1 21 15,7-1-7-15,7-3-10 0,-1 5 20 16,8-10 4-16,4-3 0 0,0 1-1 15,31-1-27-15,10 2-33 0,-10-2-50 16,2-3-106-16,11 0-103 0,-1 1-109 0,2-3-102 16,46 4-743-16,-45 1 659 0,-7-2 169 15</inkml:trace>
  <inkml:trace contextRef="#ctx0" brushRef="#br0" timeOffset="29717.4976">21963 8251 2814 0,'0'-15'39'0,"0"-1"26"0,0 2 40 16,0 4 53-16,31-1 3 0,-4 2 198 15,-4 9-199-15,-5 0-7 0,5 0-8 16,4 19 12-16,27-2 114 0,-23-17-165 16,0 21 8-16,-4-21-12 0,6 18 9 15,-6-18-18-15,30 13 52 0,-30-2-114 0,0-11 16 16,0 0-13-16,-2 0-16 0,18 0-1 15,-26 0-4-15,-1 0-31 0,1 0 14 16,-5 0 15-16,3 0-32 0,5 24 101 16,-11-24-89-16,-1 37 53 0,-6-9-17 15,2 8 1-15,-4 9 44 0,0 63-21 16,0-46-23-16,-21 7-2 0,21 0-4 16,-16 2-3-16,-5 61-29 0,21-75-4 15,-22-2-39-15,22-4-24 0,-19-8-14 16,7 26-215-16,12-45 91 0,-9-5-124 15,9-4-117-15,0-12-158 0,0-3-87 0,25-34-844 16,-25 8 945-16,19-7 156 0,-1-8 271 16</inkml:trace>
  <inkml:trace contextRef="#ctx0" brushRef="#br0" timeOffset="29853.6353">22740 8806 1492 0,'27'-19'251'16,"-16"15"-21"-16,1 2 75 0,-8 2-20 15,4 0 17-15,-3 0 313 0,-3 0-301 16,-2 22-29-16,0-22-42 0,-42 14-70 15,20-14-92-15,-45 14-20 0,26-3-51 16,-4-11 19-16,-3 0-44 0,0 0-58 16,-49 0-240-16,56 0 53 0,0 0-113 15,1 0-63-15,13 0-124 0,5 0-109 0,-9-16-556 16,27 16 797-16</inkml:trace>
  <inkml:trace contextRef="#ctx0" brushRef="#br0" timeOffset="30817.873">24892 9132 2027 0,'15'0'36'15,"5"0"97"-15,-15 0-37 0,1 0-10 16,-2 0 12-16,-2-22 9 0,-2 22 10 15,0-20 113-15,0-2-102 0,0 11 31 16,0-1 25-16,-27 2 42 0,27 0-7 16,-47 2 97-16,26-1-223 0,-4 9-30 15,2 0 14-15,-8 0-35 0,-25 20 39 16,25 12-71-16,0-8 34 0,0 2 5 16,-2 2 4-16,4 3 50 0,-24 33-15 15,28-32-45-15,4 3-62 0,7-3 35 16,1 0-3-16,13 1-10 0,0 21 54 0,31-29-47 15,-12-1 21-15,10-6-17 0,8-3 2 16,56 8-25-16,-35-19-15 0,6 1 48 16,4-3 19-16,9-2-14 0,-5 0-19 15,63-27-47-15,-78 9 8 0,-5-3 42 16,-15-8-22-16,-12-3 4 0,-8-40 0 16,-17 35 19-16,-27-4-45 0,-2 2 18 15,-10 3 0-15,-5 3 8 0,-53-21-36 16,45 33-70-16,1 2-190 0,3 5-186 15,5 5-100-15,-30 1-861 0,42 4 793 16,4 2 32-16,7 1 208 0</inkml:trace>
  <inkml:trace contextRef="#ctx0" brushRef="#br0" timeOffset="32768.0158">4595 10261 2932 0,'25'35'101'15,"-4"-14"-9"-15,-21 1 68 0,27-1 11 16,-27 1 33-16,16 7 39 0,-4 33 82 16,-12-32-212-16,0 0-41 0,0-1-5 15,0 0-23-15,0-1 5 0,-18 21 6 16,18-27-1-16,-17-5-23 0,17-3 36 16,-18-1-16-16,18-1 95 0,-13-12-90 15,13 0-31-15,0 0-2 0,0-23-36 16,0 23 9-16,0-70-16 0,0 35 5 0,23-9-58 15,-23-8 35-15,31-4-2 0,13-64-5 16,-18 59 49-16,5-3-14 0,2 6 17 16,7 5-15-16,1 8-29 0,50-30 32 15,-45 47 1-15,1 6 19 0,-1 5-19 16,-3 5-9-16,-6 7-20 0,25 4-45 16,-41 1 36-16,-3 0-33 0,-9 31-1 15,-7-14-16-15,-2 27-143 0,-31-17 109 16,8 2 34-16,-8 5 1 0,-6 2 23 15,0 2 6-15,-46 40-50 0,40-36 46 16,5-5 11-16,1 2 8 0,10-6 15 16,-16 26 9-16,32-33 27 0,11-3-14 0,0-2 24 15,0-1-7-15,0-2 3 0,60 14 39 16,-35-18-30-16,10-1 4 0,-2 0-21 16,7-1 24-16,1-2-3 0,40 8-8 15,-44-9-20-15,-2-1-43 0,-8 0-40 16,-2-1-41-16,-3 9-198 0,-22-8 184 15,0 2 8-15,0 1-5 0,0-2-50 16,0 3-82-16,-22 13-524 0,22-14 418 16,0 1 94-16,0-2 50 0,0-2 70 15</inkml:trace>
  <inkml:trace contextRef="#ctx0" brushRef="#br0" timeOffset="32991.1037">6119 10805 2427 0,'0'0'114'0,"0"0"-2"0,0 0 49 16,18 25 3-16,-18-25 11 0,17 34-23 15,-1 10 69-15,-16-19-156 0,15 6-13 16,-15-4-22-16,12 1-28 0,-12 20-47 16,11-28-36-16,-11-5-67 0,0-2-64 15,0-9-72-15,0 0-108 0,0-4-649 16,0 0 512-16,0-22 80 0,-17 22 185 16</inkml:trace>
  <inkml:trace contextRef="#ctx0" brushRef="#br0" timeOffset="33201.3455">6507 10591 2714 0,'0'-2'62'0,"0"2"72"0,0 0 70 15,-43 22 327-15,16-22-279 0,-6 24 1 16,-6-8-53-16,-5 1-31 0,-57 16-68 16,49-17-107-16,-4 1 9 0,3-5-24 15,5-1 5 48,3-4-64-63,-19-2-249 0,39-5 52 0,8 0-64 15,11 0-71-15,6 0-104 0,0-28-128 0,23-5-588 0,14 15 790 0</inkml:trace>
  <inkml:trace contextRef="#ctx0" brushRef="#br0" timeOffset="33454.3836">7663 9961 2508 0,'14'0'36'0,"-14"0"-10"16,0 0 2-16,0 20-10 0,-39-20-11 16,14 18 4-16,-41 6-5 0,25-9 1 15,-5-1-10-15,1 1 0 0,-3 0-21 16,-39 15-143-16,50-17-46 0,2-2-162 15,10 0-107-15,3-5-48 0,9 1 86 16</inkml:trace>
  <inkml:trace contextRef="#ctx0" brushRef="#br0" timeOffset="33609.4038">7621 10254 2647 0,'19'12'62'0,"-9"12"207"0,-10-15-65 16,0 2-11-16,0-2-14 0,-41 3-16 15,12 1-52-15,-45 12 13 0,30-12-122 16,-3 2 17-16,-5-4-32 0,5-1-53 16,-44 7-199-16,53-8 9 0,5-6-56 15,6 0-82-15,7-1-205 0,9-2-32 16,11-20-484-16</inkml:trace>
  <inkml:trace contextRef="#ctx0" brushRef="#br0" timeOffset="34143.639">8632 9722 1969 0,'-18'0'40'0,"3"16"51"0,1-16 38 16,-1 0 38-16,-5 0 121 0,18 0-159 16,-7 0-1-16,3 0 4 0,4 0 11 15,0 0 22-15,2 0 125 0,0 0-120 16,19 0-28-16,-19 0-1 0,26 0-21 15,-1 0-78-15,37-18-2 0,-22-1-32 16,7 7-13-16,3-3 16 0,5-1-11 16,57-20 56-16,-54 17-25 0,0 0 3 15,-2 2-48-15,-1 0 31 0,1 0-12 16,41 0 64-16,-51 12-12 0,-7 5 12 16,-4 0-14-16,-8 0 45 0,-2 31-35 0,2 20 99 15,-21-13-118-15,-6 3 20 0,0 11-24 16,0 4 0-16,-21 64-10 0,-3-57-46 15,24 2 12-15,-23 1 16 0,23-4-37 16,0-5 5-16,0 40-197 0,0-56 64 16,0-8-98-16,0-11-76 0,0-5-95 15,0-8-628-15,0-9 411 0,0-19-48 16,0 0 60-16,16-4 112 0</inkml:trace>
  <inkml:trace contextRef="#ctx0" brushRef="#br0" timeOffset="34366.5433">9713 10024 2780 0,'5'-2'56'16,"-1"2"52"-16,-4 0 33 0,0 0 180 0,0 0-176 15,-33 0 7-15,12 21-13 0,-8-21-15 16,-45 22 14-16,32 0-111 0,-3-10-20 16,-7-1-3-16,5-2-97 0,1-9-83 15,-26 13-451-15,41-13 210 0,8 0-105 16,0 0-103-16,15 0-28 0,4 0 116 15</inkml:trace>
  <inkml:trace contextRef="#ctx0" brushRef="#br0" timeOffset="34727.7104">10358 9610 2611 0,'0'18'1'0,"0"-18"5"15,0 0 7-15,-22 23 5 0,22-23 13 16,-27 35 80-16,27-20-20 0,-29 4 30 16,12 1 10-16,1 3 23 0,-3 2 0 15,-10 21 124-15,19-22-173 0,-3 0-53 16,3-1 1-16,4-2-44 0,-4 18 10 16,7-23-24-16,1-2-5 0,-2 1 16 0,2-2-5 15,0-3-1-15,2 7 20 0,0-12-24 16,0-3 15-16,0-2-1 0,0 0-13 15,21 0 5-15,-21-22 10 0,31-5-9 16,-13 9 4-16,5-1 14 0,4-3-31 16,35-21 57-16,-29 20-21 0,4 1 66 15,1 1 0-15,-3 5 36 0,0-1-7 16,31 0 57-16,-37 17-111 0,0 0 8 0,-2 0-41 16,-2 0-15-16,-5 24-8 15,17 14-33-15,-22-14 58 0,-9 5-36 0,-2 3 20 16,-4 4-22-16,-29 33 0 0,9-33-39 15,-9 2 80-15,0-1-34 0,-8 0 18 16,-1-7-61-16,-36 19-262 0,37-28 9 16,-1-8-66-16,7-4-96 0,5-9-137 15,5 0-149-15,-10-44-671 0,16 16 910 16</inkml:trace>
  <inkml:trace contextRef="#ctx0" brushRef="#br0" timeOffset="34961.4066">11069 9486 2877 0,'29'0'25'0,"-27"0"-8"15,-2 0 3-15,0 0-6 0,-29 0 2 16,-2 24 2-16,-37-12 41 0,21-12-13 16,-7 18 4-16,-2-18 5 0,-2 17-14 15,-51-5-77-15,57-3-76 0,2-9-75 16,11 7-75-1,10-7-111-15,6 0-189 0,7 0-552 0,16-18 721 0</inkml:trace>
  <inkml:trace contextRef="#ctx0" brushRef="#br0" timeOffset="35327.7855">11551 9383 2458 0,'6'0'0'15,"-6"16"6"-15,0-16 15 0,0 0 34 16,-37 0 33-16,-4 0 151 0,14 23-99 16,-6-23 18-16,-2 31 6 0,-3-6 32 15,-38 32 141-15,37-23-188 0,4 5-18 16,-3 4-9-16,7 0-23 0,7 3 21 0,-12 48 53 16,28-48-88-16,8 0-33 15,0 1 17-15,0-4-49 0,35-2-5 0,23 30 32 16,-17-42-23-16,3-3 11 0,8-8-71 15,7-5 72-15,68-4 44 0,-61-9-3 16,2 0-31-16,-2-31 13 0,-4 11-33 16,-2-4 12-16,35-41-23 0,-58 28-25 15,-10-6 22-15,-8-4 6 0,-11-3-21 32,-8-53-45-32,-29 54 32 0,2 1-20 0,-6 2 32 0,-4 3 0 0,-6 9-22 15,-42-17-12-15,41 30-8 0,5 10-21 0,4 5-24 16,4 6-113-16,-10 0-589 0,32 23 332 15,1-23 4-15,8 33 56 0,0-15-85 16,0 3-73-16,64 22-417 0,-33-20 646 16,6 2 161-16</inkml:trace>
  <inkml:trace contextRef="#ctx0" brushRef="#br0" timeOffset="36168.2546">12789 10026 1844 0,'6'14'39'0,"-6"-14"33"16,0 0 35-16,0 0 30 0,0 13 3 15,0-13-8-15,0 10 93 0,0 2-119 16,0-5-2-16,17 1 20 0,-17-2 2 15,0-1-3-15,12 6 97 0,-12-6-134 0,11 3 15 16,-1-4 4-16,-4 2 25 16,19 1 114-16,-13-3-152 0,5-4-32 15,2 0 10-15,3 0 0 0,-3 0-16 0,24-23 97 16,-22 23-131-16,2-17 48 16,-5 17-64-16,5-21-19 0,-2 10 41 0,20-13-43 15,-20 12 35-15,-1 0-47 0,1 3 34 16,2 0 18-16,18-7-39 0,-16 11-13 15,0 0 34-15,-2 2 21 0,-1 3 10 16,1 0 3-16,10 0-53 0,-20 0 4 16,-7 0-11-16,-2 21 56 0,0-21-26 15,-2 15 0-15,-2-2 4 0,0-13-34 16,0 15 17-16,0-15-5 0,0 10 22 16,-19-10 19-16,19 7-31 0,0-7 15 0,0 0 15 15,0 0 22-15,0 0 1 16,0 0 27-1,0 0-48-15,0 0 22 0,0 0-17 0,0 0-10 0,0 0-29 0,0-17 9 16,0 17-35-16,0-19 26 0,0 5-22 16,0-3 0-16,-18-23 16 0,18 19-2 15,-17-4-14-15,17-2 19 0,0-3-1 16,0-35-28-16,0 31-9 0,0-3 17 16,23-3-30-16,-23 2 54 0,39-3-38 15,7-38 17-15,-15 41-34 0,4 2 22 16,0 2-38-16,-2 4-2 0,11 0-30 0,38-16-117 15,-34 26 103-15,-1 3 54 0,1 2 26 16,2 3 28-16,45-5 26 16,-52 12-9-16,0 3 4 0,-5 2-6 0,-9 0 4 15,-3 0-22-15,8 24 12 0,-28 10 23 16,-6-14-28-16,0 5 16 0,0 3-33 16,-52 35 11-16,27-28 2 0,-4 2 5 15,-4-1-46-15,4 4 12 0,-2-6-44 16,-22 39-41-16,28-39 66 0,6 0 21 15,3-4 21-15,1-1 16 0,5-2 9 0,2 22 4 16,3-26-10-16,5-1 3 16,0 0 23-16,0-2-1 0,21 19 80 0,10-23-57 15,-10 1 7-15,4-2 4 16,3-4-41-16,6-2-2 0,44 5-70 0,-34-10-60 16,3-3-87-16,1-1-136 0,3 0-122 15,5 0-172-15,64 0-789 0,-52-19 876 16,5 19 246-16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1T11:27:41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3388 6148 462 0,'-2'-12'36'0,"0"2"1"0,-2 1 8 16,2 1 0-16,-11-4-10 0,5 8-13 15,-2 0 10-15,-1 1 25 0,-1 0 6 16,0-1 37-16,-7 2 105 0,7-1-112 16,3 0-34-16,1 0-6 0,4 1-23 15,0-3-27-15,0 3-1 0,2-3-6 16,2 5-3-16,0 0-11 0,0-1-4 15,0 1 4-15,0-1 10 0,0 1 0 16,0 0 3-16,0 0-3 0,0 0 8 16,-19 0 23-16,-8 0-14 0,8 0-47 15,3 0-104-15,-5 0-51 0,-16 15-226 16,18-15 226-16,-1 0 52 0</inkml:trace>
  <inkml:trace contextRef="#ctx0" brushRef="#br0" timeOffset="616.0631">3276 5974 812 0,'29'-4'106'0,"0"1"76"0,-2-2 108 15,-2-1 87-15,12-5 317 0,-22 5-378 16,-3 1 6-16,0-2 2 0,-1 2 2 16,-7 3-34-16,-2-2 52 0,0 1-261 15,-2 3-54-15,0 0-12 0,0 0-10 16,0 0-31-16,-27 0-1 0,-8 0 2 16,6 26 36-16,-6-26 1 0,-13 28 11 15,-55 8 15-15,49-14-15 0,-4 2-27 16,3 0 29-16,5-2-16 0,5 0-17 15,-26 16 28-15,46-20-23 0,5-3-28 0,9-3-18 16,5 1 5-16,6 8 38 0,0-10 52 16,29-4-40-16,-10 2 24 0,6-2-12 15,1 0 0-15,43 2 17 0,-32-5-12 16,2 0-5-16,2 0 9 0,3-4 19 16,43 7 62-16,-9 1-14 15,-7 6-14-15,-40-4-27 0,-5 5-27 16,1 6-11-16,-8 3-5 0,0 6-22 15,7 38 10-15,-19-30 0 0,-7-1-10 16,0 7 27-16,-27-6-4 0,-35 35 35 16,16-38-64-16,-12-3 26 0,-8-4 11 0,-8-2-47 15,-3-9 4-15,-80 5-108 0,81-20 77 16,3-2-13-16,11 0-4 0,13-32-14 16,-22-12-186-16,49 16 26 0,9-2-69 15,9-1-69-15,4 1-60 0,25-1 4 16,25-30-549-16,-17 29 469 0,10 4 48 15,7 0 111-15,-1 6 135 0</inkml:trace>
  <inkml:trace contextRef="#ctx0" brushRef="#br0" timeOffset="1055.9671">3686 6641 1717 0,'8'2'93'0,"0"1"78"16,3-2 403-16,-7-1-255 0,0 0 13 16,-2 0-24-16,0 0 8 0,2 0-77 15,6-15 18-15,-3 15-200 0,3 0-47 16,2-17 1-16,3 17-1 0,26-26-18 15,-22 18 17-15,4 1-5 0,-5 0 6 0,5-1-20 16,-7 1 5-16,11-2 7 0,-18 6 3 16,-3-1-10-16,-2-1-21 0,-4-1-11 15,0-6-50-15,0 7 58 0,0-3-41 16,-21 3 49-16,21 1-14 0,-23 1-7 16,-10 3 31-16,15 0-10 0,-1 0 40 15,-1 25-45-15,-1-25 37 0,-16 50 17 16,22-30-11-16,3 1-29 0,3 4 9 0,5-2-1 15,-2 2 9-15,6 20 23 16,0-24-10-16,27-1-16 0,-27-2-17 0,31-4 3 16,-10 0-12-16,24 5-114 0,-18-14-29 15,4-2-117-15,0-3-69 0,4 0-90 16,42-19-499-16,-40 19 484 0,6-26 98 16,-1 8 83-16,-7-1 2 0,-4 0 114 15</inkml:trace>
  <inkml:trace contextRef="#ctx0" brushRef="#br0" timeOffset="1446.7964">4283 6575 1207 0,'0'-4'80'0,"-16"3"48"0,16-1 205 16,0 2-159-16,0 0 1 0,0 0 11 0,0 0 8 15,22 22-59-15,-1-1 64 16,-21-21-122-16,21 30-1 0,-5-14-10 0,-1 2-7 16,1-2-19-16,11 21-2 0,-17-18-32 15,1-3-1-15,-1-2 0 0,-6-2 18 16,0-5 48-16,0 4 252 0,-4-11-146 15,0 0-26-15,0 0-69 0,-22-21 0 16,22-7 31-16,-23 9-53 0,23-5-46 16,0 0 9-16,0-3 12 0,0 1-25 15,25-22 3-15,-7 26-37 0,3 4-11 16,4 4-9-16,0 0-42 0,33-4-238 16,-32 13 49-16,1 5-84 0,2-4-35 0,-4 4-86 15,4 0-15-15,14 0-370 16,-24 18 585-16,-2-18 142 0,-5 0 61 0,-4 21 43 15,-2-21 63-15,-6 16 139 0,2 1 9 16,-2-9 50-16,0 1 50 0,0 0 15 16,0 15 274-16,0-13-322 0,0 2-2 15,0 5 4-15,0-2-13 0,0 1 2 16,0 22 101-16,0-21-213 0,17 1-58 16,-17-1-48-16,0-2-18 0,12 0-61 15,-1 12-266-15,-11-18 75 0,0-4-14 0,6 0-34 16,-6-6-176-16,4 0-676 0,-4-25 604 15,0 25 236-15</inkml:trace>
  <inkml:trace contextRef="#ctx0" brushRef="#br0" timeOffset="1551.2872">4821 6356 1668 0,'0'-22'23'0,"-7"5"-11"16,5-8-86-16,0 16-56 0,0 3-95 15,0-1-32 16,2 7-29-31,0-3-24 0</inkml:trace>
  <inkml:trace contextRef="#ctx0" brushRef="#br0" timeOffset="2281.3586">5036 6522 1257 0,'10'18'132'0,"0"-1"86"16,1-1 65-16,20 7 278 0,-15-15-398 16,1 1-40-16,3-4-36 0,1-2 14 15,6 0 6-15,20-3 123 0,-28 0-94 16,-5 0 25-16,1 0 16 0,-7 0 0 15,9-21 79-15,-15 7-203 0,2 14-29 16,-4-19-26-16,0 19 37 0,0-18-19 16,0 4 53-16,0 4-82 0,0 4 47 15,0 0-23-15,-17 3 6 0,17-1-11 16,0 2-69-16,0 2 35 0,-12 0 6 0,12 0 12 16,-10 0 20-16,-5 22-9 15,9 2 15-15,-2-7-10 0,1 1 15 0,7 3-20 16,-4 2 20-16,4 18 5 0,0-19-9 15,27 1-6-15,-27-3-2 0,37-1 29 16,-16-5-17-16,35 10 31 0,-27-16-35 16,2-2 7-16,2-5 29 0,-2-1 28 15,31 0 42-15,-37-17-117 0,0 17-33 16,-3-25 12-16,-1 25 11 0,-2-30-9 16,10-8-15-16,-19 21-11 0,-4-3 12 15,-2 0 9-15,-2 1 8 0,-2 1 5 0,0-9-23 16,0 15 49-16,-18 2-23 15,18 3-3-15,0 2-12 0,0 0-58 0,0 5 62 16,0 0-24-16,0 0 47 0,0 0-11 16,0 21-2-16,29-3 23 0,-29-18 5 15,31 20 5-15,-11-20-40 0,3 19 33 16,20-8-37-16,-22-11 30 0,-2 9-16 16,-3-9 36-16,3 0 3 0,-3 0-20 15,11 0 55-15,-14 0-66 0,-1 0 12 16,5-23-48-16,-3 23 43 0,9-17-68 15,-15 2 55-15,0 15-24 0,1-15 12 0,-5 15 3 16,-4 0-43-16,2-6-76 0,0 6 92 16,0 0 38-16,0 0 20 0,2 0-21 15,15 26 28-15,-7 0-8 0,5-7 27 16,-1 2-24-16,3 2-7 0,6 3-26 16,18 25-8-16,-24-23 29 0,-3-3 21 15,-5-3 5-15,-7 0 21 0,-4-3-30 16,-44 10 21-16,9-19-50 0,-10-5 24 15,-13-3-4-15,-8-2-17 0,-3 0-9 16,-65-20-7-16,74 0 20 0,10 20-31 16,13-28-69-16,15 14-88 0,22-13-588 15,33 15 203-15,10-2-179 0,17 0-94 0,23-2 68 16,12 1 193-16</inkml:trace>
  <inkml:trace contextRef="#ctx0" brushRef="#br0" timeOffset="2909.3822">7206 6153 4044 0,'0'0'70'0,"0"0"-11"16,0 0-4-16,0 0-35 0,0 0-95 0,0 0-119 16,0 0-511-16,0 0 215 0,0 0-145 15,0 0-13-15,0 0-18 0</inkml:trace>
  <inkml:trace contextRef="#ctx0" brushRef="#br0" timeOffset="3051.3528">7262 6468 2061 0,'0'15'71'0,"6"-5"77"16,-6-5 86-16,0-3 399 0,0 0-368 0,0-2-86 16,0 0-100-16,0 0-120 15,0 0-145-15,0 0-562 0,0 0 101 16,0 0-17-16,21-21 52 0,-21 21 122 0</inkml:trace>
  <inkml:trace contextRef="#ctx0" brushRef="#br0" timeOffset="4008.968">8734 5750 2872 0,'14'0'35'0,"-14"0"15"15,21 20 65-15,-9-20 50 0,1 29 44 16,20 19 157-16,-17-18-275 0,3 3-20 16,-5 4-33-16,3-1-4 0,-5 2 42 15,7 36 14-15,-15-35-34 0,0-3-21 16,-2-2-3-16,-2-2-22 0,0-3 20 16,0 21-31-16,0-31 24 0,0-3-34 15,-16-4 43-15,16-4 17 0,0 3 73 0,0-11-76 16,0 0-44-16,-11-20 28 0,11 0-49 15,0-4-12-15,0-41 23 0,0 20-27 16,0-5 28-16,0-8-48 0,0-6 1 16,29-71 5-16,2 69 48 0,-12 0 20 15,4 3-19-15,1 10 1 0,3 4 11 16,31-19-44-16,-27 44 50 0,4 8-64 16,0 5 31-16,5 6-27 0,36 2-20 15,-41 3 33-15,2 21 20 0,-6-21-57 0,-2 30 20 16,-2-10 2-16,8 33-33 15,-24-24 52-15,-7 3-15 0,-4 4 46 0,0 5-11 16,-27-2 5-16,-31 40 8 0,19-42-18 16,-7 2 13-16,-7 0-1 0,-1-2 27 15,-52 31 41-15,59-36-38 0,1-2-20 16,11-1-11-16,6-3-10 0,7-3-4 16,-1 15-12-16,19-22 47 0,4 2 5 15,0-4-20-15,0-1 30 0,35-1-38 16,10 10-65-16,-22-11-30 0,6-4-54 15,-2-3-40-15,0-2-29 0,22-2-256 16,-30 0 228-16,-5 0-31 0,1-27-71 16,-1 27-85-16,-3-20 18 0,3 4-133 15,-3 16 424-15,-7 0 36 0,8 0-56 0,1 0 15 16</inkml:trace>
  <inkml:trace contextRef="#ctx0" brushRef="#br0" timeOffset="4381.0932">9800 6385 2039 0,'8'27'99'0,"-8"-27"50"15,11 27 58-15,-3-10 15 0,-2 5 12 16,11 31 206-16,-11-25-255 0,4 5-18 15,1 1-16-15,-3-1 15 0,6 33 37 0,-5-34-167 16,-3-4-49-16,0-3-71 0,0-1-82 16,-2-6-95-16,3 9-457 0,-5-20 353 15,0-1-99-15,0-6-76 0,0 0 1 16,0-19-356-16</inkml:trace>
  <inkml:trace contextRef="#ctx0" brushRef="#br0" timeOffset="4567.1503">10280 6379 2387 0,'18'-8'63'0,"9"-2"170"16,-21 10-90-16,-3 0-57 0,-3 0-37 0,0 0 1 15,-34 0-10-15,-17 0 52 0,14 0-43 16,-13 20 30-16,-8-20 23 0,-4 22 29 16,-2-22-8-16,-58 20-30 0,66-5-134 15,7-15-65-15,9 0-45 0,9 9-67 16,-8-9-412-16,29 0 97 0,6-22-65 15,4 22 1-15,0-26 99 0</inkml:trace>
  <inkml:trace contextRef="#ctx0" brushRef="#br0" timeOffset="4869.9216">11398 5736 2597 0,'0'0'4'16,"0"0"14"-16,0 0 5 0,0 0 13 0,-21 14 93 15,21-14-41-15,-37 13 2 16,8-13-19-16,-4 16-26 0,-52 2-29 0,38-10-78 15,1 2-54-15,-3-3-69 0,7 1-87 16,1 0-157-16,-25 0-608 0,43-4 545 16,9-2 197-16</inkml:trace>
  <inkml:trace contextRef="#ctx0" brushRef="#br0" timeOffset="5033.9885">11355 5888 2172 0,'18'15'82'0,"-5"-15"33"15,-5 0 20-15,-4 8-14 0,0-8-27 0,-4 9 71 16,0-5-88-16,-23 2-19 0,5 2-22 16,-9 0-14-16,-43 11-7 0,22-13-23 15,1 1-54-15,-1-1-70 16,7-2-73-16,1-1-106 0,-13-2-617 0,30-1 368 16,17 0 108-16,6 0 179 0</inkml:trace>
  <inkml:trace contextRef="#ctx0" brushRef="#br0" timeOffset="5739.0514">8992 6259 1299 0,'0'0'250'0,"0"0"-23"15,0 0 57-15,0 0-51 0,0 0 3 16,0 0-41-16,0 0 140 0,0 0-164 0,0 0 2 16,0 0-2-16,0 0 1 0,0 0-35 15,0 0 103-15,0 0-116 0,0 0-27 16,0 0-3-16,17 0 29 0,5 16 110 16,-5-16-127-16,3 21 3 0,7-8-55 15,4 4 46-15,4 7-67 0,38 24 49 16,-32-21-86-16,3 2 21 0,-3 2-23 15,0 0 30-15,38 21-37 0,-46-28-20 16,-4-3-65-16,-4-2-63 0,-9-6-82 16,-1-5-183-16,-5 1-862 0,-10-9 369 15,0 0 60-15,-21 0 210 0,21-22 178 0</inkml:trace>
  <inkml:trace contextRef="#ctx0" brushRef="#br0" timeOffset="6301.1331">8903 6378 493 0,'12'-5'5'0,"-12"0"-20"16,0 2 10-16,0-2 50 0,0-7 112 16,0 6-63-16,0-2-25 0,0 1-24 15,0-2 30-15,0 2 16 0,11-9 72 16,-5 9-121-16,-2 1-13 0,0-1 13 15,0 0-12-15,7-7 101 0,-7 12-59 0,2-4 32 16,-2 2 1-16,-2 0 33 0,0 4 6 16,3-4 132-16,-3 4-129 0,-2-1 2 15,0-1 16-15,0 0 3 0,0 2 113 16,0 0-165-16,0 0 29 0,0 0 9 16,0 0 31-16,0 0-1 0,0 0 65 15,0 0-181-15,0 0-46 0,0 0-15 16,0 0 42-16,0 0 7 0,0 27 167 15,0-9-134-15,0 4 31 0,0 8-43 16,0 2-8-16,0 38 49 0,0-32-76 16,0-4-12-16,0 6-30 0,0-4-5 0,14-4-26 15,-14 19-74-15,0-27-7 0,0-8-130 16,0-1-142-16,0-7-187 0,0-2-1100 16,0-6 797-16,0 0 196 0</inkml:trace>
  <inkml:trace contextRef="#ctx0" brushRef="#br0" timeOffset="7723.3959">11824 5856 2459 0,'0'0'49'15,"19"0"47"-15,-19 0 183 0,22 0-155 16,-22 0-29-16,19 0 0 0,-3 17 10 16,1-17 17-16,14 40 133 0,-15-21-115 15,3 1-1-15,2 3-2 0,-5 2-5 16,-1 2-26-16,8 25-28 0,-17-24-50 15,4-1-25-15,-2-4 18 0,-4-2-13 16,5 10-11-16,-9-18 29 0,0-2 17 0,0-6 89 16,0-3-1-16,0-2-5 15,0 0-25-15,-19-33-96 0,19 12-32 0,0-5 28 16,-18-6 21-16,18-5-45 0,0-50 14 16,0 41-27-16,0-7 11 0,0-2-10 15,24-2-8-15,16-48-24 0,-16 58 48 16,5 2-21-16,2 6 68 0,0 9-53 15,0 6 19-15,29 0-76 0,-33 20 19 16,-2 4-33-16,-2 0 36 0,-5 23-22 16,-1-23 29-16,6 61-4 0,-17-35 28 15,-4 2 7 1,-2 2-7-16,0-1-28 0,-31 38 3 0,12-35 41 0,-1-1 24 16,-3-1-2-16,-2 1-8 0,-2-4-4 0,-22 19-14 15,24-24 31-15,4-2-8 0,2-4 20 16,5 0-9-16,4-3-8 0,-3 10 93 15,11-10-10-15,2-4-6 0,0 3 18 16,0 0-14-16,0 13 16 0,27-10-60 16,-27 1-37-16,21-1 15 0,-21 0 8 15,27 0-14-15,-1 13-20 0,-11-11 6 16,-1-6-33-16,1 3 56 0,-1 0-14 16,-3 0 5-16,9 5 28 0,-13-13-51 0,-1-2 20 15,-2 1-4-15,-2-5-10 0,2 0-32 16,-4 0-38-16,0 0-33 15,0 0 7-15,6 0-96 0,1 0-99 0,11 0-602 16,-3 0 315-16,1 0-117 0,3 0 8 16,1 0 63-16</inkml:trace>
  <inkml:trace contextRef="#ctx0" brushRef="#br0" timeOffset="8031.3383">13046 6263 2432 0,'-25'0'86'0,"25"0"84"16,0 0 71-16,-13-14 276 0,13 14-378 15,0 0-19-15,0 0 48 0,0 0 70 16,0 0 36-16,0 29 142 0,0-1-311 15,0-8-57-15,19 2-55 0,-19 3 57 16,0-1-36-16,17 20-36 0,-17-20-65 16,0-5-101-16,8-1-70 0,-8-4-119 15,8 1-515-15,-2-8 469 0,-6-5-48 0,0-2-36 16,0 0-8-16,2 0 29 0,0-27-99 16</inkml:trace>
  <inkml:trace contextRef="#ctx0" brushRef="#br0" timeOffset="8365.3066">13649 5576 1694 0,'0'0'84'0,"0"0"55"0,0 0 51 16,0 28 55-16,29 6 149 0,-4-12-227 15,-25 9-29-15,25 2-31 0,-25 4-12 16,22 1-26-16,-1 40-26 0,-21-39-73 0,17-2-73 15,-11-2-75-15,2-3-88 0,-8-6-95 16,4 14-551-16,-4-26 476 0,0-4 47 16,0-9 114-16,0-1 53 0</inkml:trace>
  <inkml:trace contextRef="#ctx0" brushRef="#br0" timeOffset="8496.4219">13887 5900 1959 0,'12'0'192'16,"-12"-5"-21"-16,0 5 48 0,9 0-38 15,-9 0-9-15,-23 0 80 0,23 0-170 16,-44 16-29-16,15-16-25 0,-6 0-10 16,-6 0-26-16,-40 14-107 0,44-14-7 0,4 0-51 15,6 0-67-15,7 0-181 0,3 0-181 16,9-18-596-16</inkml:trace>
  <inkml:trace contextRef="#ctx0" brushRef="#br0" timeOffset="9026.9551">14292 5770 2593 0,'0'22'89'16,"0"-10"102"-16,0 4 84 0,0 0 73 0,0 2 13 16,0 33 152-16,27-21-293 0,-27 5-83 15,12-2 9-15,-12 2-38 0,15-1-31 16,-3 34-34-16,-12-36-1 0,0-4-44 15,0-3 7-15,0-4 15 0,0 4 20 16,0-18-19-16,0-4 37 0,0-3-57 16,0 0-17-16,-16-29 25 0,16-14-67 15,0 14 15-15,-17-8-47 0,17-3 10 16,0-6-5-16,21-56-51 0,16 46 44 16,-12-8 5-16,2-3 14 0,4 1 66 0,0 0-18 15,35-50 25-15,-33 67-26 16,0 7 44-16,-2 10-14 0,0 6-37 0,0 12 15 15,27 4-38-15,-35 10 40 0,-1 0-12 16,-1 21-20-16,-4-2-21 0,-3 30-25 16,-14-20 110-16,0 5-9 0,-27 1 24 15,0 3 1-15,-6 1-41 0,-49 42 59 16,30-41-23-16,-4 1 2 0,0-2-26 16,0-3 14-16,-41 25-40 0,58-36-7 15,4-3-29-15,10-5-28 0,9-2 6 16,5-3 40-16,5 3 23 0,6-9 41 0,0 1-9 15,37-3 30-15,-12 2-19 0,39 2-4 16,-18-2 0-16,3 2 18 0,3-1-9 16,2 0-7-16,-7 3-32 0,40 8-93 15,-52-9-19-15,-10-2-77 0,-6 1-47 16,-7-1-43-16,-12-2-20 0,0 2-332 16,0-4 218-16,-31-1-63 0,31-2-51 15,-27 0 76-15</inkml:trace>
  <inkml:trace contextRef="#ctx0" brushRef="#br0" timeOffset="9490.0579">15220 6354 3106 0,'0'-20'72'0,"0"20"43"0,0-16 48 16,0 16 20-16,0-18-4 0,19 8 138 16,16-5-204-16,-16 15-40 0,3-12-26 15,3 7-10-15,23 5-8 0,-28 0-31 0,3 0-25 16,-11 0-10-16,3 0 31 0,-3 0-18 16,1 20-14-16,-13 2 26 0,0-22-11 15,0 31 40-15,0-13-20 0,-25 1-6 16,-6 30 49-16,10-24-34 0,1-1 1 15,-3 1 8-15,2-1-19 0,-16 17 25 16,18-24-22-16,7-2-1 0,0 1 6 16,1-2 21-16,7-3-28 0,-4 12-3 15,8-12 29-15,0-3 34 0,0 4-3 16,0-4 1-16,37 1-17 0,15 9-45 16,-21-13-76-16,14-1-122 0,-3-2-146 15,3-2-101-15,52 0-770 0,-51-23 510 0,-1 6 51 16,-1-5 165-16</inkml:trace>
  <inkml:trace contextRef="#ctx0" brushRef="#br0" timeOffset="9731.11">16477 5520 2114 0,'-12'0'6'0,"-1"0"39"16,7 21 166-16,-2-21-60 0,8 29-11 16,-9-6-14-16,9 7 6 0,-2 4-4 15,2 45 82-15,0-37-143 0,0 0-22 16,0 1-20-16,23-1-40 0,-23-4-76 16,19 30-295-16,-19-39 142 0,10-4 7 15,-10-7 16-15,0-6-18 0,12 2-345 16,-7-14 272-16,-5 0-1 0,8 0 64 15,-4-21 30-15,2 21 68 0</inkml:trace>
  <inkml:trace contextRef="#ctx0" brushRef="#br0" timeOffset="9825.153">16601 5895 1932 0,'8'-13'82'0,"5"2"65"0,-13 5 52 16,6-1 212-16,-6 7-291 0,0 0-37 16,0 0-28-16,-29 0-12 0,8 0-12 15,-35 20-9-15,21-20-47 0,-6 0-61 16,0 15-73-16,1-15-79 0,5 0-80 15,-21 0-538-15,36 0 419 0,9 0-1 16,11 0 147-16</inkml:trace>
  <inkml:trace contextRef="#ctx0" brushRef="#br0" timeOffset="10011.1046">17155 5998 3367 0,'15'6'7'0,"-7"-4"-1"0,-2-2-11 16,6 0 7-16,-7 0-3 0,-1 0-30 15,10 0-150-15,-10 0-1 0,2 0-61 16,3-16-78-16,-1 16-153 0,2 0-72 16,13-11-475-16</inkml:trace>
  <inkml:trace contextRef="#ctx0" brushRef="#br0" timeOffset="10141.2628">17808 6074 2393 0,'27'0'-7'15,"-6"0"-56"-15,8 0-66 0,-2 0-66 16,30 0-293-16,-26-24 198 0,0 24-37 16,-2-15-34-16,2 15 85 0</inkml:trace>
  <inkml:trace contextRef="#ctx0" brushRef="#br0" timeOffset="10299.4702">18424 6002 1419 0,'9'0'25'0,"3"0"-8"15,-2 11-1-15,25-11 10 0,-12 0-24 16,0 0-71-16,12 0-76 0,2 0-57 16,11 0-35-16,43 0-125 0,-42 0 209 15,1 0 18-15,4 0 26 0</inkml:trace>
  <inkml:trace contextRef="#ctx0" brushRef="#br0" timeOffset="10399.5384">19330 5952 1733 0,'29'0'160'0,"2"-10"61"16,4 4 47-16,0 0-42 0,2 1-80 15,35-3-40-15,-32 4-140 0,1 1-44 16,5 0-44-16,-7 1-49 0,6 0-93 0,44-3-644 16,-39 2 388-16,-1 1 102 0,1-1 206 15</inkml:trace>
  <inkml:trace contextRef="#ctx0" brushRef="#br0" timeOffset="13190.0343">2650 9000 1162 0,'12'24'47'16,"3"1"23"-16,1 2 30 0,3 3 38 16,24 26 140-16,-24-25-121 0,0 2 13 15,1 1 3-15,-1-2 6 0,0 0-17 16,7 27 94-16,-15-25-154 0,-3-7 14 16,-2 0 12-16,-4-4-15 0,0-4-18 15,-2 8 68-15,0-16 23 0,0-7 41 0,0-3 8 16,0-1-31-16,0-28-63 0,0 10-124 15,-18-6-1-15,18-6-17 0,0-8 0 16,0-4-10-16,0-59-88 0,0 48 41 16,20-4-15-16,1-5 46 0,6-6-9 15,35-63 18-15,-25 69 12 0,7 2 2 16,1 5 14-16,3 9-17 0,-5 10 17 16,42-5 20-16,-44 33-15 0,-4 8 7 15,-8 0-41-15,-8 33 6 0,-5-8-41 16,-5 38-91-16,-11-26 85 0,-27 6 19 15,-4 2 8-15,-8-2-13 0,-63 44-37 16,42-43 23-16,-4-3-50 0,0-5-72 0,11-7-80 16,1-4-29-16,-20 4-286 0,47-21 257 15,12-7-112-15,7-1-42 0,6 0-26 16,0-20 120-16</inkml:trace>
  <inkml:trace contextRef="#ctx0" brushRef="#br0" timeOffset="13528.0971">3727 9208 2315 0,'2'4'62'16,"-2"-4"10"-16,0 0 43 0,-19 0 7 0,19 0 17 16,-26 0 0-16,-12 0 96 0,16 0-144 15,-1 0-36-15,0 0-10 0,-2 0-27 16,3 20-12-16,-18 4-12 0,24-11-9 15,-1 3 7-15,1 0 7 0,5 2-4 16,1 18 7-16,6-20-32 0,4 1-21 16,0-4-18-16,0-1-13 0,0 0 22 15,27 0-12-15,-9-10 67 0,-1-2 3 16,-17 0 4-16,31 0-6 0,-17 0 3 16,20-21 36-16,-16 3-4 0,3 18-11 0,-5-18-10 15,3 18 1-15,16-22-11 0,-20 7 0 16,-3 15 2-16,-2-10 0 0,-4 10-13 15,-1 0-12-15,-3 0-81 0,-2 0 12 16,2 0-34-16,-2 0-31 0,0 0-34 16,0 0-69-16,0 0-520 0,0 0 378 15,0 14 12-15,0-14 122 0,0 0 104 16</inkml:trace>
  <inkml:trace contextRef="#ctx0" brushRef="#br0" timeOffset="13800.2087">3853 9160 1837 0,'19'0'96'16,"-11"0"-35"-16,4 27 1 0,1-27-34 15,-3 29 7-15,15 10 70 0,-13-19-32 16,-1 4 1-16,-3-3 5 0,-2-1 11 16,0 1-5-16,5 11 66 0,-9-17-103 15,0-4-3-15,0-2 8 0,-2-5 35 16,2 1 17-16,-2-5 33 0,0-20-124 15,0 20-21-15,0-32 3 0,0 11 0 16,0-29-1-16,0 25 4 0,0-3-7 16,0 2 0-16,0 2-7 0,33 3-18 0,10-8-109 15,-18 18 11-15,0 5-40 0,0 6-46 16,0-2-60-16,-5 2-64 0,15 0-478 16,-16 18 462-16,2-18 33 0,-3 0 146 15</inkml:trace>
  <inkml:trace contextRef="#ctx0" brushRef="#br0" timeOffset="15307.0641">4583 9220 1575 0,'33'0'242'0,"-19"0"-59"0,-3 0 38 15,1 0-49-15,-4 0-1 16,-1-14 153-16,-5 14-179 0,-2 0-1 16,0 0-37-16,0 0-15 0,0 0-40 0,-25 0-9 15,25 0-20-15,-23 0 11 0,9 0 6 16,-5 19-3-16,0-19-6 0,-20 22-1 15,21 3-11-15,-1-8-13 0,0 1-4 16,3 0-7-16,-13 17-6 0,16-20 4 16,3 0 7-16,2-4-7 0,2 1 5 15,-1-6 8-15,7 1-2 0,0-7 17 16,0 0-9-16,27 0 3 0,-27-18-18 16,29 18-16-16,15-23-27 0,-22-2 28 15,5 10 10-15,-2 1-1 0,0-3 25 16,16-16-3-16,-26 19 1 0,-1-2-6 0,-4 3-3 15,-3 2 8-15,-3 3-22 0,-2-1-28 16,-2 6 7-16,0 2 21 16,0 1 6-16,0 0-6 0,0 0 20 0,0 21 13 15,0 3 0-15,0-8 1 0,0 0 5 16,0 1-15-16,0 14 12 0,23-18-11 16,-23 0 10-16,20-2-7 0,-5-1-16 15,1-1 5-15,24-3 16 0,-22-2-12 16,5-4-27-16,0 0-7 0,-1 0-9 15,7-25-3-15,25-2 45 0,-25 10 3 0,2-3-4 16,-2-1-16-16,0-2 15 16,23-29 7-16,-30 22 5 0,1-5-29 0,2-4 11 15,-7-4-1-15,3-4-18 16,14-64 4-16,-18 48 31 0,-7 1 5 0,-4 4 25 16,-4 3 26-16,0 8-12 0,-2-22 52 15,0 48-94-15,0 8-33 0,-22 6-21 16,22 6 12-16,0 1 8 0,-19 35 31 15,19-12-33-15,-12 5 6 0,12 7 13 16,-13 5-4-16,-5 53 7 0,7-42-12 16,3 1-4-16,4 0 7 0,4-1 10 0,0-2-10 15,0 41 27-15,0-51-8 0,29-5-11 16,-29-3 0-16,29-5 9 0,-13-2-16 16,24 7 45-16,-18-20-32 0,3-6 17 15,2-4-15-15,2-1-34 0,31-37 8 16,-29 17 21-16,0-8 14 0,0-5-17 15,-2-3 9-15,0-6-21 0,21-49-5 16,-28 40-18-16,-1-2 12 0,-9-2 9 16,3 3 13-16,3-44 55 0,-13 57-46 15,-3 3 39-15,-2 7-33 0,0 5-16 16,0 8 8-16,-17-7-24 0,17 19-1 0,0 0-35 16,0 4 2-16,0 0-5 15,0 0 22-15,-14 44 38 0,14-20 2 0,-9 2-21 16,9 11 29-16,0 3-19 0,0 50 27 15,0-42-40-15,19 0 14 0,-19-1 7 16,25 0 4-16,-25-4-2 0,43 32 39 16,-24-43-63-16,-3-2 37 0,-1-7-13 15,1-4 13-15,15 7 42 0,-14-18-64 16,-1-4 2-16,7-3-4 0,0-1 7 16,6 0 12-16,35-25-29 0,-31-6 10 15,4 8-7-15,-4 0 38 0,-4-4-3 0,-2 0-17 16,8-28-10-16,-22 28-20 0,-5 0 17 15,-2 3 14-15,-4 2 9 16,-2-15 14-16,0 25-22 0,0 3-16 0,0 1 2 16,0 5-19-16,-16 0-21 0,16 3-38 15,0 0 60-15,-13 20 7 0,13-20 12 16,0 22 2-16,-10-22 2 0,10 42 33 16,0-29-39-16,0 2 2 0,0 0 13 15,0 0-19-15,0 13 61 0,0-13-35 16,0-1 14-16,16 1 4 0,-16 1 9 15,23 0 8-15,12 9-7 0,-12-12-41 16,6-4 7-16,0-2-20 0,4-3 9 0,2-2 24 16,33-2 37-16,-37 0 7 15,-6-18-41-15,-4 18 9 0,-1-21 7 0,9-8-74 16,-20 11 20-16,-5 0-9 0,0-5 53 16,-2 4 0-16,2-3-49 0,-4-11 5 15,0 19 0-15,0 2 32 0,0 4-19 16,0 4 0-16,-16 2-5 0,16 2-23 15,0 0 23-15,0 0-12 0,-13 0-5 16,13 20 14-16,-12 2-21 0,4-6 26 16,1 2-17-16,3-2 12 0,0 2 21 15,4 0 10-15,0 15 22 0,0-19-36 0,0-1-30 16,27 0 53-16,-27-2-48 0,56 4 93 16,-29-12-85-16,2-3 47 0,8 0-35 15,2 0-26-15,2 0 0 0,50-23-6 16,-43-8 54-16,-5 11-7 0,-1-2-19 15,-5-4-8-15,-4-4 4 0,19-43-46 16,-32 29 56-16,-3-9-28 0,-1-3 27 16,-5-9-3-16,1-67-37 0,-10 72 18 15,0 3 37-15,-2 9-23 0,0 13 24 16,0 8-38-16,0 7-20 0,-20 20-17 16,20 0 66-16,0 29-50 0,-17-5 51 31,5 37-30-31,12-21 42 0,-15 6-20 0,15 3 4 0,-10 0 1 0,10 3 5 15,0 48-5-15,0-50-9 0,0-2-32 0,23-2 13 16,-23-6-12-16,26 35 53 0,1-46-50 16,-12 0-20-16,1-5-107 0,-1-7-137 15,-15-2-101-15,18 2-550 0,-3-12 507 16,-9-5-20-16,0 0-66 0,-6 0-12 16,19-25-389-16,-11 25 708 0</inkml:trace>
  <inkml:trace contextRef="#ctx0" brushRef="#br0" timeOffset="15861.2085">8182 8656 4972 0,'0'0'52'0,"12"14"5"0,-12-14-4 15,8 0 25-15,-4 0-68 0,-4 0-11 16,0 0-67-16,0 0-77 0,0 0-619 16,0 0 135-16,0 0-280 0,0 0-22 15,-22 0 86-15,22 22 236 0</inkml:trace>
  <inkml:trace contextRef="#ctx0" brushRef="#br0" timeOffset="15997.3448">8221 8931 4800 0,'0'12'85'0,"14"-3"19"0,-14-4 59 16,9-2 27-16,-9-3-26 0,0 0-166 16,0 0-101-16,0-20-35 0,0 20-134 0,0 0-234 15,-19-13-1012-15,19 13 521 0,0 0 140 16,0 0 249-16</inkml:trace>
  <inkml:trace contextRef="#ctx0" brushRef="#br0" timeOffset="16815.5473">9806 8293 1299 0,'-12'0'54'0,"6"0"95"0,6 24 338 15,0 7-222-15,0-8-43 0,25 5-12 16,-25 5 14-16,26 57 192 0,1-40-237 0,-12 6-24 15,-3 3 13-15,3 3-4 0,-5 0-7 16,11 59 17-16,-13-65-146 0,-4-2-1 16,-4-4 45-16,8-9-24 0,-8 28 96 15,0-46-98-15,0-5 48 0,0-5-7 16,-24-9-41-16,24-4 3 0,-19-31-37 16,-4 6-21-16,9-7-5 0,-1-8 3 15,1-9-43-15,-1-8 15 0,-1-70 4 16,16 48 5-16,0-2-19 0,0-4-8 0,0-2-21 15,47-84 30-15,-24 91 26 16,4 6-10-16,6 9-17 0,4 6 49 0,7 10 0 16,49-17 10-16,-42 42-30 0,3 11-13 15,0 5 7-15,0 7 25 0,39 26 28 16,-52-4-14-16,-6 7-16 0,-8 6-4 16,-6 4-23-16,-9 5 1 0,-10 47 0 15,-2-41 11-15,-39-2 21 0,6 3 4 16,-9-5-10-16,-9-2 11 0,-65 37-32 15,56-41 31-15,-2-3-16 0,8-7-6 16,7-6-26-16,-26 14-85 0,53-25 59 0,3-2 53 16,9-4-3-16,8 1 28 31,0 2 28-31,43 12 27 0,-14-8-42 0,4 6-11 0,11 2-24 0,7 1 25 0,7 0-34 16,54 22-51-16,-56-21-26 0,-7-1-56 15,-1-2-67-15,-11-4-77 0,9 12-331 16,-32-17 262-16,-8-2-99 0,-2-4-54 15,-4-2-43-15,0-3 136 0</inkml:trace>
  <inkml:trace contextRef="#ctx0" brushRef="#br0" timeOffset="19849.0978">11084 9026 2502 0,'-2'-2'65'0,"0"0"52"0,0 2 60 15,2 0 49-15,0 0 323 0,0 0-207 16,0 0-7-16,18 28-43 0,-18-28-37 16,0 27-77-16,17 13 162 0,-17-18-240 15,16-1-10-15,-16 6-36 0,13-2-26 16,1 27 21-16,-8-26-61 0,-1-1-22 16,-1 0-32-16,0 0-48 0,0-3-39 0,2 13-232 15,0-24 44-15,-4-1-127 16,1-1-110-16,-3-1-136 0,6-8-890 15,-2 0 960-15,-4-30 221 0</inkml:trace>
  <inkml:trace contextRef="#ctx0" brushRef="#br0" timeOffset="20018.2063">11576 9026 3826 0,'25'-1'217'0,"-19"1"-36"0,-6 0 47 16,2 0-70-16,-2 0-44 0,0 0-21 0,-58 20-18 15,29-7-39-15,-8-13 5 0,-6 17 8 16,-5-7-12-16,-57 7-51 16,53-9 14-16,-2-1-49 0,7 0-8 0,3-3-69 15,9-4-125-15,-19 4-467 0,36-4 265 16,5 0-29-16,9 0-77 0,4-21-104 16,0 21 32-16,21-21-239 0</inkml:trace>
  <inkml:trace contextRef="#ctx0" brushRef="#br0" timeOffset="20281.2413">12967 8296 3525 0,'0'19'2'0,"0"-19"-6"0,-23 0 8 16,5 0-7-16,-34 0 7 0,23 0-8 15,-2 0-4-15,-4 0-41 0,-2 0-49 16,-34 0-330-16,45 18 99 0,-3-18-149 0,2 0-89 16,2 18-62-16,6-18 121 15</inkml:trace>
  <inkml:trace contextRef="#ctx0" brushRef="#br0" timeOffset="20437.2411">12855 8577 3079 0,'7'8'79'0,"-7"7"180"0,0-9-100 16,0-2-84-16,-38-3-53 0,18-1-9 16,-1 0-12-16,-37 0-6 0,31 0-30 15,-2 0-76-15,3 0-81 0,5 0-75 16,-16 0-480-16,24 0 194 0,5-17-38 0,8 17 53 15,0-19 123-15</inkml:trace>
  <inkml:trace contextRef="#ctx0" brushRef="#br0" timeOffset="20851.1887">15671 7354 1672 0,'0'16'87'0,"0"0"56"0,0 4 51 16,16 31 238-16,-5-20-253 15,-11 6-12-15,16 0-11 0,-10 2 11 0,15 43 71 16,-15-44-185-16,5 4-36 0,-5-3-30 15,2-5-45-15,0 2-65 0,3 23-401 16,-7-38 102-16,0-2-153 0,-4-9-18 16,2 1 22-16,-2-7 171 0</inkml:trace>
  <inkml:trace contextRef="#ctx0" brushRef="#br0" timeOffset="21258.2619">18005 8244 1436 0,'45'0'79'0,"-8"9"15"0,-2-9 22 0,-12 6 1 16,12-6 52-16,-26 5-106 0,-7-2-22 16,-2 0 3-16,0 2 21 0,-25-2 18 15,-23 6 102-15,3-3-114 0,-5 0 5 16,-16 1 20-16,-12-4 43 0,-11 2 52 16,-118 0 283-16,85-2-229 0,-8-1 0 15,-13 0-14-15,-14-1-63 0,-176 2 102 16,153 0-153-16,-18 2 16 0,-3 0-2 15,-5 1-26-15,3 1-74 0,-192 11-32 0,203-7-3 16,10 2 6-16,11 0-33 16,11 0-9-16,-112 14-153 0,160-12 14 0,7 0-170 15,18-3-138-15,16-2-146 0,18 2-169 16,-16 5-662-16,51-9 908 0,12-3 274 16</inkml:trace>
  <inkml:trace contextRef="#ctx0" brushRef="#br0" timeOffset="22000.3375">14612 8928 2847 0,'0'0'67'0,"25"0"239"15,-6 0-39-15,-19 29 28 16,27-11 56-16,-27 4 6 0,25 3-72 16,-13 39 93-16,5-28-282 0,-17 2-12 0,12-3-92 15,-12 3 9-15,0 31-8 0,0-35 8 16,0-1-17-16,-19-3-72 0,19-7-99 15,0 0-103-15,0 13-703 0,0-23 437 16,0-4-70-16,0-7-64 0,0-2-22 16,29 0-280-16</inkml:trace>
  <inkml:trace contextRef="#ctx0" brushRef="#br0" timeOffset="22972.0443">15377 9713 2394 0,'9'0'34'0,"-1"0"29"0,-2 0 28 15,-2 13 213-15,-4-13-118 0,0 12 25 16,-33-12-9-16,17 12 0 0,-15-5 3 16,-52 11 212-16,31-10-221 0,-6 2-1 15,-10-2-22-15,-4 1-57 0,-9-4 4 16,-82 9-56-16,78-9-51 0,4 0-90 15,7-2-43-15,2-1-70 0,-46 2-446 16,70-3 222-16,5-1-16 0,12 0-31 16,6 0-166-16,7 0-50 0,9 0-508 15</inkml:trace>
  <inkml:trace contextRef="#ctx0" brushRef="#br0" timeOffset="23549.1543">14245 10207 2287 0,'31'18'28'0,"6"17"94"15,-23-17-25-15,7 3 13 0,-7-3 8 0,-1 0 7 16,1 2-16-16,7 22 6 0,-15-21-73 15,2 0 18-15,-8-3 24 0,0-1 22 16,0 14 61-16,0-19-120 0,0-3-24 16,-24-4-5-16,24-3 26 0,0-2-7 15,-13 0 21-15,13-19-47 0,0 19 1 16,-14-33-24-16,14 10 11 0,0-28-14 16,0 22 22-16,0-9-24 0,31-2-18 0,-9-3-32 15,9-3-13-15,36-42-65 0,-30 46 84 16,6 1 26-16,-1 5 31 15,-1 7 12-15,-6 7 26 0,35-6 29 0,-39 18-50 16,-4 5-3-16,-4 2-8 0,-2 3 5 16,3 0 27-16,-17 0-11 0,-3 21 20 15,-2-21-5-15,-2 24 9 0,0-24-7 16,-21 48 15-16,-12-30-26 0,12 2 10 16,-1-1 2-16,-1 2-21 0,-4 0 0 15,-20 22-23-15,24-25 0 0,4 0-18 16,5 1 6-16,-3 1 12 0,-1 10 25 15,11-17 20-15,7-1 2 0,0 1 18 0,0 1 19 16,0-6-19-16,23 13 45 16,4-10-90-16,-11 0-7 0,1 1 2 0,0 2 7 15,1 0-14-15,13 16 10 0,-12-14-10 16,-7 1 15-16,3-1-28 0,-3 0-65 16,-2-2-78-16,3 13-380 0,-9-15 161 15,0-2-32-15,-2-3-69 0,2-2-173 16,7-4-549-16,-5-1 804 0</inkml:trace>
  <inkml:trace contextRef="#ctx0" brushRef="#br0" timeOffset="23751.225">15226 10474 3445 0,'0'10'28'0,"0"-1"34"0,0 1 49 0,0 1 59 15,0 1-31-15,0 19 91 0,0-14-193 16,0 1-18-16,21 1-15 0,-21-2-71 16,0 13-253-16,0-16-20 0,0-3-81 15,0-2-139-15,0-4-172 0,17-5 12 16</inkml:trace>
  <inkml:trace contextRef="#ctx0" brushRef="#br0" timeOffset="24262.0926">16173 9437 2239 0,'0'-3'17'0,"0"2"19"15,0 0 20-15,0 1 131 0,0 0-85 16,0 26 2-16,23-8-7 0,-23 1 3 16,16 36 78-16,3-26-116 0,-19 7-22 15,0-3-9-15,10 1-27 0,-10 0-38 16,11 28-178-16,-5-35 40 0,-6-4-32 0,4-2-40 16,-4-4-72-16,0-5-43 0,4 0-409 15,-4-12 487-15,4 0 61 0,-2 0 42 16,0-28 65-16</inkml:trace>
  <inkml:trace contextRef="#ctx0" brushRef="#br0" timeOffset="24333.0875">16324 9747 466 0,'15'-19'46'0,"11"-12"237"0,-15 18 12 16,1 4 61-16,-4 2 20 0,-1 7-31 15,-3-8-80-15,0 8 40 0,-4 0-217 16,0 0-33-16,-27 0-25 0,8 0-8 0,-30 18-6 16,18-18-20-16,-6 0-16 15,8 15-29-15,-2-15-57 0,2 0-62 0,-19 0-417 16,30 0 100-16,7 0-1 0,11-18 23 15,-4 18 108-15</inkml:trace>
  <inkml:trace contextRef="#ctx0" brushRef="#br0" timeOffset="24586.3296">17322 8926 2328 0,'5'-2'-9'16,"-5"2"4"-16,0 0 20 0,0 0 30 0,4 21 180 16,-4 11-59-16,0-9 13 0,0 4 10 15,0 6 21-15,0 2-44 0,0 38 32 16,0-33-197-16,0 1-49 0,0-1-71 16,0-1-95-16,0 33-452 0,22-40 156 15,-22-4-73-15,23-7-11 0,-23-4 73 16,19-2 216-16</inkml:trace>
  <inkml:trace contextRef="#ctx0" brushRef="#br0" timeOffset="24740.2858">17678 9734 2605 0,'12'0'161'16,"-12"0"-37"-16,0 0 16 0,0 0-54 15,0 0-20-15,-22-23-6 0,-18 23 71 16,14-21-31-16,-8 21-6 0,-5-12-8 15,-6 12-36-15,-3-11-37 0,-43 2-156 16,46 9 32-16,-5 0-84 0,9 0-40 16,2 0-104-16,-24 0-791 0,41 0 551 15,3 0 68-15,3 0 244 0</inkml:trace>
  <inkml:trace contextRef="#ctx0" brushRef="#br0" timeOffset="25293.4171">17008 9978 2342 0,'0'4'66'0,"0"3"40"0,17 11 192 16,-17-8-123-16,18 4 9 0,-18 4 29 16,0 5-15-16,27 24 108 0,-27-18-151 0,11 1-13 15,-11 0 21-15,8 1-33 0,-2-1-33 16,-6 27 44-16,4-29-122 0,-4-4-30 15,0 1 2-15,0-6 7 0,0-1 7 16,-18 7-9-16,18-16-20 0,0-4 10 16,-15-1 9-16,15-4 13 0,-21 0 33 15,21 0-69-15,-6-29-20 0,6 12-16 16,-14-2 3-16,14-3 15 0,-8-38-100 16,8 27 103-16,0-5-19 0,0-3 26 15,22 0 3-15,9-45-39 0,-16 46 68 16,5 0 5-16,9-2-14 0,-6 6 29 15,12 5-14-15,31-24-47 0,-28 33 11 0,-1 5 7 16,-2 4 33-16,-4 6 1 0,0 5-2 16,23 2-17-16,-36 0-21 0,-1 20 4 15,-3-20 0-15,-3 23 6 0,-7 6-4 16,-4-13 18-16,0 2-16 0,-23-1 24 16,23 3-8-16,-41-1-5 0,-13 17 23 15,23-18 4-15,-4 0 4 0,6-1-13 16,0-2-16-16,6 0 7 0,-14 8 7 15,23-11-2-15,5 1 14 0,5-3 11 16,0-1 10-16,4 12 75 0,0-7-59 16,0-3 32-16,27 2-38 0,-27 0 18 0,35 3-25 15,10 14-4-15,-22-14-16 0,0-4 14 16,-2 0-27-16,-1-2-111 0,1-3-84 16,2 2-504-16,-19-3 274 0,-4-3-119 15,6-3-122-15,-6 0-28 0,0 0-247 16</inkml:trace>
  <inkml:trace contextRef="#ctx0" brushRef="#br0" timeOffset="25701.1739">17752 10470 3767 0,'15'9'33'15,"8"4"94"-15,-9-8-36 0,9-2-18 16,0-1-22-16,-3 3 25 0,7-1-40 15,27 4 55-15,-31-4-50 0,3-2-2 16,-7-1-40-16,4 1 6 0,8-2-13 16,-23 0-6-16,2 0-26 0,-1 0-38 78,-9 0-21-78,0 0 19 0,0 0-37 0,0 0 110 0,-23 0 13 0,23 0 7 0,-31 18-18 0,-15-2-23 0,20-16 30 15,-1 27 21-15,0-14-25 0,0 2 12 0,4 0-5 0,-12 14 41 0,21-12-28 0,5-4-9 0,-1-1 42 0,10-1 10 0,0-1 39 16,0 4 97-16,0-6-152 0,23-3-31 16,-23-1-16-16,33-1 5 0,16-3-74 15,-18 0-13-15,0 0-30 0,7 0-52 16,1 0-68-16,-2-27-96 0,25 3-459 16,-35 9 349-16,-4-3-80 0,-3-3 1 15,-1-4-40-15,-13-1 149 0</inkml:trace>
  <inkml:trace contextRef="#ctx0" brushRef="#br0" timeOffset="25975.3775">18536 9329 1711 0,'0'0'119'0,"0"18"45"0,16-18 39 0,-16 16-32 16,19-3-16-16,0 24 82 0,-19-13-143 15,12 1-16-15,-12 7-8 0,19 4-2 16,-19 35 21-16,10-36-68 0,-10 1-30 15,0-1-56-15,0-4-54 0,8-6-55 16,-4 14-299-16,-4-26 165 0,0-4-95 16,0-5-21-16,0-4-49 0,0 0-119 15</inkml:trace>
  <inkml:trace contextRef="#ctx0" brushRef="#br0" timeOffset="26131.3277">18846 9535 2501 0,'0'-2'30'0,"4"2"22"15,-4 0 103-15,0 0-83 0,-37 0-12 16,37 0-23-16,-44 19-1 0,18-19-9 16,-43 0 25-16,30 16-34 0,6-16-22 15,6 0-51-15,-4 0-73 0,-12 0-500 16,32 0 43-16,-1 0-49 0,12-23 121 16</inkml:trace>
  <inkml:trace contextRef="#ctx0" brushRef="#br0" timeOffset="26403.6055">19830 8677 2348 0,'0'-10'-5'0,"0"5"0"15,0 4 22-15,0 1 48 0,0 22 161 16,0-22-102-16,0 36-31 0,16-11-18 0,-16 5-3 16,0 3-26-16,0 38 9 0,0-35-48 15,0 2-11-15,0-1-63 0,0-2-59 16,0-1-76-16,0 27-483 0,0-30 198 16,0-3-21-16,0-4 44 0,0 1 124 15</inkml:trace>
  <inkml:trace contextRef="#ctx0" brushRef="#br0" timeOffset="26594.6543">20059 9704 2679 0,'9'0'48'0,"-9"0"28"0,0-19 23 16,4 19-2-16,-4-17 31 15,0 17-102-15,0-15-14 0,-31 15 16 0,12 0 2 16,-8-13-5-16,-39 4-12 0,25 9-18 15,-9 0-9-15,1 0-73 0,-1 0-82 16,-49 0-427-16,55 0 124 0,3 17-39 16,6-17-39-16,8 0 86 0</inkml:trace>
  <inkml:trace contextRef="#ctx0" brushRef="#br0" timeOffset="27322.6678">19497 9876 2208 0,'19'19'36'0,"-19"-1"26"0,20 1 11 16,-20 2 49-16,19 20 128 0,-19-17-106 16,14-2-33-16,-14 1-13 0,0 3 31 15,0 29 126-15,0-30-167 0,-18 5-30 16,18-4-39-16,-19 0-8 0,19 1 11 15,-16 14-35-15,1-25-11 0,15-2-42 0,0-3 4 16,-12-2 2-16,12 2 27 0,-6-7 58 16,6-2-8-16,0-2-3 15,0 2 27-15,0-2-23 0,0 0 47 0,0 0-41 16,0 0-8-16,0 0-5 0,0 0-18 16,0-23-11-16,0-2 21 0,0 10-5 15,18-5 6-15,-18-4 6 0,0-2-24 16,35-5-11-16,-8-43-82 0,-8 35 58 15,-1-7 19-15,1 2 1 0,6-1 16 16,12-38 6-16,-14 50 23 0,-5-1 6 16,9 3-10-16,0 9-10 0,0 5-14 0,31-4-51 15,-31 17 36-15,0 4 15 0,0 0-4 16,-5 0-9-16,-3 0-9 0,6 27-50 16,-19 0 58-16,-2-12 13 31,-4 0 12-31,0 3-5 0,-31 20 2 0,12-19 11 0,1 1 1 0,-3-2 0 0,-8-1 8 15,2-1-1-15,-22 11 40 0,22-17-24 16,0 0-14-16,4-2 6 0,3-5-11 16,1 1-8-16,-8-2 9 0,13-2-12 0,1 0-2 15,5 0 4-15,-2 0-7 16,-7-17-12-16,17 17-3 0,-6 0 0 16,2 0 10-16,4 0-4 0,0 0 13 0,0 0 28 15,0 22-15-15,0-22-6 0,0 21-6 16,14-21 9-16,-14 25 10 0,39-3 53 15,-24-12-12-15,1 3 4 0,3-2 15 16,0 0 3-16,16 14 61 0,-17-12-80 16,1 0-37-16,-2 1-18 0,-3 6 37 15,5-6-26-15,12 18 45 0,-19-16-83 16,3 1 4-16,-3 0 9 0,-2-4-49 16,-1 1-25-16,9 13-297 0,-10-13 71 15,-3-3-98-15,5-4-121 0,-6-2-127 16,13-2-509-16,-11-3 831 0</inkml:trace>
  <inkml:trace contextRef="#ctx0" brushRef="#br0" timeOffset="27867.7686">20202 10342 2257 0,'-4'-8'32'0,"4"8"24"0,0 0 38 16,0 0 48-16,18 0 6 0,7 0 178 15,-25 0-190-15,37 18-4 0,-18-18-10 16,-2 0-16-16,1 17-22 0,19-7-37 15,-20-10-58-15,-3 0-3 0,-5 11 5 16,-1-11-20-16,6 8-91 0,-9-5 49 16,-5 4 18-16,0 0 19 0,0 2 13 15,0-3 15-15,-19 13-7 0,-2-10 13 16,21 2-15-16,-27 0 13 0,27-4-1 16,-18 10-6-16,-1-13-4 0,19 3 16 0,0-4 8 15,0 0-1-15,-12-1 33 0,12 0 98 16,0-2-71-16,0 0-37 0,0 0-19 15,0 0-17-15,20 0-7 0,-1 0 10 16,-4 0 19-16,-3 0 12 0,7 0 1 16,-1 0 0-16,7 19-10 0,-15 11-18 15,-10-12 8-15,4 3 22 0,-4-2-7 16,0 0 17-16,0 13-25 0,-26-18-31 0,26-4-22 16,-23-1 0-16,23-9-24 15,-27 8-38-15,4-8-233 0,7 0 58 0,5-22-85 16,-5 22-186-16,16-35-71 0,-15-15-516 15</inkml:trace>
  <inkml:trace contextRef="#ctx0" brushRef="#br0" timeOffset="28219.9203">20983 9387 1938 0,'19'0'37'15,"-19"26"26"-15,12-11 34 0,3 23 185 16,-15-15-133-16,18 3-2 0,-9 2-23 15,-5 3-8-15,4 3-29 0,2 33-3 16,-10-32-79-16,0-5-22 0,0-1-36 0,0-4-47 16,-18 12-253-16,18-24 109 15,0-6-76-15,0-5-136 0,0-2 25 0,0 0 38 16,0-21-134-16</inkml:trace>
  <inkml:trace contextRef="#ctx0" brushRef="#br0" timeOffset="28269.9871">21252 9578 1623 0,'10'-6'106'0,"-1"6"32"0,-3 0 26 16,-4 0-37-16,-2 0-31 0,-29 0 60 16,29 0-75-16,-33 0 23 0,10 0 4 15,-8 0 1-15,-4 0-25 0,-37 0-35 0,37 0-101 16,-3 0-77-16,7 0-100 0,4 0-165 16,-4-15-770-16,31 15 652 15</inkml:trace>
  <inkml:trace contextRef="#ctx0" brushRef="#br0" timeOffset="28488.206">21696 9807 3487 0,'-24'5'2'0,"24"0"-9"0,0-4 1 16,0-1-6-16,0 1-19 15,0-1-11-15,0 0-111 0,0 0 7 0,0 0-86 16,0 0-129-16,18 0-199 0,-18-17-29 16,13 1-445 15</inkml:trace>
  <inkml:trace contextRef="#ctx0" brushRef="#br0" timeOffset="28597.2944">22040 9783 3162 0,'12'0'-29'0,"3"0"-56"0,3 0-60 16,3 0-73-16,33-22-599 16,-23 6 266-16,6 16-22 0,4-16 167 0</inkml:trace>
  <inkml:trace contextRef="#ctx0" brushRef="#br0" timeOffset="28739.2442">22804 9712 3652 0,'0'17'19'0,"0"-17"1"16,0 0-53-16,17 0-101 0,-17 0-104 16,23 0-102-16,-23 0-87 0,45 0-616 15,-26-15 577-15,-3 15 13 0,7 0 179 0</inkml:trace>
  <inkml:trace contextRef="#ctx0" brushRef="#br0" timeOffset="29757.2752">18108 8306 1392 0,'0'-4'190'0,"0"4"-36"15,0 0 23-15,0-2-64 0,0-2-9 16,-4 0-25-16,0-5 99 0,4 3-63 16,-4-1 7-16,-1 0 18 0,5-3 23 0,-8 5 14 15,6-8 177-15,-2 11-175 16,4-2-34-16,-4 4 18 0,4-3-44 0,0 3 76 15,0 0-121-15,0 0 43 0,0 0-17 16,0 0 83-16,23 0-39 0,3 0 152 16,-7 0-216-16,2 16 3 0,8-16-32 15,6 0 45-15,54 0 134 0,-36 0-98 16,12 0-36-16,5 0-29 0,12 0-8 16,7 0-8-16,99 0 16 0,-78 0-37 15,-2 0-3-15,7 0 1 0,11 0 19 16,131-15 15-16,-119 15-41 0,11-12-24 15,8 12 11-15,4-15-12 0,1 7 14 0,158-13-17 16,-163 11-9-16,0 0-18 0,-12 1-26 16,-11 0-31-16,104-9-236 0,-139 11 98 15,-10 0-27-15,-2 1-113 0,-17 1-213 16,-12 5-164-16,41 0-1418 0,-57 0 1354 16</inkml:trace>
  <inkml:trace contextRef="#ctx0" brushRef="#br0" timeOffset="37407.7869">23952 8258 2105 0,'0'5'37'0,"0"-3"36"0,0 0 72 0,0-1 80 15,0-1 325-15,0 0-277 0,0 0-15 16,0 0 0-16,0 0-2 0,0 0 158 16,0 0-272-16,0 0-20 0,-25 17-7 15,25-17-27-15,-31 0-37 0,-8 12-2 16,18 0-41-16,-4-2 12 0,4-2-20 16,1 3-36-16,-13 12 17 0,20-10-5 15,1 1 48-15,2-1-36 0,8 0-21 16,2-2 65-16,0 8-52 0,0-10 49 15,0-2-33-15,0-2 17 0,26-1-27 16,7 1-166-16,-8-5 79 0,0 0-46 16,6 0-36-16,0 0-84 0,2-20-110 15,25-1-468-15,-35 21 465 0,0-26 10 16,-5 12-41-16,-5-1-52 0,-3 1 7 0,4-18-243 16</inkml:trace>
  <inkml:trace contextRef="#ctx0" brushRef="#br0" timeOffset="37635.4595">24208 8240 1765 0,'17'21'121'0,"-11"-4"-10"15,0-17 28-15,0 21-18 0,-4-9 2 16,7 17 120-16,-7-12-120 0,0 0-15 0,-2-1-22 16,0 1 28-16,0-2-1 15,0 6 194-15,0-13-118 0,0-5 5 0,0 1-1 16,0-4-30-16,0 0-85 0,0-19-21 15,0-9-68-15,0 7 21 0,0-1-27 16,0-3 2-16,0-23 7 0,0 28 17 16,0 2-39-16,14 3-27 0,-14 2-50 15,23 3-92-15,16-2-424 0,-14 12 212 32,10 0-84-32,0 0-104 0,11 0 1 0,67 0-350 0</inkml:trace>
  <inkml:trace contextRef="#ctx0" brushRef="#br0" timeOffset="38337.5358">26420 7154 2392 0,'10'-8'26'15,"-2"5"18"-15,1 3 21 0,3 0 120 16,-4 27-99-16,-1-27 4 0,1 37-23 16,0-15 4-16,-2 3-4 0,9 30 63 15,-9-28-49-15,-4 3-6 0,0-4-15 16,-2 0-26-16,0 1-31 0,0 25-108 15,0-25-46-15,-25-4-109 0,25 0-137 0,0-2-194 16,-14 17-628-16,14-22 776 0,0 0 236 16</inkml:trace>
  <inkml:trace contextRef="#ctx0" brushRef="#br0" timeOffset="38652.5912">27069 7907 2052 0,'50'4'67'0,"-7"2"48"0,27-1 276 16,-43-5-189-16,-6 0 11 0,-3 2 7 16,-11 0 10-16,-1 0-1 0,-6-2 126 15,0 0-264-15,-37 0 3 0,10 0-7 0,-17 0-1 16,-9-22 56-16,-90 0 70 0,56 22-79 62,-4-21-54-62,-10 11 4 0,-2-1-46 0,-94-7-14 0,104 18-15 0,-2-12 14 0,10 12-26 0,9-4 7 0,10 4-52 0,-34 0-201 0,65 0-69 0,10 0-165 16,9 0-123-16,4 0-275 0,9 0-828 16,3 0 1141-16</inkml:trace>
  <inkml:trace contextRef="#ctx0" brushRef="#br0" timeOffset="39237.4805">26046 8461 1988 0,'20'26'87'0,"-15"-14"10"0,3 6 38 0,2 2 34 0,-2 3 19 16,1 2-13-16,5 30 177 0,-6-23-208 15,1 4-6-15,-1-2-12 0,-4-1 7 16,-2 24 81-16,-2-29-122 0,0-5-35 16,0-2 6-16,0-5 4 0,-25-4-14 15,25 5 155-15,0-14-115 0,-20-3-28 16,20 0-53-16,-13 0-28 0,13-33 0 15,-12-8 55-15,-1 13-60 0,13-5-23 0,-4-7-78 16,4-3-29-16,21-49-108 16,-21 42 171-16,31-2 6 0,-8 4 43 0,8 0-16 15,6 8 9-15,44-22-11 0,-38 36 30 16,7 7 8-16,-1 7 3 0,-1 2 13 16,-5 7 13-16,30 3-13 0,-40 0-9 15,-7 0 0-15,-9 20 13 0,-3-20 3 16,1 16 23-16,-15 3-7 0,0-19 3 15,0 24-10-15,-35-11 7 0,12-1-13 16,-39 18 6-16,23-15-29 0,-5 0 7 16,1-2-15-16,2-1 19 31,3 2 0-31,-24 14-27 0,36-16 3 0,11-2 11 0,3 2 20 0,12 1-6 0,-7 14 46 16,7-11-18-16,0 1 28 0,29-1-1 0,-6 5-5 15,0-1 14-15,39 23 82 0,-29-20-91 16,4 0-21-16,-4 0-42 0,-4 4 20 15,23 16-35-15,-34-23-20 0,1 0-81 16,-4-2-103-16,-7-1-102 0,-2-4-90 16,-4 6-750-16,-2-12 573 0,0-6 54 15,0-1 199-15</inkml:trace>
  <inkml:trace contextRef="#ctx0" brushRef="#br0" timeOffset="39566.7285">26972 8961 2069 0,'0'0'65'0,"0"0"52"0,23 24 269 16,-9-4-182-16,-14-7-4 0,19 4-29 16,-19 1 12-16,31 24 101 0,-21-18-180 15,-2 1-33-15,-2 0-33 0,-6 0-15 16,7-2-14-16,-5 18-70 0,-2-21-86 16,0-6-80-16,0-3-108 0,0-2-73 15,0-4-160-15,0-5-709 0,0 0 763 16</inkml:trace>
  <inkml:trace contextRef="#ctx0" brushRef="#br0" timeOffset="39721.9983">27416 8987 3077 0,'0'0'17'16,"0"20"52"-16,0-20 33 0,-23 13 178 15,-10-13-182-15,9 0-25 0,-7 0-43 16,-5 0-15-16,-38 0-30 0,37 0 3 15,-7 0-37-15,7 0-100 0,0 0-116 16,10-17-161-16,-20 17-940 0,32-16 700 16,3 16 156-16</inkml:trace>
  <inkml:trace contextRef="#ctx0" brushRef="#br0" timeOffset="40416.4133">28582 7895 2389 0,'0'0'14'0,"0"9"-2"0,0-9-2 15,-21 0 8-15,21 0-7 0,-47 0 55 0,24-21-37 16,-4 21-3-16,-4 0-21 16,-2-17-3-16,2 17-18 0,-29 0-140 0,29 0-48 15,2 0-174-15,4 0-109 0,5 17-62 16</inkml:trace>
  <inkml:trace contextRef="#ctx0" brushRef="#br0" timeOffset="40617.5114">28439 8156 2194 0,'9'15'55'0,"-5"-1"53"0,-2-2 54 15,-2-2 29-15,0 2 70 16,0-6-201-16,0-2-25 0,-25 1-14 0,25-1-4 15,-29-4-6-15,-4 1-9 0,10-1-46 16,3 0-42-16,-5 0-71 0,0 0-82 16,-16-19-483-16,22 19 280 0,3-19 6 15,3 19 42-15,5-12 94 0,6 12 118 16</inkml:trace>
  <inkml:trace contextRef="#ctx0" brushRef="#br0" timeOffset="43169.4205">29767 6995 1918 0,'18'-27'81'0,"1"5"42"15,-7 6 30-15,1 3-14 0,-3 6-8 16,-2 7 205-16,-8 0-100 0,2 23 12 15,0-7-29-15,-2 6 12 0,0 7-10 16,0 42 159-16,0-28-249 0,-22 2-54 0,22-2-54 16,0 0 23-16,0 37-66 0,0-43 17 15,0 0-63-15,0-5-40 0,0-4-116 16,0-1-117-16,0 17-452 0,0-23 432 16,0-4 39-16,0-2-30 0,0 1-102 15,0 0-13-15,16 7-320 0,-16-9 579 16,19-5 89-16</inkml:trace>
  <inkml:trace contextRef="#ctx0" brushRef="#br0" timeOffset="43383.4321">30170 7742 1695 0,'31'1'118'15,"-2"1"87"-15,-7-1 94 0,-5-1 98 16,6 0 376-16,-17 0-430 0,-6 0-42 0,0 0-84 16,0 0-30-16,0 0 64 0,-25 0-148 15,0 0-36-15,-4 0-32 0,-6 0 24 16,-12 0-46-16,-69 15 16 0,50-15-49 15,-3 0 3-15,-1 0 21 0,0 0 28 16,2 0-23-16,-50 0-65 0,62 0-53 16,13 0-73-16,1 0-120 0,11 0-174 15,-12-12-652-15,30 12 512 0,9 0-17 16,4 0 78-16,0 0 32 0,31 0 204 16</inkml:trace>
  <inkml:trace contextRef="#ctx0" brushRef="#br0" timeOffset="44057.6971">29374 8253 2004 0,'0'0'120'0,"0"0"75"0,0 0 61 16,16 18 3-16,-16 4 197 0,21-7-256 15,-21 4-27-15,23 3-14 0,-23 3-46 16,14 1 17-16,1 30 140 0,-15-24-146 15,10 0-43-15,-10-3-40 0,0-2-42 16,0 19 13-16,0-28-15 0,0-4 19 16,0-4 15-16,-19-2 38 0,19-3 15 15,0-5 17-15,0 0-90 0,0-27-33 0,0 8 14 16,0-5-43-16,0-6 1 16,21-39-65-16,-21 29 47 0,25 1-21 0,0-2 2 15,2 1 24-15,45-43-30 0,-33 44 71 16,3-1-4-16,1 6 28 0,-2 3 2 15,-4 5 9-15,28-16-17 0,-45 28 7 16,-1 4-26-16,-9 5 7 0,1 0 1 16,-1 1-28-16,-10 4 21 0,0 0 20 15,0 0 4-15,0 30-12 0,-27-30 23 0,-6 52 11 16,12-31-8-16,-2 0-17 16,1 2-7-16,-3-2 20 0,6-1-8 15,-18 15 0-15,16-16-21 0,5-2 4 0,4-2 10 16,3-1 33-16,-5 10 11 0,10-14-31 15,2-2-25-15,2 0 23 0,0-2-19 16,0 0 6-16,20 0 24 0,-20 0 4 16,0 0 3-16,0 0-10 0,27 1-5 15,-27 4 9-15,19 14 27 0,1-10-31 16,-3 2-37-16,2 3 11 0,-3 3 6 16,19 23 14-16,-16-22-57 0,1 2-84 15,-1-3-122-15,-2-1-104 0,-5-4-98 16,7 3-695-16,-11-13 516 0,0-8 53 15,-2 0 177-15</inkml:trace>
  <inkml:trace contextRef="#ctx0" brushRef="#br0" timeOffset="44309.7986">30265 8614 2900 0,'0'23'123'0,"0"-12"3"16,0 3 66-16,0 2 5 0,0 5 2 16,0 23 106-16,0-19-215 0,0-4-33 0,16 0-4 15,-16 0-27-15,0-2-10 0,11 10-45 16,-11-16-68-16,0-2-93 0,0-4-100 16,8 0-107-16,0-4-686 0,-4-3 412 15,0 0 20-15,3-20 185 0</inkml:trace>
  <inkml:trace contextRef="#ctx0" brushRef="#br0" timeOffset="45341.6551">31131 7504 2250 0,'0'20'143'0,"0"-20"-15"15,0 21 31-15,0-21-27 0,21 29-4 16,-21-8-16-16,12 24 51 0,-12-18-105 16,0-2-27-16,0 3-7 0,10-2-9 15,-10 27-5-15,0-28-52 0,0-2-62 16,0-5-79-16,0 0-71 0,0-8-57 15,0 4-472-15,0-10 325 0,0-4 45 16,0 0 57-16,0 0 99 0</inkml:trace>
  <inkml:trace contextRef="#ctx0" brushRef="#br0" timeOffset="45463.6599">31327 7751 2032 0,'8'0'93'0,"-8"-6"241"0,0 6-152 15,0 0-92-15,0-3-62 0,0 3-21 16,-33-4-5-16,-14 1-1 0,16 1-2 15,-4-2-34-15,-2 1-53 0,1-2-64 16,-28-2-444-16,39 1 126 0,7 0-69 16,3-3 105-16</inkml:trace>
  <inkml:trace contextRef="#ctx0" brushRef="#br0" timeOffset="45718.8558">31966 7101 2949 0,'4'0'-12'15,"0"0"-8"-15,-2 0 4 0,0 0 30 16,0 20 97-16,-2 13-27 0,2-9 5 16,-2 2-23-16,0 6-3 0,0 3-20 15,-20 42 3-15,20-39-33 0,0 3-3 0,0-1-69 16,0-1-38-16,0 0-50 0,0 32-243 15,0-40 179-15,20-3-56 0,-20 0-122 16,17-4-98-16,0 16-440 0,-17-25 662 16</inkml:trace>
  <inkml:trace contextRef="#ctx0" brushRef="#br0" timeOffset="45893.2689">32195 7943 2101 0,'11'3'71'0,"3"1"205"0,-8-4-99 15,-1 1-63-15,-5 0-49 0,0-1-16 0,0 2 42 16,-27-2-30-16,8 0-21 0,-8 0-15 16,-8 0-10-16,-4 0-22 0,-52 0-88 15,39 0-32-15,-4 0-88 0,7 0-99 16,5 0-143-16,3-18-61 0,-21 18-444 16,35-9 710-16</inkml:trace>
  <inkml:trace contextRef="#ctx0" brushRef="#br0" timeOffset="46473.7215">31652 8258 2049 0,'0'13'61'16,"0"8"171"-16,0-12-49 0,20-2-23 16,-20 4-5-16,0 0 16 0,15 13 131 15,-3-10-153-15,-12 3-7 0,0 5 28 16,11-1 32-16,-11 1-15 0,6 29 94 15,-6-23-205-15,0 1-43 0,0-2-19 16,0 2 15-16,0-1-35 0,0 20 67 16,-17-30-51-16,17-2 1 0,0-1-35 15,-18-3 13-15,5-3 33 0,13-5-8 0,0-4 0 16,-10 0-12-16,10 0 12 16,0 0-1-16,0 0 6 0,0-21-21 0,0 21 17 15,0-25-23-15,0 6-2 0,0-35-8 16,16 22 8-16,-16-4 23 0,0-4-41 15,23-5 4-15,-12-3 11 0,18-45-54 16,-11 43 48-16,3 6 13 0,2-1 17 16,1 5 10-16,3 8-4 0,27-12-58 15,-25 30 24-15,0 7 13 0,0 6 9 16,-2 1 11-16,24 0-54 0,-26 27 12 16,-4-27 3-16,-5 23-9 0,-1-23 3 0,-5 29-7 15,0 4-42-15,-10-15 51 16,0 0-23-16,0 3 16 0,-26 0 21 15,-20 17-12-15,17-18 25 0,0 0-16 0,-2-1 31 16,0 1-19-16,0-1 25 0,-23 13-17 16,32-17 2-16,-1-1-45 0,4-1-12 15,5-3-42-15,-3-1-41 0,-1 2-106 16,12-5 153-16,1-5 36 0,1 0 19 16,2 0 22-16,0 4 5 0,2-3 17 15,0 2-3-15,0 0 1 0,33 7-12 16,-16 0 1-16,32 16-11 0,-22-10 12 15,6 2-3-15,0 1-27 0,-2 1-63 16,-4-3-62-16,25 12-326 0,-27-19 164 16,-5-2-139-16,-7-4-48 0,1-3-75 0</inkml:trace>
  <inkml:trace contextRef="#ctx0" brushRef="#br0" timeOffset="46851.941">32299 8782 3016 0,'8'5'53'0,"2"0"13"15,17 3 150-15,-12-8-132 16,1 3 2-16,5-3-33 0,-5 0 4 0,5 0 7 16,10 0 63-16,-18 0-74 0,1 0-34 15,-4 0-8-15,-6 0-14 0,5 0-109 16,-9 0-2-16,2 0 6 0,-2 0 36 15,0 0 31-15,0 0 29 0,-23 23 16 16,-2-23-8-16,25 24 14 0,-33-6-17 16,19-1 12-16,-15 16 9 0,18-17 11 15,1 4 8-15,10-2 29 0,-12 2 13 16,12-4 19-16,0 13 119 0,0-14-91 0,0-2-14 16,18-2-13-16,-18-2-39 15,23 0-5-15,10 2-33 0,-12-6-30 16,2-4-50-16,3-1-28 0,1 0-83 0,31 0-366 15,-31-18 167-15,-2 18-99 0,2-22-139 16,0 22-48-16,-5-28 25 0</inkml:trace>
  <inkml:trace contextRef="#ctx0" brushRef="#br0" timeOffset="47149.1124">32859 7821 919 0,'-6'0'55'0,"6"15"188"15,0 14-55-15,0-11-8 0,0 5-11 16,0 2-3-16,18 42 69 0,-18-31-159 15,0-3-19-15,0 1-18 0,0-2-14 16,17-3-15-16,-17 23-97 0,0-32-58 0,0-5-84 16,10-3-87-16,-10-2-47 0,8-4 4 15,-1-5-248-15</inkml:trace>
  <inkml:trace contextRef="#ctx0" brushRef="#br0" timeOffset="47256.0527">33031 8108 1897 0,'6'0'70'15,"-4"-4"126"-15,0 4-57 0,-2 0-51 16,0 0 2-16,-21 0 27 0,21 15-86 16,-29-15-18-16,11 0-4 0,-9 0-7 15,-2 13-53-15,-33-13-286 0,33 0-76 16,2 0-102-16,2 0-21 0,7 0 79 0</inkml:trace>
  <inkml:trace contextRef="#ctx0" brushRef="#br0" timeOffset="47436.0516">33235 8253 2392 0,'6'10'-15'16,"-6"-5"-38"-16,2-5 22 0,1 0-12 15,-3 0-194-15,0 0 0 0,0 0-486 16,0 0 51-16,0-19 495 15</inkml:trace>
  <inkml:trace contextRef="#ctx0" brushRef="#br0" timeOffset="47567.6588">33349 8282 1711 0,'18'0'199'16,"-11"10"-27"-16,7-10 160 15,3 0-254-15,-9 0-171 0,11 0-383 16,-3-17-340-16,-6 17 440 31,7-12-143-31</inkml:trace>
  <inkml:trace contextRef="#ctx0" brushRef="#br0" timeOffset="47699.807">33522 8293 1953 0,'11'15'69'0,"-1"-15"49"0,3 0 41 16,28 9 165-16,9-9-184 15,-24 0-119-15,34 5-22 16,-8 3-55-16,-29-6-21 0,8 2-268 15,-19-2-34-15,-8 2-119 0,0-3-522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1T18:50:33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3390 12505 881 0,'0'0'39'0,"0"0"70"0,-19 0 55 16,5 0 332-16,14 0-243 0,-14-23 10 15,14 23 5-15,-13-16 19 0,5 16 338 16,8-11-341-16,0 11 10 0,0 0-84 16,0 0-63-16,0 0-56 0,0 0-115 15,0 0 20-15,0 20 61 0,21-5 46 16,-21 11-4-16,0 12 16 0,35 75-19 16,-23-37-66-16,3 8-58 0,1 6 37 0,-4 4-33 15,17 91 68-15,-20-107 8 0,-1 123 11 16,-8-154-63-1,0-12 28-15,0-12 34 0,-31-8 18 0,31-7-79 16,-27-33-97-16,2-2 21 0,7-10 38 16,-1-11 55-16,0-6-27 0,-9-76-27 15,17 63-30-15,3-8 8 0,2-3 40 16,6-1-7-16,0-4 9 0,22-90-43 16,14 85-1-16,-7 2 21 0,4 1-20 15,10 6 12-15,60-59-38 0,-45 80 76 16,8 2 22-16,1 9-13 0,-1 8 35 15,0 11-25-15,62-3-53 0,-68 28 18 0,-8 3 32 16,-11 20-2-16,-8 4 35 0,8 45-54 16,-34-22 3-16,-7 7-35 0,0 4 17 15,-38 6 8-15,12 5-17 0,-51 60 40 16,29-69 4-16,-7-4-25 0,-7-4 23 16,4-4-5-16,-2-9-19 0,-52 24-3 15,56-37 32-15,7-3-25 0,5-4 9 16,7-3-10-16,-17 2-22 0,38-14 46 15,6-1-22-15,10 9 44 16,31-8 8-16,-7 5 5 0,9 5 3 16,9 1-28-16,38 23 37 0,-32-12-33 0,-5 1 2 15,1 2 8-15,-9 0-18 0,23 30 33 16,-35-28-43-16,-7-2 28 0,-4-1-1 16,-3-1-17-16,-7 1-20 0,-2 23-86 15,0-30 3-15,-19 25-342 16,19-39 203-16,0-3-58 0,0-1-44 15,0 0 15-15,0-3-574 0,0 2 400 16,0-2-87-16,0 0 164 0</inkml:trace>
  <inkml:trace contextRef="#ctx0" brushRef="#br0" timeOffset="445.486">4771 13503 2107 0,'0'-3'85'0,"16"0"26"0,-16 2 17 16,0-2-36-16,0 3-17 0,11 0 78 16,-11 21 209-1,0 10-101-15,0-7-146 0,0 4-28 16,0 4-25-16,0 34 51 0,0-33-101 15,0-2 11-15,0 2-21 0,-17-3-33 16,17-4-2-16,0 22-227 0,0-30 62 16,0-5-56-16,0-1-25 0,0-5-115 0,0-5-590 15,0-2 422-15,0-25 157 0</inkml:trace>
  <inkml:trace contextRef="#ctx0" brushRef="#br0" timeOffset="618.6259">5199 13307 3449 0,'20'0'27'16,"-5"0"-25"-16,-11 0-1 0,-4 0-4 0,0 0 35 15,-41 0 19-15,6 0 12 16,-15 0 4-16,-74 0 103 0,47 0-121 0,-1 0 1 16,-7 0-50-16,-2 0-68 0,-70 0-390 15,91 0 103-15,2 0-102 0,6 0-81 16,4 0-61-16,13 0-22 0</inkml:trace>
  <inkml:trace contextRef="#ctx0" brushRef="#br0" timeOffset="1084.6353">6745 12571 3203 0,'12'4'-24'0,"-12"0"-14"16,0-3-2-16,0-1-3 15,-35 0 8-15,10 0 5 0,-41 0-124 0,25 0 48 16,-2 0-45-16,-3 0-44 0,-4 0-134 16,-32 17-667-16,49-17 498 0,2 24 153 15</inkml:trace>
  <inkml:trace contextRef="#ctx0" brushRef="#br0" timeOffset="1251.8195">6623 13030 5073 0,'0'8'5'16,"0"-3"-5"-16,0-1-27 0,0-3 17 0,0-1-1 16,0 0-2-16,0-25-58 15,-25 25-13-15,25 0-65 0,-58-22-117 0,36 6 71 16,-3 16-75-16,0-17-117 0,2 17-84 15,-16-11-631-15,25 1 518 0,-1 10 65 16,5-7 81-16,1 2 155 0</inkml:trace>
  <inkml:trace contextRef="#ctx0" brushRef="#br0" timeOffset="2094.8317">9443 11085 2285 0,'4'-5'-3'0,"-2"0"-6"0,0 3 4 16,4 2-6-16,0 19 23 0,-2-1-6 0,3 5 12 15,-3 5-2-15,0 4 16 16,0 9 25-16,-4 44 91 0,0-36-77 15,0-2-10-15,0-3-7 0,-19-2-27 0,1 39 16 16,18-42-47-16,0 0-4 16,-17-1-31-16,17 1-32 0,0-1-25 0,0 33-207 15,0-37 69-15,-12-4-77 0,12-4-59 16,0-2 2-16,0 14-208 0,23-22 391 16,-23 0 59-16</inkml:trace>
  <inkml:trace contextRef="#ctx0" brushRef="#br0" timeOffset="2499.0185">11902 12443 1698 0,'69'0'8'0,"40"0"-30"0,-61 0-15 16,-5 0-10-16,-10 0 2 0,-8 0 11 0,-4 0 8 16,1 0 15-16,-19 0 35 15,-3 0 12-15,-25 0 5 0,2 0 0 0,-45 0 11 16,16 12-10-16,-10-12 22 0,-8 0 44 15,-11 0 40-15,-12 0 14 0,-116 0 158 16,90-19-184-16,-14 19-13 0,-7-17 5 16,-11 17-7-16,-6-16-3 0,-184 1 92 15,161 15-89-15,-6-17-21 0,-2 17-24 16,-3-10-2-16,-187 10-41 0,200 0-24 0,-6 0-1 16,5 0-25-16,7 0-1 15,11 24-38-15,-120 0-136 0,150-24 70 16,11 24-31-16,15-24-34 0,14 24-66 0,15-10-94 15,-34 13-624-15,67-14 483 0,16 0 39 16,16 1 181-16</inkml:trace>
  <inkml:trace contextRef="#ctx0" brushRef="#br0" timeOffset="6642.6297">8393 12822 2634 0,'12'-13'19'16,"-6"-2"18"-16,7 5-5 0,7-14 71 0,-12 14-71 15,-1 1 21-15,-5 5-10 0,0 0 23 16,4 4 7-16,-6 0 225 0,0 0-111 16,0 28 28-16,0-11-43 0,-19 2-23 15,3 31 77-15,16-18-162 0,0 1-57 16,-17 3 4-16,17-1-26 0,0-1 19 16,0 38-42-16,0-39 40 0,0-5-13 15,0-1 23-15,0 0-21 0,0 12-215 16,0-23 14-16,0-3-81 0,0 0-24 15,15-3-56-15,-15-4-52 0,0 4-610 16,0-6 550-16,0-3 19 0,0 2 193 0</inkml:trace>
  <inkml:trace contextRef="#ctx0" brushRef="#br0" timeOffset="6953.7513">8957 13635 2821 0,'14'0'9'15,"-1"0"-9"-15,-9 0-5 0,-2 0-11 16,-2 0 11-16,-35 0 25 0,10 0 2 15,-10-14 19-15,-15 14 24 0,-6 0-2 16,-84-18 100-16,61 8-58 0,-5 10 34 16,-3 0-24-16,-2 0-48 0,4 0-29 15,-76 0-111-15,80 20 5 0,7-20-67 16,6 0-36-16,10 0-78 0,-31 0-596 0,62 0 285 16,0 0-61-16,17 0 152 0</inkml:trace>
  <inkml:trace contextRef="#ctx0" brushRef="#br0" timeOffset="7384.9934">8153 13928 2283 0,'0'0'30'0,"0"17"20"0,0-17 29 16,0 16 14-16,-21 6 130 0,21-5-79 16,-16 5 21-16,16 4 23 0,-27-3 25 15,12 4-38-15,-16 32 31 0,17-28-194 16,-3-3-16-16,-1-7-65 0,3 1-93 15,5-4-72-15,-7 8-429 0,13-14 283 16,4-7-120-16,0-4-14 0,21 3-57 16</inkml:trace>
  <inkml:trace contextRef="#ctx0" brushRef="#br0" timeOffset="7885.9508">8746 13953 2148 0,'8'-3'-19'0,"-8"1"-1"16,0 2 3-16,0-2 17 0,0 2 28 15,-31 0 31-15,0 0 127 0,9 0-73 16,-7 0-5-16,4 17-31 0,-2-17-19 16,-23 13-33-16,30 0-27 0,-3-13-6 0,4 0-11 15,5 12 2-15,-1-12-13 0,-5 9-25 16,11-9 33-16,5 6 8 0,4-3 10 15,0 0-7-15,0 1 10 0,21 3 9 16,4 0 13-16,-7 0 5 0,1-1 7 16,0 0 32-16,20 14 30 0,-21-8-56 15,3 5-26-15,0 5 7 0,-5 6 12 16,-1 1 7-16,1 35 54 0,-16-31-50 16,0-2-19-16,0-3 13 0,-37-3-14 15,-19 11 21-15,23-22-36 0,0-6-27 16,-2-3-12-16,4-4-15 0,0-1-7 0,-12-28-6 15,22 8 57-15,11 1 11 0,1-5 8 16,9-4-2-16,0-2 6 0,31-24 0 16,-10 21-5-16,6 5-15 0,6-1 2 15,8 4-19-15,44-19 0 0,-44 26 13 16,3 0 8-16,-5 6-1 0,-2 3-4 16,-8 0 11-16,10 2-55 0,-26 7-19 15,-5 0-27-15,-8 0 11 0,0 0 11 16,0 22-65-16,-25-22 15 0,25 0-62 15,-29 17-84-15,29-17-98 0,-24 0-14 16,7 0-431-16,17 0 547 0</inkml:trace>
  <inkml:trace contextRef="#ctx0" brushRef="#br0" timeOffset="8283.9158">9128 14005 2617 0,'5'0'5'0,"-3"0"-11"15,0 0-90-15,-2 0 17 0,0 0 3 16,0 0 35-16,-21 0 36 0,21 0 37 16,-23 0 82-16,-6 0-51 0,13 0-2 15,1 24-6-15,-1-24-6 0,1 26-17 16,-14 5 2-16,19-14-18 0,0 2-3 0,1 2 4 16,3 2 6-16,2 0 2 15,4 21 69-15,0-19-42 0,0-1 0 0,25-2-4 16,-25-1 5-16,56 14 47 0,-31-19-63 15,1-2-10-15,1-6-7 0,2-2 19 16,2-3 33-16,31-2 138 0,-37-1-109 16,0-26 0-16,0 26-45 0,-5-34 3 15,3-13-55-15,-21 20-44 0,0-2-35 16,-2 2-11-16,0 1-18 0,0-2-18 0,-49-21-151 16,28 29 124-16,-2 0-18 15,-2 1-33-15,3 6-67 0,-3 0-71 16,-8-3-487-16,22 11 479 0,11 1-2 0,0 4 95 15,0 0 63-15</inkml:trace>
  <inkml:trace contextRef="#ctx0" brushRef="#br0" timeOffset="8696.85">10104 13306 2576 0,'23'0'-12'0,"-23"0"-2"0,29 17 11 15,-29 8-1-15,29-4 7 0,-13 4 1 16,1-1 3-16,18 33 95 0,-21-28-23 15,-7-1-1-15,1-3-5 0,-4-6-6 16,0 1-31-16,2 13-20 0,-6-20-81 16,2-5-31-16,3-1-79 0,-1-4-41 15,-4 1-46-15,4 0-360 0,-4-4 314 16,0 0 33-16,0 0-29 0,0-25 16 0</inkml:trace>
  <inkml:trace contextRef="#ctx0" brushRef="#br0" timeOffset="8843.2209">10383 13484 1602 0,'0'0'78'0,"23"0"34"0,-13-6 211 16,3 6-214-16,-13 0-24 0,8 0-20 16,-8 0 9-16,0 0 71 0,-29 0-69 15,29 0-49-15,-37 0-3 0,12 16-15 16,-6-16-18-16,-35 0-47 0,33 0-36 16,0 13-49-16,-5-13-45 0,5 0-78 15,-22 11-366-15,36-11 302 0,-2 0-16 0,7 0 44 16,6 0 100-16</inkml:trace>
  <inkml:trace contextRef="#ctx0" brushRef="#br0" timeOffset="9339.6427">11663 12662 2346 0,'0'-10'5'0,"0"4"-15"0,0-1-15 15,0 6 3-15,0 1 15 0,0 0 6 16,27 26 21-16,-27-3 9 0,22 32 68 16,1-15-47-16,-11-1 8 0,-12 4-17 15,15 0-5-15,-5 0-13 0,-10 31-8 16,4-39-39-16,1-4-24 0,1-2-42 16,-4-6-72-16,8 13-312 0,-6-23 148 15,5 0-14-15,-5-8 6 0,-2 1 4 16,4-3 81-16</inkml:trace>
  <inkml:trace contextRef="#ctx0" brushRef="#br0" timeOffset="9586.6801">12130 13352 2662 0,'14'1'-2'0,"1"1"4"15,-5-2-24-15,7 0-73 16,-15 0 31-16,0 0 34 0,-2 0 36 15,0 0 39-15,-37 0 126 0,14 0-76 0,-8 0-5 16,-8 0-14-16,-11 0-7 16,-6 0-21-16,-70 0 26 0,58 0-68 0,0 0-26 15,-1 0-35-15,7 0-44 0,-51 0-220 16,63 0 64-16,7 0-127 0,1 0-104 16,11 0 0-16,2 0 8 0</inkml:trace>
  <inkml:trace contextRef="#ctx0" brushRef="#br0" timeOffset="9937.7458">11227 13714 1958 0,'0'-7'12'16,"14"7"-4"-16,-14 0 19 0,12 0 27 15,5 43 131-15,-9-19-56 0,0 6-13 16,-1 9 4-16,-3 1 4 0,-2 3-18 15,-2 45 50-15,0-45-105 0,0 0-26 16,-27-6 1-16,27 0-33 0,-23 25-162 16,3-43-6-16,20 0-80 0,-15-4-100 15,15-8-125-15,-10-2-70 0,10-5-307 16</inkml:trace>
  <inkml:trace contextRef="#ctx0" brushRef="#br0" timeOffset="10419.6261">11884 13819 2901 0,'8'0'-35'0,"-6"0"-18"0,-2 0 5 16,0 0 7-16,0 0 48 0,-25 0 71 16,-6 0-26-16,11 0-2 0,-9 0-2 15,4 0 11-15,-2 0-22 0,-33 17-2 16,31-17-41-16,0 14-31 0,7-14-16 0,1 20-17 15,-12-4-94-15,20-16 87 16,3 11 0-16,6-11 24 0,2 11 18 0,0-11 12 16,2 11 35-16,27-5-1 0,-9-1 21 15,5 6 8-15,6-2 4 0,33 14 96 16,-29-9-61-16,-2 1-3 0,0 1-18 31,-4 2-1-31,-4 3-18 0,8 25-6 0,-21-16-22 0,-4 0 4 0,2 1 17 16,-8 4 15-16,0-1-6 0,-26 28 26 15,26-32-43-15,-36-4 3 0,12-7 3 16,-5-3-18-16,-31-3 5 0,33-11-24 16,-2-2 16-16,0 0-33 0,4-33 22 15,2 10 11-15,-3-24-16 0,15 14-12 16,9-2-16-16,2-2-9 0,0 1-2 0,31-37-6 16,11 35 40-16,-16 2 9 0,5 0 6 15,0 3-6-15,3 2 18 0,23-22 4 16,-32 32-10-16,-2 5 9 0,-2 2-8 15,-5 6 2-15,-3 2-17 0,-5 0-127 16,-2 6 40-16,-6 0-6 0,0 0-9 16,0 18-26-16,-23 3-316 0,-2-21 136 15,25 24-85-15,-24-24 24 0,24 21-12 16,-23-21 33-16</inkml:trace>
  <inkml:trace contextRef="#ctx0" brushRef="#br0" timeOffset="10792.8161">12266 13955 942 0,'11'0'14'15,"-1"-15"-17"-15,-2 15-28 0,5-12-9 16,-9 2 17-16,-2 10 49 0,2 0 18 16,-4 0 41-16,0-7 253 0,0 7-173 15,-29 0-7-15,29 0-45 0,-25 0-4 0,9 0-25 16,-15 21 76-16,14 3-94 0,3-9-1 15,-1 1-31-15,1 0 13 16,-5 24 86-16,13-17-54 0,2 1-5 0,4 1-26 16,0 4-15-16,0-2-6 0,33 27 37 15,2-32-10-15,-10-1-5 0,4-3 6 16,0-6 14-16,35-1 73 0,4-11 36 16,-4 0 46-16,-37-29-103 15,0 12-13-15,-9-6-15 0,1 3-24 16,-9-5-49-16,5-33-92 0,-15 29-5 15,0-2-13-15,0 2-16 0,-29-1-23 16,-6-25-191-16,12 32 143 0,-4 4-31 0,0-1-40 16,0 6-112 15,1 2-106-31,-24 0-419 0,31 7 515 0,-1 5 153 0</inkml:trace>
  <inkml:trace contextRef="#ctx0" brushRef="#br0" timeOffset="17460.9566">14544 12791 4350 0,'0'5'20'0,"0"0"-34"16,-22 0 7-16,22-5-3 0,-29 0-55 0,-17 0-17 15,17 0-1-15,-6 0 9 0,-2 0-18 16,2 0-26-16,-36 0-173 0,38 0 72 15,-2 0-110-15,2 0-137 0,6 0-230 16,2 0-25-16</inkml:trace>
  <inkml:trace contextRef="#ctx0" brushRef="#br0" timeOffset="17563.9227">14590 13180 4432 0,'12'16'-27'0,"-2"-4"17"0,-5-6-30 15,-5-5-15-15,0-1 59 16,0 0-50-16,-29 0 28 0,10 0-73 0,-8 0 4 16,-4 0-18-16,-43 0-228 0,34 0 76 15,-1 0-56-15,0 0-55 0,4 17-98 16,1-17-94-16,-11 12-485 0,26-12 698 16,9 0 179-16</inkml:trace>
  <inkml:trace contextRef="#ctx0" brushRef="#br0" timeOffset="18248.1555">17112 12227 3008 0,'18'0'-41'0,"-18"0"27"0,0 0-12 16,0 0 38-16,17 0 22 0,-17 23-8 15,0 2 101-15,0-9-47 0,18 9 44 16,-18 2-13-16,11 4 14 0,5 42 32 16,-7-33-116-16,-5 1-27 0,2 0 26 15,-2 0-57-15,4 2 10 0,-2 31-163 16,-1-42-1-16,-1-4-74 0,0 0-49 15,4-3-90-15,2 12-642 0,-1-22 520 16,-1-1 37-16,-4-3 200 0</inkml:trace>
  <inkml:trace contextRef="#ctx0" brushRef="#br0" timeOffset="18689.0789">18540 13193 1587 0,'19'15'-2'0,"-3"-15"-4"16,-10 0 14-16,3 12 35 0,-9 0 104 16,-23-4-34-16,-4 0-3 0,-4 3 30 15,-10-4 44-15,-13-2 31 0,-85-5 270 0,44 0-228 16,-8 0-39-16,-5-29-2 0,-13 12 14 15,-125-10 220-15,115 11-281 0,5 0-53 16,0 0-54-16,0-1-40 0,6 2-24 16,-95-8-32-16,112 12-33 0,12 5-76 15,10 1-82-15,13 5-79 0,8 0-92 16,-23 0-476-16,52 0 396 0,17 0-74 16,6 18 46-16,8-18-18 0</inkml:trace>
  <inkml:trace contextRef="#ctx0" brushRef="#br0" timeOffset="20536.4052">17277 13563 623 0,'0'0'28'16,"0"0"-22"-16,0 0 27 0,0 0 1 15,0 0-56-15,0 0 11 0,0 0-11 16,0 0 27-16,0 0 37 0,0 0-3 15,0 0 120-15,0 0-85 0,0 0-5 16,0 0 51-16,0 0 0 0,0 0 13 16,0 0 159-16,0 0-189 0,0 0 0 15,0 0-21-15,0 0-13 0,0 0 8 0,0 0 52 16,0 0-85-16,0 0-15 0,0 0-3 16,0 0-7-16,0 0 9 15,0 0-10-15,0 0 5 0,0 0 20 0,0 0 14 16,0 0 0-16,0 0 32 0,0 0-72 15,0-26-9-15,0 26-7 0,19-23-9 16,-19 9-6-16,35-15-23 0,-21 11 17 16,3 6 1-16,1-1 3 0,1-3 9 15,22-5 12-15,-22 12-10 0,2 4 8 16,-9 2-18-16,2 3 6 0,-3 0 9 16,1 20 0-16,-12-20 6 0,0 33-10 15,0-12 1-15,0 11-3 0,-27-3 3 0,-12 42-14 16,16-31 8-16,-2-4-10 0,-3 2 12 15,-3-3 4-15,-29 21 10 16,33-33-10-16,0-2-17 0,0-4-18 0,4-4-14 16,5-4-13-16,-13 2-35 0,22-10 73 15,3 1 15-15,2-2-9 0,4 0-19 16,0 0-10-16,0-24 44 0,0 24 15 16,27 0-9-16,-27-20-3 0,31 20 19 15,10-12 42-15,-14 12-35 0,0 0-9 16,0 0-5-16,0 0-8 0,29 0 6 15,-28 22-9-15,-3-22-10 0,0 0-22 16,-2 14-63-16,-5-14-112 0,13 0-478 0,-20 10 338 16,1-10-1-16,-1 0 129 15</inkml:trace>
  <inkml:trace contextRef="#ctx0" brushRef="#br0" timeOffset="20830.5319">18122 14208 2389 0,'5'6'-17'0,"-1"-2"-63"0,-31-4 3 16,4 0-4-16,-16-21 3 0,-11 21 0 15,-12-18 39-15,-93-13 97 0,70 20 15 16,1 11 0-16,-11-28-17 0,6 16-42 16,-83-10-41-16,96 13-28 0,3 9-42 15,11-7-99-15,4 7-78 0,9 0-69 16,-28 0-328-16,46 0 419 0</inkml:trace>
  <inkml:trace contextRef="#ctx0" brushRef="#br0" timeOffset="21051.7242">16959 14355 2519 0,'0'15'38'16,"16"28"64"-16,-16-19-45 0,0 3-27 15,15 4-5-15,-15 1-9 0,0 5-6 0,0 30-12 16,0-35-10-16,0-5-21 16,0-4-34-16,-21-4-72 0,21 1-497 0,0-17 134 15,-21-3-62-15,21 0 136 0</inkml:trace>
  <inkml:trace contextRef="#ctx0" brushRef="#br0" timeOffset="21505.3774">17533 14470 2848 0,'4'0'-17'0,"-1"0"-27"15,-3 0-27-15,0 0 6 0,0 0 16 16,-23 0 84-16,23 0 0 0,-27 0 17 16,12 0 0-16,-26 0 50 0,16 0-78 15,-35 0-34-15,46 17-25 16,-3-17-15-16,5 13-18 0,2-13-21 15,-1 12-9-15,3-5-52 0,8 6 122 16,0-7 33-16,0-2 2 0,0 2 0 16,27 12 27-16,6-8 6 0,-10 0 25 0,-3 2 3 15,3 2-3-15,0 0-14 16,16 23 12-16,-24-18-49 0,-5 0 0 16,-10 6-12-16,8-1 26 0,-8-2 15 0,-18 21 49 15,18-22-60-15,-40-6 3 0,22 0-14 16,-9-6-3-16,-23-2-68 0,27-6 14 15,5-1 1-15,-3 0 24 0,11-22 8 16,10 22 20-16,-15-48 47 0,15 27-31 16,0-2-10-16,33 2 7 0,-10-1-18 31,2 0 0-31,27-18-11 0,-21 23 3 0,-4 1 0 0,-1 0 5 0,-3 2-15 16,12-7-19-16,-20 11-13 0,-3 1-19 15,-6 3-43-15,-1 2-45 0,-5 0-59 16,4 1-344-16,-4 1 186 0,0 1-3 0,0 1 39 15,0 0-66-15</inkml:trace>
  <inkml:trace contextRef="#ctx0" brushRef="#br0" timeOffset="21854.3284">17938 14640 2474 0,'17'0'17'15,"16"0"34"-15,-25 0-21 0,3-22-13 16,-7 22-18-16,0 0-5 0,-4-20-2 0,0 6 4 15,-23 14 17-15,23-11 25 16,-31 11 16-16,13-7 7 0,-18 7 69 16,14 0-85-16,3 23-18 0,-4-23-1 0,7 29-16 15,6-8-7-15,-17 24 5 0,18-19 1 16,9 0-11-16,0 0 3 0,0-2 27 16,0-3 6-16,23 19 85 0,-2-23-77 15,2 0-12-15,3-6 11 0,5 1-20 16,42 3 102-16,-40-13-36 0,2-2 32 15,0 0 0-15,-4 0-16 0,-2 0-28 16,14-28-49-16,-32-3-105 0,-3 13-30 0,-4-2-47 16,-4-4-25-16,0-3-4 15,-23-20-251-15,-8 26 213 0,13-3-62 16,-5 4-70-16,2-1-73 0,-16-11-374 0,25 17 490 16,1 2 107-16</inkml:trace>
  <inkml:trace contextRef="#ctx0" brushRef="#br0" timeOffset="22149.3372">19937 13223 1600 0,'0'16'-102'0,"-31"-16"-68"0,13 11-94 16,-5-11-15-16,0 10-17 0,-30-1-87 15</inkml:trace>
  <inkml:trace contextRef="#ctx0" brushRef="#br0" timeOffset="22315.3558">20072 13627 2519 0,'8'23'-15'16,"-8"-19"-19"-16,0-2-53 15,-27-2-49-15,27 0-68 0,-39 0-61 0,-11 0-317 16,19-17 332-16,4 17 34 0,-6 0-40 16,2-24 63-16</inkml:trace>
  <inkml:trace contextRef="#ctx0" brushRef="#br0" timeOffset="22921.3957">22550 12288 1174 0,'0'0'49'0,"0"22"37"0,0-3 31 16,0 31 166-16,0-17-162 0,0 10 5 15,0 3 4-15,0 4 15 0,21 58 72 16,-21-52-162-16,0 2-32 0,21-1-23 16,-21-4-32-16,0-2-50 0,0 37-291 0,0-51 18 15,8-6-74-15,-8-7 25 0,0-4 4 16,0-4 160-16</inkml:trace>
  <inkml:trace contextRef="#ctx0" brushRef="#br0" timeOffset="23196.596">23234 13312 2477 0,'27'0'38'0,"-4"4"9"15,-2-1 8-15,-11-3-16 0,5 0 38 16,-15 0-14-16,0 0 23 0,0 0 20 16,-31 0 58-16,8 0-1 0,-45 0 115 0,24 0-197 15,-12 14-12-15,-6-14 12 31,-10 0-14-31,-5 0 9 0,-80 0 47 0,75 0-70 0,-1-17-12 0,2 17-26 0,1 0-29 16,-65-20-41-16,85 6 46 0,-6 14-14 16,8-14-79-16,4 14-86 0,3-12-114 15,-26 12-396-15,44-5 230 0,8 5-117 16,9 0 27-16,10 0-13 0,6 20 199 16</inkml:trace>
  <inkml:trace contextRef="#ctx0" brushRef="#br0" timeOffset="23695.6349">22430 13745 1728 0,'4'-3'-9'0,"5"3"11"16,-5 0-8-16,0 0 22 0,-2 0 55 0,6 16 165 16,-4-16-93-16,1 19-1 0,-3-19-17 15,-2 20 33-15,4-8-1 0,-4 12 117 16,0-9-174-16,0 0-38 0,2-2-38 15,-2 1-7-15,0 15-11 0,0-16-27 16,0 1-44-16,0-3-38 0,0 3-34 16,0-3-24-16,-17 14-206 0,17-11 145 15,0 1-75-15,0 0-55 0,0 2 20 16,0 1-6-16,0 17-211 0</inkml:trace>
  <inkml:trace contextRef="#ctx0" brushRef="#br0" timeOffset="24128.6421">22864 14413 2674 0,'7'0'0'0,"-3"0"-18"0,0 0-19 16,-4 0-3-16,0 0 9 0,0 0 7 15,0 0 42-15,-35 0 85 0,-9 0-18 16,7 0 6-16,4 0-7 0,-10-18 0 0,-7 18-12 16,-41-14-4-16,41 14-59 15,5 0-33-15,2-17-17 0,-1 17-22 0,-32-9-112 16,43 9 78-16,-3-9 6 0,14 9-34 16,-5-5-42-16,8 5-85 0,1-2-444 15,9 2 352-15,9-3 51 0,0 3 15 16,0 0 59-16</inkml:trace>
  <inkml:trace contextRef="#ctx0" brushRef="#br0" timeOffset="24755.7772">22494 14755 2370 0,'2'0'11'0,"1"0"-11"15,-1 0 0-15,0 0-3 0,2 24 24 16,0-24 19-16,2 30 21 0,-2-12 13 16,0 6 9-16,1 6-5 0,7 37 54 15,-6-34-84-15,-2-3-10 0,-2 2 12 16,0-2-32-16,-2-5-1 0,0 6-22 15,0-23 11-15,0 0-17 0,0-6-4 0,0-2-7 16,0-21-90-16,0 21 54 0,0-36 15 16,0 7 15-16,-18-5 11 0,18-4 17 15,-17-53-36-15,17 47-5 0,-14-4-7 16,1 1 5-16,13 6 9 0,-29-30 17 16,17 39 18-16,2 7 3 0,-3 5-11 15,1 5 4-15,2 3 5 0,-17 0 5 16,16 10 5-16,-5 2 2 0,6 0 4 15,-7 0 10-15,2 23 8 0,-9 6 59 16,9-12-52-16,5 0-3 0,2 2-8 16,-1-1-15-16,7 20 24 0,2-21-13 0,0 0-3 15,0-3-15-15,23 3-3 0,-23-4-27 16,52 10-77-16,-32-13 26 16,5-2-23-16,2 1 3 0,2-2-28 0,2-3-13 31,29-3-128-31,-33-1 120 0,4 0-14 0,-4 0-40 0,-3-20-81 0,-3 20 35 15,12-19-357-15,-22 1 392 0</inkml:trace>
  <inkml:trace contextRef="#ctx0" brushRef="#br0" timeOffset="25235.2838">22995 14784 1519 0,'0'0'29'15,"0"0"-4"-15,0-13-18 0,0 13 51 16,0-10 4-16,0 10 52 0,-27 0 21 0,27-7 16 15,-21 3-3-15,-2 4 114 0,9 0-146 16,14 0-21-16,-25 0-13 0,15 25-13 16,-17 2-3-16,12-11-66 0,-1 5 8 15,6 5 2-15,-3 1-9 0,3 6 29 16,-3 31-8-16,5-34-5 0,8 2 1 16,0-2 11-16,0-6 22 0,0 18 102 15,21-27-76-15,-21 2-28 0,27-3-18 16,-7-3-25-16,3-5 9 0,39 0-7 15,-27-4-18-15,5-2 16 0,-3 0 20 16,4-27 31-16,-2 27-6 0,25-49-29 16,-39 23-47-16,-6-2-2 0,-5 2-12 0,-3-4 14 15,-11-32-112-15,0 33 69 16,-19-4-32-16,0 6 3 0,-3 0-35 0,-5 3-15 16,-29-11-158-16,23 18 89 0,2 2-111 15,2 4-79-15,2 2-72 0,9 3 6 16</inkml:trace>
  <inkml:trace contextRef="#ctx0" brushRef="#br0" timeOffset="26663.3836">24994 13225 1927 0,'0'0'6'0,"0"16"6"16,0-16 12-16,-25 0 24 0,-2 13 86 15,4-13-59-15,-4 10-14 0,-8-10-16 0,-4 0-5 16,0 0-29-16,-40 0-74 15,46 0-59-15,0-21-140 0,6 21-167 0,4 0-112 16,-2-11-270-16</inkml:trace>
  <inkml:trace contextRef="#ctx0" brushRef="#br0" timeOffset="26803.5828">24921 13652 2654 0,'-23'4'-44'16,"23"0"-42"-16,-28-3-24 0,11-1-14 16,-4 0-14-16,-28 0-159 0,18 0 134 15,-4 0 1-15,-1 0-15 0,-1 0 5 16,-29 0-237-16,31 0 152 0,4 0 26 16</inkml:trace>
  <inkml:trace contextRef="#ctx0" brushRef="#br0" timeOffset="28013.1562">26786 13193 2625 0,'2'-3'-14'0,"0"3"-12"16,2 0 5-16,0 60-2 0,-4-25 35 15,0 6-2-15,0 8-4 0,0 11 36 16,0 5 19-16,-18 64 120 0,18-67-95 16,-21-2-16-16,21 4-15 0,-23-4-16 15,11-8-19-15,-13 39-11 0,15-53-8 0,10-7-1 16,-11-5-4-16,11-10 11 0,-6-8-38 15,6-8-16-15,0-29-15 0,0 1 1 16,0-6 11-16,19-12 9 0,1-61-44 16,-5 44 20-16,-1-7-14 0,1-1-9 15,1-6-19-15,15-90-90 0,-16 80 109 16,-3-7-8-16,-2-5 4 0,1 4 6 16,-11-2 21-16,0-79 12 0,-27 91 27 15,6 8 14-15,-8 13-3 0,-6 8 8 0,-4 8 19 16,-44-13 7-16,40 44 21 15,1 10 13-15,-3 7 17 0,0 0 18 0,-34 57 53 16,44-25-75-16,4 8-7 0,2 5-12 16,4 4 5-16,13 5-15 0,3 58 9 15,9-60-15-15,0 2 0 0,29-3-3 16,-4-4-2-16,8-1 1 0,46 26 57 16,-30-41-29-16,5-3-5 0,-2-8-20 15,2-4-20-15,49-6-67 0,-58-10-28 16,-1-20-63-16,-5 0-64 0,-4-8-102 15,-6-1-105-15,19-37-440 0,-28 32 510 16,-5-1 158-16</inkml:trace>
  <inkml:trace contextRef="#ctx0" brushRef="#br0" timeOffset="28416.5888">27906 12940 1814 0,'15'0'39'0,"-5"0"15"0,-4 0-3 15,-2-15-12-15,-4 2 3 0,-22 13-7 16,22 0 25-16,-29 0 3 0,4 0 22 16,-6 0 13-16,-42 0 145 0,36 28-141 0,-2-6-10 15,-4 3-30-15,7 11-4 0,-40 45 40 16,47-33-39-16,-4 6-13 0,6 4-17 15,0 1 2-15,2 3-4 0,-4 65 88 16,21-63-14-16,2-1 15 0,6-5 0 16,0-3 16-16,37 0 5 0,23 36 65 15,-21-50-71-15,9-5-50 0,8-8 41 16,8-1 20-16,70 2 123 0,-61-23-168 16,3-6-22-16,0 0-15 0,-1-32-40 0,-5 2-11 15,54-54-82-15,-74 25 69 0,-9-10-34 16,-10-14-5-16,-12-4-9 0,-15-99-91 15,-4 98 97-15,-48-1-8 0,13 11-25 16,-8 10-14-16,-7 15-47 0,-49-19-199 16,47 47 83-16,1 9-60 0,5 10-67 15,9 6-101-15,-21 19-734 0,39-1 623 16,5 5 145-16</inkml:trace>
  <inkml:trace contextRef="#ctx0" brushRef="#br0" timeOffset="30446.4673">28750 13962 3606 0,'0'0'50'0,"0"0"25"0,18 0 1 16,-18 14 19-16,33-14 9 0,6 14 236 16,-14 3-173-16,2-3-29 0,6-2-30 15,0 2 17-15,27 4 82 0,-31-10-161 16,4 1-49-16,-4-1 8 0,2-3 0 0,-4-2 28 16,27-1 49-16,-27-1-59 0,-3 1-37 15,-3-2 19-15,0 0-18 0,8 0 13 16,-19 0-6-16,-2 0-5 0,-3-14-43 15,-3 14 11-15,-2 0-75 0,0 0-34 16,0 0 57-16,0 0 54 0,0 0 11 16,0 0 11-16,0 0 48 0,0 0 0 15,0 0 0-15,0 0-4 0,0 0-37 16,0 0-1-16,0 0 64 0,0 0 16 16,0 0-37-16,0 0-34 0,0-26-57 15,0 4-42-15,0 6 107 0,0-4-12 0,-21-2-19 16,21-3-13-16,0-3-46 0,-21-27-22 15,21 23 91-15,0-2 7 0,0-1-34 16,0-4-5-16,0 1-41 0,27-41-1 16,8 41 78-16,-12-2 43 0,6 4-40 15,2 5 12-15,37-19-26 0,-27 32 28 16,5 0 0-16,2 5 22 0,1 4-3 16,-5 2-15-16,42 6 60 0,-46 1-52 15,-3 0 22-15,-4 0-54 0,-10 0 18 16,16 27-27-16,-29 0 12 0,3-8 15 15,-9 2-8-15,-4 8 6 0,0 5 1 0,-23 40-15 16,23-35 32-16,-35 3 3 0,10-3-15 16,-2 4-38-16,-4-5 28 0,-39 24-29 15,31-33 47-15,1-3-35 0,1-3 1 16,6-4 12-16,-31 11-56 0,44-18 48 16,-1-2-19-16,7-2 56 0,1 2-15 15,9 1 4-15,2 12-7 31,21-9 3-31,0 6-9 0,1-3-10 0,7 5 32 0,13 1-11 0,40 20 37 0,-32-19-71 16,6-3 13-16,-3-5-1 0,1 2-58 16,58 13-246-16,-58-21 37 0,1 4-76 15,3-8-83-15,-4-1-210 0,-2 0-102 0</inkml:trace>
  <inkml:trace contextRef="#ctx0" brushRef="#br0" timeOffset="37382.0546">31410 12708 1741 0,'8'0'87'16,"-2"0"16"-16,3 0 21 0,5 0-14 15,-10 0-14-15,9 0 68 0,-11 0-107 16,0 0-33-16,2 0 9 0,-4 0-9 16,0-18 16-16,-25 18-30 0,4 0-7 15,1-25 9-15,-17 25-19 0,-7-31 15 16,-61-6-4-16,41 13-2 0,-11-1-6 0,-12-2 2 15,-14-4 13-15,-11-4 1 0,-150-45-11 16,109 35-9-16,-14-5-30 0,-15-3-13 16,-2-5-11-16,-197-52-23 0,195 51 77 15,-8 0 0-15,6 0 12 0,2 2 2 16,6 1-8-16,-155-38 6 0,172 51-12 16,12 8 1-16,8 2 3 0,3 3-17 15,12 6-1-15,-110-14-40 0,124 19 37 16,5 1 6-16,3 2 14 0,7 1-6 0,-73-8 1 15,96 15 0-15,6 0 16 16,8 4 1-16,10 4 9 0,11 0 7 16,-19 0 23-16,41 24-11 0,9-24 12 0,3 31 20 15,7-9 13-15,0 4 8 0,27 44 100 16,13-28-91-16,-16 8-1 0,3 7-6 16,2 6-18-16,23 76 6 0,-31-64-70 15,-5 5 5-15,-1 5-8 0,-7 4-4 16,-8 0-6-16,0 83 19 0,0-85-10 15,-29-3 26-15,10-8-21 0,-8-4-1 16,-4-7 55-16,-35 41 59 0,29-57-44 16,-2-7-7-16,-3-5-9 0,1-3 18 15,-31 22-21-15,35-31-46 0,6 1-15 16,-2 2-9-16,6 4 36 0,2 3-64 0,-12 44 1 16,22-32 29-16,3 5 46 0,-1 6-20 15,7 2 7-15,0 3-15 0,-4 70-31 16,3-67 12-16,1-2-17 0,2-1 29 15,-4-6 19-15,-5 52-12 0,3-63-9 16,2 1-11-16,-3-11 53 0,1-1-14 16,2-4 4-16,-5 20-40 0,5-33-2 15,4-1-20-15,-2-5 50 0,2 2-17 16,0 6 32-16,4-11-40 0,-2-2 32 0,2 1-32 16,0 0-12-16,0 4-2 15,18 3 3-15,5-2 26 0,-23-5-10 0,31 3-27 16,-10 1 8-16,32 10 18 0,-20-11 17 15,7 3-1-15,7-1-11 0,9 1-14 16,14 0-30-16,96 20-39 0,-69-16 56 16,10 2 16-16,11 1 11 0,12 1-14 15,13 4 0-15,142 29 43 0,-130-22-8 16,4 1 66-16,9 0-21 0,-5 0 46 16,151 37 74-16,-159-39-93 0,5 5-55 15,-3-5-41-15,-6 0 61 0,-3 1-33 16,150 35 148-16,-149-36-118 0,-4 1-15 15,-5-2-37-15,-3-2 25 0,119 24-39 16,-142-29 2 15,-1-3-29-31,-7-3 49 0,-11 0-32 0,-6-3 62 0,55 6 116 0,-82-13-82 0,-14-4-68 0,-7-2-31 0,-8-2 15 16,-8 0-5-16,4 0 76 0,-21 0-61 16,-1 0 6-16,-5 0-1 0,0 0-34 15,-2 0 43-15,0 0-25 0,0 0 20 16,0 0-14-16,0 0 19 0,0-20-5 15,0 20-69-15,0 0 44 0,0 0-24 16,0 0-42-16,0-19 87 0,25-22-117 0,-25 12 138 16,24-14-79-16,-5-9 49 15,2-14 34-15,3-8-52 0,34-105 13 16,-23 78-51-16,5-10 5 0,3-6-11 0,3-5 7 16,1-3 6-16,50-114-115 0,-51 123 30 15,-1 3-16-15,-5 5-6 0,-7 11 1 16,22-69-211-16,-38 96 100 0,-3 6-64 15,-1 7-64-15,-5 7-253 0,2 7-36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1T18:51:19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2778 6725 3646 0,'0'22'-11'16,"17"4"-33"-16,-17-7 10 0,25 3 16 0,-25 8 21 16,26 11 1-16,-9 7-3 0,10 60-33 15,-17-48 6-15,-2 3 16 0,-8-3 9 16,0-1 54-16,0-3-1 0,-22 41 61 15,22-50-82-15,-19-9-11 0,19-8-2 16,-21-7-23-16,7 4 41 0,14-21 28 16,0-6-19-16,-10 0-31 0,10-28 23 15,0 3-51-15,0-48 40 0,0 25-37 16,0-10 31-16,0-6-19 0,20-4 26 16,1-81-64-16,-21 70-26 0,35-3-14 15,-10-3 26-15,6 3-11 0,4-1 60 0,62-60-13 16,-35 79 9-16,-2 8 10 0,6 13 5 15,-4 6-6-15,-6 7 41 0,35-2-32 16,-58 22-6-16,-8 10-34 0,-11 0 27 16,-9 28 33-16,-5 28-2 0,0-20-55 15,-33 7-48-15,10 5-20 0,-6 1-3 16,-4 2 2-16,-46 47-68 0,36-50 72 16,-3-5 3-16,3-2-22 0,-5-5 5 15,-34 23-117-15,40-34 138 0,9-1 16 16,2-3 33 15,2-7 14-31,5 2 22 0,-10 5 18 0,24-16-11 0,2 0 13 0,4-4 9 0,4 2 12 0,0 7 14 16,22 5 30-16,16-5-50 0,-11 9-8 0,6-1 3 15,6 4 10-15,39 20 53 0,-34-13-14 16,-3-2-7-16,-4 3-5 0,1-1 2 16,-9 1-23-16,14 29 8 0,-24-31-62 15,-13-3 4-15,0 0-8 31,-4-1-15-31,-2-5-3 0,0 21-123 0,0-21 29 0,-27-1-37 0,27 1-18 0,-16-6-47 16,-1 18-347-16,17-24 139 0,0 5 7 16,0-4-4-16,0 0 97 0</inkml:trace>
  <inkml:trace contextRef="#ctx0" brushRef="#br0" timeOffset="472.2552">3938 7620 2836 0,'0'0'30'0,"0"15"27"0,0-15 57 16,21 17 11-16,-21-1 28 0,18 20 97 16,7-9-162-16,-25 2-55 0,19 4-47 15,-19 0-9-15,14-1 19 0,-14 34-148 16,0-38 59-16,0 2-85 0,0-2 16 15,0-9-80-15,0 14-502 0,0-25 246 16,0-1 26-16,0-2 69 0,0-5 60 16,0 0 171-16</inkml:trace>
  <inkml:trace contextRef="#ctx0" brushRef="#br0" timeOffset="717.3201">4405 7611 2951 0,'12'-5'4'0,"-1"1"7"0,-7 3 1 16,-4 1-1-16,0 0 24 0,-33 0 86 16,6 0-47-16,-4 0-18 0,-15 0-28 0,-7 16-11 15,-5-16-1-15,-70 0-30 16,57 14-16-16,5-14-33 0,-2 0-50 16,6 14-71-16,-45-6-491 0,59-8 151 0,7 6 6 15,8-6 8-15,6 0 109 0</inkml:trace>
  <inkml:trace contextRef="#ctx0" brushRef="#br0" timeOffset="991.2515">6086 6529 4423 0,'8'-1'-41'16,"-4"-2"-62"-16,-2 3-173 0,-2 0-468 0,0 0 392 15,-33 0 136-15,8 0 74 16,-10 0-13-16,-2 27-12 0,-56-5-307 0,39-22 175 16,2 25-49-16,1-25 46 0,1 22-9 15,7-11 72-15</inkml:trace>
  <inkml:trace contextRef="#ctx0" brushRef="#br0" timeOffset="1186.3017">6071 6925 3971 0,'21'14'8'0,"-5"0"-18"0,-5-7-26 16,-11 1 3-16,-21-1-82 0,-2 0 56 15,-6-3-12-15,-6 3-23 16,-12-2-43-16,-7 6-24 0,-64-2-281 0,58-1 175 16,4-6-102-16,1 5-129 0,7-2-16 15,9 0-11-15</inkml:trace>
  <inkml:trace contextRef="#ctx0" brushRef="#br0" timeOffset="1854.2389">10830 5641 2054 0,'14'0'1'15,"-14"0"2"-15,17 24 6 0,1-24 12 0,-18 31 26 16,15-5 28-16,-7 6 22 0,-8 2 17 16,10 43 110-16,-6-35-103 0,-1 0-4 15,1 7-36-15,2-2-27 0,-2 42-67 16,0-46-51-16,-2-2-24 0,-2-2-69 15,0-5-52-15,0-4-119 0,0 20-617 16,0-30 437-16,0-5 138 0,-20-4 183 16</inkml:trace>
  <inkml:trace contextRef="#ctx0" brushRef="#br0" timeOffset="2277.5242">12855 6767 976 0,'85'0'11'0,"-6"-15"-11"0,-9 15 7 16,-2 0-6-16,-8 0-9 0,48-12 96 15,-59 12 21-15,-5 0 29 0,-7-7 15 16,-2 7 22-16,8-5 111 0,-34 5-211 15,1-3-29-15,-10 3-31 0,0 0-18 0,0 0-6 16,-52 0-51-16,17 0 38 0,-8 0 10 16,-9 0 19-16,-16 0 10 0,-11 0 16 15,-107 0 107-15,79-21-17 0,-11 21 65 16,-10 0 41-16,-15 0 53 0,-154-13 178 16,135 13-330-16,-11 0-40 0,-9 0-34 15,-8-8-42-15,-7 8 44 0,-198 0-47 16,189 0-3-16,-3 0-34 0,-2 0 29 15,4 0 35-15,1 0-9 0,-202 0-22 16,208 0-41-16,6-19 10 0,3 19-28 16,10 0-27-16,-152 0-177 0,188 0 93 0,4 0-17 15,13 0-6-15,15 21-31 0,15-21-73 16,-42 19-625-16,88 4 406 0,19-23 46 16,17 23 184-16</inkml:trace>
  <inkml:trace contextRef="#ctx0" brushRef="#br0" timeOffset="2800.5672">8554 7188 3246 0,'6'0'3'0,"0"-3"12"15,-2 0-36-15,2 0 0 16,5 3 4-16,-5 0 10 0,6 0 39 16,-1 0-42-16,-5 23 12 0,0-23 4 0,-2 22 11 15,-4-7 2-15,0 25-2 0,0-16-58 16,0 4-17-16,0-1-74 0,0 5-64 16,0 2-76-16,0 28-627 0,0-31 388 15,0-3 23-15,0 1 147 0,0-1 134 16</inkml:trace>
  <inkml:trace contextRef="#ctx0" brushRef="#br0" timeOffset="3028.6839">8915 7760 3005 0,'17'5'29'0,"0"0"-7"15,-5-1-5-15,7-4-14 0,-15 0 2 16,-4 0 1-16,0 0 5 0,0 0 38 15,-27 0-6-15,-21 0 101 0,17 0-111 16,-8 0 20-16,-9 18-14 0,-7-18 4 16,-59 0-4-16,56 0-92 0,-4 0-49 15,-2 0-50-15,4 0-30 0,4 0-52 16,-39 0-377-16,52 0 185 0,6 0-24 0,8 0 52 16,8 0-19-16,6 0 159 15</inkml:trace>
  <inkml:trace contextRef="#ctx0" brushRef="#br0" timeOffset="3782.4353">8018 8335 1870 0,'15'15'32'0,"-15"-15"-14"0,14 24-3 0,-3-10-20 15,3 5 9-15,-4 5-13 0,19 29 26 16,-12-18-36-16,-3-3 73 0,-3-2 32 16,-5 0 32-16,0-1 45 0,-4 14 45 15,-2-24-168-15,0-7-15 0,0-2-21 16,-25-3-17-16,5-3 15 0,20-4-20 15,-23 0 14-15,23-21-17 0,-23 21 0 16,13-40-3-16,-2-10-28 0,12 18 44 16,0 0 12-16,0 0 4 0,0-3-13 15,31 0 0-15,10-33 18 0,-12 32 11 0,2 2-12 16,6-3 7-16,0 2-6 16,46-27 87-16,-42 36-27 0,1 1 15 15,-3 7-29-15,-4 4-11 0,-2 6-21 0,17 2-66 16,-32 6 3-16,-5 0-10 0,-9 20-1 15,-4-20 10-15,-23 25-51 0,2 4 60 16,-10-14-10-16,-4 2 25 0,-4 0-8 16,-2-2 4-16,-38 17-7 0,40-16 23 15,6-1-11-15,2 1 4 0,4-3-9 16,-8 13 33-16,22-13 20 0,3 0 31 16,6-1 15-16,4 4-3 0,0-1-3 15,25 14-22-15,-25-15-49 0,35 3-12 0,-10 1 32 16,1 1 8-16,8-1 21 0,30 22 31 15,-31-17-63-15,2 2-13 0,-2-2-4 16,-4-2 15-16,20 20-17 0,-30-21-14 16,4 3-2-16,-9-1 1 0,-8-7-30 15,3 2-55-15,-5 19-257 0,-4-22 129 16,0-2-28-16,-21-1-57 0,21-2-98 16,-20 7-430-16</inkml:trace>
  <inkml:trace contextRef="#ctx0" brushRef="#br0" timeOffset="6206.7287">9027 8858 2932 0,'0'10'37'15,"0"-10"29"-15,0 0 28 0,0 0 157 16,0 0-140-16,0 0-18 0,0 0-11 15,0 0 14-15,0 0 24 0,0 25 214 0,0-25-145 16,0 29-60-16,0-9-15 0,0 1-9 16,0 2-71-16,-14 23 38 0,14-24-99 15,-15 0 40-15,15 0 8 0,0-3-61 16,0 17-118-16,0-22-87 0,0-2-173 16,0-1-156-16,19-2-68 0,-19-2-146 15,49-3-589-15</inkml:trace>
  <inkml:trace contextRef="#ctx0" brushRef="#br0" timeOffset="6612.3019">10371 7449 2298 0,'12'-8'33'0,"-12"2"11"0,0 3-3 16,6 2 61-16,-6 1-27 0,0 0 57 16,9 26 30-16,-9-26-17 0,4 38 14 0,0 12 126 15,-2-21-125-15,0 3-29 16,2-2-56-16,-4 2 1 0,0 26-41 0,0-30-4 15,0 3-65-15,0-4-8 16,0-3-121-16,-18-4-139 0,18 14-628 0,0-22 261 16,0-7 24-16,0-5 86 0,0 0 141 15</inkml:trace>
  <inkml:trace contextRef="#ctx0" brushRef="#br0" timeOffset="6752.3679">10538 7695 2413 0,'4'0'21'0,"-4"0"28"15,0 0 15-15,0 16 38 0,0-16 1 16,-45 0 17-16,18 0-105 0,-4 0-26 0,-6 0-13 16,2 13-30-16,-5-13-62 0,-32 0-555 15,35 0 109-15,8 0-42 0,2-22 152 16</inkml:trace>
  <inkml:trace contextRef="#ctx0" brushRef="#br0" timeOffset="7073.7134">11907 7060 1430 0,'16'-20'99'16,"-3"0"80"-16,3-5 330 0,-16 13-335 15,0 5-82-15,0 5-59 0,0 2-8 16,0 0 25-16,-23 21 162 0,23 18-41 16,-22-12 33-16,22 11 11 0,-31 1 13 15,16 8-52-15,1 48 65 0,-7-44-177 16,21-1-36 0,-12 1-45-16,12-1 18 0,0 47-54 0,0-51-14 0,0-3-30 15,0-5-89-15,0-2-85 0,0-4-65 0,0 21-604 16,0-30 347-16,0-3 16 0,14-2 97 15,-14-2 133-15</inkml:trace>
  <inkml:trace contextRef="#ctx0" brushRef="#br0" timeOffset="7271.9772">12227 8034 2637 0,'8'9'37'0,"-4"4"120"0,-4-10-14 0,-20 0-5 16,-3 0 14-16,-8-2-8 0,-60 0-14 15,37-1-122-15,-10 2-4 16,-6-1-1-16,-7-1 23 0,-3 0-10 0,-73 0-14 16,76 0-55-16,1 0-81 0,8-19-99 15,2 19-115-15,-38 0-800 0,65 0 544 16,6 0 67-16,4 0 215 0</inkml:trace>
  <inkml:trace contextRef="#ctx0" brushRef="#br0" timeOffset="8025.0885">11146 8596 1424 0,'21'17'72'0,"-11"3"18"16,0 1 40-16,1-1 26 0,9 28 59 15,-11-20-140-15,-1 4-21 0,-2 0-20 16,2 4-14-16,1 36 19 0,-7-41-18 16,-2 2 5-16,0-3-5 0,0-6 19 0,0-3-3 15,-21 7 120-15,21-22-85 0,-23-2 7 16,23-4-33-16,-14 0-29 15,3-54-3-15,11 27-26 0,-10-6 0 0,10-9 11 16,0-4-7-16,0-4 11 0,23-58-6 16,14 53 7-16,-10-3-12 0,0 3 10 15,4 8-12-15,6 2-3 0,33-25 27 16,-33 43 19-16,-1 4-6 0,-3 7 1 16,0 6-9-16,18-2-18 0,-30 12-4 15,-4 0-13-15,-3 0 24 0,-6 21-16 0,1-21 8 16,-7 43 0-16,-2-25-3 15,0 3-4-15,-33 0 6 0,10 2 2 0,-4-2 1 16,-39 25 0-16,27-21 4 0,-1 0-8 16,1-3-16-16,-2 0-3 0,-25 18-63 15,37-26 22-15,6 2 1 0,8-5 14 16,5 0 8-16,10-3 18 0,0 8 38 16,21-8-2-16,-1 2 35 0,3-1 11 15,6 2-2-15,4 1 12 0,44 17 47 16,-40-16-83-16,6 6-22 0,-6-6-14 15,-1 5 2-15,26 12-12 0,-42-18 16 0,-1 3-27 16,-7-5-26-16,-5 0-44 16,-1-2-104-16,-4 2-671 0,-2-9 276 0,0-1 41 15,0 0 191-15</inkml:trace>
  <inkml:trace contextRef="#ctx0" brushRef="#br0" timeOffset="8409.907">11921 9006 1790 0,'8'7'15'0,"5"-2"64"0,-9-1 1 16,0-4 26-16,2 0 11 0,2 0 31 16,-1 0-18-16,9 0 61 0,-7 0-91 0,1 0 1 15,0 0-9-15,1 0 0 0,9-19 32 16,-12 19-70-16,1-11 4 0,3 11-27 15,1-11 0-15,-1 11-8 0,15-9 10 16,-13 5-14-16,3 4-5 0,-3 0-8 16,1 0 8-16,1 0-10 0,9 0 19 15,-13 24-28-15,-1-24-3 0,-1 18 4 16,-4-18-11-16,1 39 0 0,-7-24 28 16,0 0 12-16,0 1 2 0,-25 2-16 0,25-3-17 15,-48 18-7-15,30-16 26 16,-1 0-13-16,2 0 2 0,1-2-15 0,-11 15 4 15,15-18 25-15,3 1-25 0,9-1 6 16,-8 1 34-16,8-3-20 0,0 12 56 16,19-11-41-16,-19 0-14 0,35-1 3 15,-14-5-7-15,7 2-29 0,32 3-103 16,-29-10-30-16,3 0-80 0,-3 0-57 16,0 0-168-16,22-24-817 0,-32-6 714 15,-9 8 188-15</inkml:trace>
  <inkml:trace contextRef="#ctx0" brushRef="#br0" timeOffset="8784.1402">13271 7892 1469 0,'0'42'35'15,"0"-24"-13"-15,0 2-7 0,0 0-23 16,14 5 2-16,-14 3-4 0,0 33 17 16,0-32-28-16,0 1-8 0,0-3-34 15,0-4-53-15,-20 15-134 0,20-23 79 16,-17-4 17-16,17-2-48 0,0-4-15 16,-10-2 69-16</inkml:trace>
  <inkml:trace contextRef="#ctx0" brushRef="#br0" timeOffset="8920.0647">13442 8116 2153 0,'7'0'7'0,"-7"0"6"0,0 0 13 15,-25 0-16-15,25 0-17 0,-41 0-5 16,16 17-21-16,-8-17-31 0,-38 0-198 16,34 10 49-16,2-10-74 0,-2 0-27 15,6 0 34-15,-21-26-177 0</inkml:trace>
  <inkml:trace contextRef="#ctx0" brushRef="#br0" timeOffset="9437.1175">14542 7043 957 0,'23'-22'42'0,"0"0"23"0,-1 2 53 0,-3 2 86 16,0 1 2-16,12-5 119 0,-19 17-272 15,0 3-13-15,-5 2 23 0,-3 0 36 16,6 63 148-16,-4-34-133 0,-4 9-20 16,3 6-43-16,-3 7-7 0,2 2-16 15,4 57-5-15,-2-52-13 0,-2-2-14 16,0-2 1-16,3 0 14 0,1-8-28 15,-8 34-137-15,0-47-39 0,0-2-121 16,0-4-129-16,0-6-62 0,0 11-365 16</inkml:trace>
  <inkml:trace contextRef="#ctx0" brushRef="#br0" timeOffset="9546.2704">15191 7952 2570 0,'13'7'10'0,"-7"0"-9"16,0-2 7-16,-2-2 2 0,-4-1-3 15,0 4 12-15,-33 0-13 0,33 1-1 16,-39 1 8-16,2-2 30 0,-61 2 111 16,36-7-37-16,-10-1 27 0,-13 0-9 15,-4 0-6-15,-4-26-37 0,-90 26-34 0,92-21-61 16,4 21-13-16,10 0 4 15,13-14-57-15,-41 14-321 0,70 0-5 0,-1 0-231 16,10 0-16-16,9 0 5 0,11 0 163 16</inkml:trace>
  <inkml:trace contextRef="#ctx0" brushRef="#br0" timeOffset="10745.3946">14193 8774 1834 0,'0'16'35'15,"18"19"58"-15,-7-15-39 0,-11 0-11 16,12 2 1-16,-12 3-13 0,0 2 6 16,0 26-21-16,0-30 5 0,0-1-1 15,0 1 15-15,-18-5 12 16,1 11 129-16,17-21-66 0,-25-2-16 0,13-5-51 15,12-1-13-15,-21 0-29 0,5-47 5 16,7 23-11-16,9-5 5 0,-6-5-2 16,6-3 4-16,27-48 5 0,-27 40 2 15,41-4 8-15,-12 1-10 0,6 3 19 16,7 3-2-16,40-33 10 0,-40 45-16 16,3 5-2-16,3 8 12 0,-7 2-13 0,-6 3-6 15,31 2-10-15,-39 8-9 16,-8 2-6-16,-5 0 5 0,-5 0-1 0,-7 24 22 15,-2-1-16-15,-27-6 12 16,6 1-7-16,-6 1 2 0,-10 1 5 0,-48 23-1 16,40-21 6-16,-5 1-12 0,-1-3-10 15,3 3 7-15,9-2-7 0,-27 16 3 16,39-24 12-16,4 0-4 0,9 0 2 16,3 1-11-16,9 12 12 0,2-13 1 15,21 3-1-15,0 1 15 0,3 0-12 16,9 2-1-16,34 15 11 0,-28-13-16 0,2-4 15 15,-2 3-24-15,-1-1 22 16,-1-2-20-16,23 15 1 0,-31-19-35 0,-11-3-31 16,-1-1-79-16,-11-4-107 0,4 1-711 15,-10-6 376-15,2 0 109 0</inkml:trace>
  <inkml:trace contextRef="#ctx0" brushRef="#br0" timeOffset="11179.6868">14993 9025 3000 0,'14'0'8'0,"1"0"3"0,5 0 0 16,26 0-12-16,-15 0-15 0,-4-15 0 16,4 15 11-16,2 0-13 0,4 0 6 15,27 0-28-15,-33 0 31 0,-2 0 12 16,0 0 20-16,-2 0-13 0,8 0 21 15,-25 0-37-15,-1 0 2 0,-3 0-20 16,-6 0 10-16,0 0 4 0,0 15 1 16,-23-15 14-16,23 17 0 0,-29-17-5 15,9 23-4-15,-24 7 0 0,23-15 7 0,-1 0-5 16,1-1 0-16,2 0 2 0,7 0-7 16,-5 12 12-16,17-13-7 15,0-1 23-15,0-3-6 0,0 3 19 0,25-4 4 16,4 5 77-16,-10-5-29 0,-1-1 20 15,-1 1 3-15,0 1-15 0,18 13 86 16,-17-7-111-16,-1 0-10 0,-7 5-48 16,-2 1-13-16,3 2 2 0,-5 23 48 15,-6-22 22-15,0-3-21 0,0-1-33 16,-35-1 0-16,12-4-36 0,-41 10 36 16,27-17-80-16,-7-4-117 0,-5-2-149 15,-5-2-147-15,-45-22-762 0,55 22 648 0,-1-31 50 16,4 9 195-16</inkml:trace>
  <inkml:trace contextRef="#ctx0" brushRef="#br0" timeOffset="12040.1509">18027 6658 2555 0,'15'10'1'0,"-7"-3"10"16,-4 2-4-16,-4-9-8 0,0 2-5 15,-31 3 11-15,4 0-6 0,-45 13 3 0,22-9-8 16,-3 4-16-16,-9-1-43 16,2 3-69-16,-6-5-136 0,-38 12-686 0,50-14 448 15,13-1 140-15</inkml:trace>
  <inkml:trace contextRef="#ctx0" brushRef="#br0" timeOffset="12191.0662">17901 7049 3270 0,'19'23'13'16,"-11"-6"33"-16,-2 1-13 0,-6-7 1 0,-29-1 15 15,9-3-39-15,-7-2-8 0,-6 1-44 16,-11 7-58-16,-51-6-318 16,37-3 82-16,1 0-138 0,-8-4-64 0,8 0 0 15,3 0 48-15</inkml:trace>
  <inkml:trace contextRef="#ctx0" brushRef="#br0" timeOffset="12841.0214">22499 5390 1515 0,'-5'0'-10'0,"5"0"11"16,-4 0 9-16,4 31 70 0,0-11 6 16,0 6 26-16,21 10 15 0,-21 5 24 15,0 6-5-15,27 57 95 0,-27-49-161 16,16-1-13-16,-16 3-20 0,0-1 3 16,0-3-16-16,0 47-14 0,0-53-21 15,0-5-12-15,0-6-25 0,0-1-42 0,0 18-353 16,0-37-9-16,0 0-70 0,0-11-11 15,17-2 113-15</inkml:trace>
  <inkml:trace contextRef="#ctx0" brushRef="#br0" timeOffset="13289.378">26052 7036 1271 0,'58'24'35'0,"-13"-3"-7"0,1-4-2 16,-5-2-15-16,15 13-47 0,-37-13 25 15,-5-3 19-15,-14 1 69 0,0-3 14 16,-25 1 49-16,-43 2 177 0,18-11-153 0,-14-2-13 16,-12 0-17-16,-17 0-1 0,-17-18-21 15,-144-3 96-15,103 21-97 0,-18-28 34 16,-15 13 27-16,-15-3 61 0,-229-16 353 16,201 16-300-16,-15-2-23 0,-8 2-74 15,-6 0-37-15,-5-2-37 0,-258-11 51 16,7-4-114-16,30 8-114 15,259 14 99-15,2 1-37 0,14-1 8 16,-4 0 38-16,-176-11-70 0,218 14 8 16,1 1-43-16,20 0-45 0,22 2-104 15,22 5-192-15,-30-1-873 0,90 3 528 0,26 0-23 16,18 0 88-16,31 22 109 0</inkml:trace>
  <inkml:trace contextRef="#ctx0" brushRef="#br0" timeOffset="14872.2439">20421 7422 1006 0,'0'0'36'0,"0"0"15"16,0 0 29-16,0 0 60 0,0 18 16 16,0 4 246-16,0-8-228 0,19 5-26 15,-19 2-36-15,18 6-24 0,1 33 50 16,-19-29-89-16,8 3 7 0,-8 5-25 15,13-2-7-15,-13 1-13 0,0 31-22 16,0-35-6-16,0-2-46 0,0-2-73 0,0-7-130 16,0-5-173-16,0 7-522 0,0-17 550 15,0-5 193-15</inkml:trace>
  <inkml:trace contextRef="#ctx0" brushRef="#br0" timeOffset="15107.3925">21025 8147 2741 0,'31'12'117'16,"-23"-8"3"-16,0 0 54 0,-6-4 54 15,-2 0 37-15,0 2-46 0,-27-2 87 0,5 0-253 16,-7 0-14-16,-15 0-43 0,-5 0-16 16,-9 0-6-16,-68 0 46 0,53 0-26 15,-3 0 1-15,-1 0-38 0,7-16-40 16,-70 16-192-16,78-17 15 0,6 17-75 15,8 0-52-15,11-10-103 0,6 10-67 16,-8 0-531-16,39-7 696 0,0 7 183 16</inkml:trace>
  <inkml:trace contextRef="#ctx0" brushRef="#br0" timeOffset="15339.5129">20413 8295 2114 0,'0'11'48'0,"0"2"34"16,0-2 28-16,0 1 50 0,0 0-8 16,0 22 155-16,-19-13-190 0,19 2-12 15,0-1-35-15,-20 3 26 0,20-1-23 16,-19 29 5-16,0-28-86 0,7-3 13 16,-3-1-39-16,7-2-48 0,2-5-64 15,-6 3-326-15,3-11 140 0,5-6-148 16,4 2-36-16,0-2-83 0</inkml:trace>
  <inkml:trace contextRef="#ctx0" brushRef="#br0" timeOffset="15709.73">20880 8449 2593 0,'14'0'32'0,"-9"-2"20"0,3 2 7 16,-8 0 47-16,0 0-91 0,0 0 5 15,0 0-13-15,0 0-2 0,0 0 17 16,-21 0 97-16,21 0-19 0,-20 22 16 16,3-22-36-16,-2 20 7 0,-22-6 21 15,20 11-55-15,-1-9-16 0,-1 4-7 0,8-2 19 16,-1-1-44-16,-7 21 27 0,15-18-33 16,6 0 58-16,2-2 24 0,0-1-19 15,0-3 24-15,45 13-47 0,-26-16-4 16,8-3-5-16,4-3-17 0,2-1 2 15,39-3-8-15,-37-1 65 0,0 0-12 16,1 0-7-16,-3-26-47 0,-2 26-12 16,14-52 22-16,-26 31-13 0,-7-2-5 15,1-2-22-15,-13-2 29 0,0-23 8 16,-25 32-19-16,25 3 1 0,-37 0 10 16,14 4-39-16,-4 4-53 0,-10-2-392 0,16 9 111 15,7-1-53-15,1 0 0 0,5 1-85 16,8 0-38-16,-10 0-399 0,10 0 642 15</inkml:trace>
  <inkml:trace contextRef="#ctx0" brushRef="#br0" timeOffset="16079.3599">22286 7885 2151 0,'14'0'30'15,"-14"34"9"-15,12 10 67 0,-1-22-72 16,-11 6 0-16,0 5-6 0,4 2 0 16,-4 1-6-16,0 30 2 0,-23-36-22 15,23 0 2-15,0-3-5 0,-12-5-17 16,12-6-34-16,0 12-209 0,-19-20-11 15,19-2-155-15,0-6-29 0,0 0-3 16</inkml:trace>
  <inkml:trace contextRef="#ctx0" brushRef="#br0" timeOffset="16250.686">22515 8140 2501 0,'4'0'79'0,"-4"0"53"0,0 17 84 15,0-17 60-15,-25 0 132 0,-12 18-315 16,14-18-62-16,-3 15-31 0,-1-15 4 15,-4 10-35-15,-35-10-207 0,32 0 18 16,-1 0-47-16,4 0-13 0,-2 0-87 16,-16-22-593-16,36 2 429 0,3 5 96 15,8 1 180-15</inkml:trace>
  <inkml:trace contextRef="#ctx0" brushRef="#br0" timeOffset="16536.0873">23545 7547 2138 0,'20'-13'49'0,"-1"3"16"16,12-4 153-16,-17 6-112 15,-1 3-19-15,-3 3-25 0,-4 2-15 16,2 0 30-16,-5 0-31 0,-3 30 23 15,0-12-5-15,0 3-1 0,0 4-3 0,0 35-34 16,-17-24-26-16,17 3 10 0,0-2 17 16,-19 3-24-16,19-2-9 0,-14 44-180 15,14-40 49-15,-10-6-50 0,10-3-24 16,0 2-100-16,0 24-493 0,24-36 395 16,-24 0 88-16,19-3 87 0,-19 0 56 15,27-3 61-15</inkml:trace>
  <inkml:trace contextRef="#ctx0" brushRef="#br0" timeOffset="16724.2784">23908 8261 1410 0,'23'0'85'16,"18"0"254"-16,-26 0-98 15,-3 0-37-15,1 0-22 0,-7 0-6 0,-4 0 143 16,-2 0-149-16,0 0-7 0,-41 0-38 16,14 0 11-16,-13 0-66 0,-61 0-18 15,37 0-51-15,-4 0-1 0,-4-23 5 16,1 23-15-16,-57-19-187 0,70 3 3 15,9 16-42-15,5-13-47 0,11 13-150 16,6 0-132-16,-4-7-554 0,19 7 740 16</inkml:trace>
  <inkml:trace contextRef="#ctx0" brushRef="#br0" timeOffset="17636.7653">23288 8364 1311 0,'0'4'57'0,"0"3"227"16,0-3-55-16,0 0-28 0,0 1-27 16,0 3-37-16,0 2-32 0,0 16 93 15,13-8-85-15,-13 1 4 0,0 2-7 16,0 1 28-16,0 26 87 0,0-26-108 16,0 0-16-16,-23-2-3 0,23-4-4 15,-21 2-8-15,9 6 132 0,12-16-128 0,-15-6 34 16,15 1-35-16,-10 1-3 0,10-4 3 15,0 0-62-15,0-21-12 0,0 21-42 16,0-22 43-16,0 6 30 0,0-14-42 16,21 13-5-16,-21 0 3 0,16 3 0 15,-16-2-20-15,23 3 37 0,2-10-36 16,-7 11 24-16,3 1-7 0,-2-1-16 16,3 2 30-16,1-1 8 0,31-4-72 15,-29 8 26-15,4 3-19 0,-3 0 70 16,-1 2-28-16,23 1 46 0,-25 1-63 15,-9 0 10-15,5 0-5 0,-7 21 3 0,-4-21 21 16,3 17-16-16,-11 1-10 0,0-5-11 16,0-2 13-16,0 5 60 0,-19-1-52 15,-8 14 68-15,9-13-96 0,-3 4 29 16,-4-3-17-16,0 4-4 0,-26 11 61 16,24-17 6-16,2-2-26 0,0 2-3 15,4-5-22-15,1 3 6 0,-7 12 8 16,14-11-28-16,1 1 12 0,4 5 23 15,4 0-17-15,2 1 4 0,2 21-23 0,0-24 37 16,0 0 18-16,0-1 10 16,20-2-32-16,1 10-30 0,-21-16 3 15,19-1 26-15,-3-2-36 0,1-1 44 0,-1-2-24 16,32-3 20-16,-24 0-44 0,5 0-28 16,0 0-76-16,2-20 8 0,23 20-315 15,-27-15 140-15,0 15-75 0,-2 0-41 16,-5-12-124-16,-1 12-79 0,12-14-546 15</inkml:trace>
  <inkml:trace contextRef="#ctx0" brushRef="#br0" timeOffset="17739.7086">24072 8607 1998 0,'16'-3'15'16,"9"-8"43"-16,-13 6 3 0,1-2 11 15,-5 2 24-15,0 1 6 0,1 1-3 16,-5-8 99-16,-4 6-110 0,0 1-3 16,0 1-24-16,0-1-17 0,-25-1 41 15,25 3-26-15,-31 2 3 0,14 0-5 16,-5 0-7-16,-1 0-6 0,-27 26 47 16,25 2-33-16,3-10-5 0,-1 4 15 0,2 2 10 15,1 2 15-15,-9 32 73 0,16-26-65 16,-1-2-24-16,12 2 22 15,2-3 24-15,0 26 66 0,20-31-93 0,-20 0 15 16,31-4-23-16,-4-2-14 0,0-1-22 16,33 4 64-16,-27-15-41 0,0-2 5 15,2-4-32-15,3 0 21 0,28-21 71 16,-37 21-132-16,-4-25 31 0,-1 5-34 16,-7-1-2-16,-3-1 23 0,1-23-59 15,-15 22 13-15,0-2-22 0,0 3-18 16,-23 3 3-16,-12-17-52 0,14 24 41 0,-1-2-30 15,-3 1-60-15,0 4-118 16,0-3-108-16,-16 1-650 0,22 4 456 16,5-3-84-16,1 4 31 0,13 0 12 0,-4-2 167 15</inkml:trace>
  <inkml:trace contextRef="#ctx0" brushRef="#br0" timeOffset="18472.8624">25161 8226 2251 0,'0'0'36'0,"0"22"31"16,0-7 12-16,17 1 14 0,-17 4-9 16,0 26 69-16,0-17-79 0,0-3 18 15,0 3 5-15,-23-2-26 0,0 25-3 16,23-29-59-16,-21-3-12 0,9-4-23 0,12 0-41 16,-21-4-63-16,13 3-337 0,8-14 12 15,0-1-107-15,0 0-27 0,21 0 89 16</inkml:trace>
  <inkml:trace contextRef="#ctx0" brushRef="#br0" timeOffset="18567.9111">25409 8453 2777 0,'0'0'70'0,"0"19"69"16,0-19 36-16,-27 0-18 0,7 0-14 0,-30 0-61 16,19 14-40-16,-4-14-57 15,-2 0 6-15,-1 0-15 0,-24 0-230 0,33 0 26 16,5 0-123-16,3 0-161 0,2-17-129 15,9 17-13-15</inkml:trace>
  <inkml:trace contextRef="#ctx0" brushRef="#br0" timeOffset="18874.2401">26333 7682 1253 0,'10'0'68'16,"3"0"44"-16,-3 0 55 0,-4 30 56 16,1-13-22-16,5 33 212 0,-12-17-234 15,0 5 4-15,0 2-39 0,0 5-27 0,-21 2-49 16,-10 45-24-16,31-48-35 15,-29-3-3-15,15-3-14 0,-1-2-17 16,-12 16-201-16,27-30-27 0,-6-3-134 0,6-6-130 16,0-1-41-16,0-4 19 15</inkml:trace>
  <inkml:trace contextRef="#ctx0" brushRef="#br0" timeOffset="19038.1792">26678 8461 2119 0,'19'6'85'0,"-5"-1"65"0,-1-1 60 15,-9-3 51-15,-4 1 168 0,-21-2-247 16,1 0-12-16,-5 0-10 0,-12 0-48 16,-11-18-24-16,-66 4-39 0,46 14-15 15,-4-15-6-15,-1 15-23 0,-1-18-6 0,-50 5-274 16,72 7 15-16,3 6-139 16,11-10-88-16,9 7-188 0,9 3 19 0,-1-5-392 15</inkml:trace>
  <inkml:trace contextRef="#ctx0" brushRef="#br0" timeOffset="19267.4455">25961 8525 2251 0,'0'7'48'0,"0"6"49"16,0 2 36-16,-12 17 245 0,12-13-198 0,-9 5-2 15,9 2-21-15,-8 6 29 16,-2 31 115-16,1-30-167 0,-1-2-49 0,-2 0-36 15,-5-4 4-15,3-1-46 0,-17 12-42 16,14-24-52-16,1-3-76 0,7-3-82 16,-1-6-93-16,4 2-62 0,-5-4-543 15,11 0 359-15,0-24 3 0,0 24 132 16</inkml:trace>
  <inkml:trace contextRef="#ctx0" brushRef="#br0" timeOffset="19990.5123">26441 8706 2413 0,'6'0'13'0,"-4"0"-2"15,-2 0-6-15,0 0-2 0,0 0 8 16,0 0 9-16,0 0 46 0,-21 0 19 16,21 15 27-16,-33-15 47 0,-17 16 156 15,22-16-154-15,-3 16-40 0,-5-4-20 16,-1 2-11-16,-23 18-1 0,35-17-73 15,-1 1-5-15,3 2-20 0,8-2-7 0,7 0 29 16,2 7 67-16,6-13 4 16,0 0-12-16,21-1-26 0,-21-2-16 0,39-4-9 15,4-1-23-15,-14-2 4 0,-2 0 3 16,2 0-14-16,2-21 12 0,27-4-15 16,-31 8 10-16,-5 0-7 0,-1-2-36 15,0 2 64-15,-7 1-3 0,3-21 6 16,-15 22-51-16,0 4-17 0,-2 1 17 15,0 3-52-15,0 2-9 0,0 1-85 16,0 4 95-16,0 0 31 0,0 0 14 16,0 0 4-16,25 0-14 0,0 0 24 0,-25 19 20 15,33-19 4-15,-11 18 19 16,-3-18-17-16,22 17 6 0,-24-17 13 0,1 0 12 16,-5 8 13-16,-1-8 12 0,7 0 48 15,-11 0-38-15,-4 0 8 31,0 0 12-31,3 0-21 0,-3-19-13 0,0 19 39 0,-4 0-35 0,0-20-8 0,0 20-34 16,0 0 3-16,-17-13-87 0,17 13 56 16,-16 0-2-16,16 0 34 0,-23-7 34 15,11 7-17-15,-21 0 46 0,14 18-72 16,2-18-11-16,1 25-8 0,1-9 43 0,-1 6-14 16,-9 20 55-16,13-21-63 0,5 3-24 15,3-2 11-15,-2-3 39 16,4 18 113-16,2-20-41 0,27 1-49 0,-27 0 15 15,37-5-71-15,-10 1 0 0,45 8 2 16,-32-14 38-16,3-3-15 0,-2-4 18 16,5-1 26-16,30 0 20 0,-45-21-88 15,-4 21 5-15,-8-27-14 0,-3 12-3 16,-9-4 25-16,-7-27-96 0,0 21 53 16,-31 2-21-16,31-2 17 0,-42 1-25 15,-18-22-167-15,29 27 38 0,-2 1-165 16,2 2-183-16,0 3-145 0,2 1-225 0,-12-1-700 15,24 7 1058-15</inkml:trace>
  <inkml:trace contextRef="#ctx0" brushRef="#br0" timeOffset="25020.0582">19493 7249 1121 0,'0'19'37'16,"0"6"24"-16,0 0 37 0,0 35 204 15,0-27-142-15,0 5-5 0,0 4-10 16,0-1-18-16,-23 46 88 0,23-41-142 16,-27 6-2-16,27-1 1 0,0 3-5 0,-14-1-6 15,14 48 22-15,-8-51-63 0,8-2 2 16,0-4-8-16,0 2 13 0,0 36 15 15,18-42 30-15,-18-1-5 0,0 1 10 16,0-2 22-16,0-2-60 0,-18 23-10 16,18-31-57-16,-19-5-53 0,19-5-57 15,0-4-78-15,-17-7-172 0,17-6-881 16,0-1 653-16,0-36 186 0</inkml:trace>
  <inkml:trace contextRef="#ctx0" brushRef="#br0" timeOffset="27770.5845">19470 7124 486 0,'0'-7'20'0,"-14"-2"-7"16,14 0 16-16,-13 0 10 0,13 1 38 15,-4-7 194-15,4 8-103 0,0 3-36 16,0 0-21-16,0 2 20 0,0-3-14 15,17 3 95-15,-17 2-123 0,0 0-10 16,18 0 4-16,-18 0 3 0,46 0 48 16,-23 20-88-16,3-20-7 0,5 0-8 15,5 22 7-15,-5-22-15 0,41 19 33 16,-35-19-33-16,2 13 20 0,3-13-12 16,7 0-1-16,49 8-9 0,-43-8-16 0,-1 0 11 15,8 0 19-15,10 0 13 0,1 0-2 16,74 0 33-16,-71-21-50 0,1 21 8 15,9 0-3-15,-1 0 1 0,-4 0-20 16,88 0-16-16,-84 0 1 0,2 0 3 16,-2 0 10-16,-5 0-15 0,77 20 4 15,-84-20-3-15,-5 0 19 0,8 14 1 16,-5-14-3-16,-7 12 26 0,70 3 17 16,-68-8-35-16,-2 0-20 0,2 0 26 15,1 2-9-15,67 13 5 0,-68-12-42 16,6 1 16-16,-1 1-2 0,-1-1-11 0,0-1 22 15,71 8-17-15,-75-12 16 0,0 0-4 16,-4-1-2-16,0-1 3 0,-2-1 1 16,54 4-1-16,-56-3 0 0,-5 1 1 15,1 0 16-15,-2 0 4 32,49 7 28-32,-49-6-47 0,-1 2-2 0,1-2-4 0,2 2-12 0,2 1 16 0,55 10-14 15,-55-11 11-15,-2 1 2 0,2-4 8 16,0 1-4-16,3-1-1 0,43 2 53 0,-53-3 12 15,-1-2 20-15,-5 2 22 0,-5-2-32 16,24 0 26-16,-34 1-108 0,3 0 1 16,1 1-1-16,-4-1-17 0,6-1 29 15,36 8-18-15,-33-1 13 0,2-4-20 16,5 1-2-16,-1 3 34 0,3-2-18 16,57 11 24-16,-47-10-30 0,-5-2 3 15,7 2 12-15,-2-3-17 0,62 2 14 16,-66-7-32-16,3 2 28 0,-1-2 4 15,6 0-9-15,-6 0 22 0,49 0-30 16,-51-22-10-16,0 22 3 0,1 0 23 0,-5-18-2 16,-5 18-6-16,42-14 4 0,-39 0 0 15,-7 6 7-15,-4 1-3 16,0 7-30-16,33-17 7 0,-37 12 5 0,0 1 27 16,-4-1 7-16,0 0-17 0,-2 0-12 15,18-4-7-15,-22 5-1 0,-2 0 14 16,-1 1 4-16,-3 0 0 0,16 3-5 15,-19 0-26-15,-2 0 10 0,3 0 10 16,-5 18 8-16,4-18-8 0,5 21-2 16,-7 7 15-16,-4-13 23 0,3 5-4 15,-3 1-25-15,4 16-15 0,-6-20 13 16,-2 1 14-16,1-2 1 0,-1-2 1 0,2-1-18 16,0 6-8-16,-2-12 3 15,0 2 13-15,0-4 4 0,4 2-8 0,1 0-1 16,13 1 6-16,-5-4 7 0,-1 1 5 15,1 1-3-15,-1 3-10 0,13 12-28 16,-17-7 26 0,1 7 4-1,-3 6 1-15,-2 8-11 0,-2 6 1 0,11 55 39 0,-11-40-24 0,-2 4 1 0,-2 5-15 16,0-1-13-16,2 3 9 0,2 67 28 16,-4-63-15-16,0-1 18 0,0 0-41 15,0-1 28-15,-16 60 28 0,16-68-25 0,0-3 10 16,-21 0-12-16,21-4-20 15,0-1 14-15,0 43-20 0,0-49 2 16,0-2 26-16,21 1 25 0,-21-3-62 0,0-5 31 16,22 28-19-16,-22-34 42 0,21-3-29 15,-21-8 8-15,0-6-13 0,0 3 20 16,0-11-25-16,0-2-14 0,0-4-7 16,0-1 18-16,0 2-18 0,0 0 54 15,0-2-16-15,0 0 23 0,0 0-37 0,-29 0 21 16,29 3-18-16,-56 1-17 15,27-4 23-15,-2 1 7 0,-2 0 3 0,-6-1-3 16,-48 0-46-16,40 0 10 0,-5-16-26 16,-4 16 13-16,-8-18 48 0,0 4-10 15,-64-12-7-15,57 15-15 0,-1-4 18 16,0 3 24-16,1-2-8 0,3 3-22 16,-74-11 17-16,65 11 8 0,-1-1-10 15,-5-3-33-15,-6 3 28 0,-105-20-1 16,90 17 0-16,-9-3 7 0,-9-1-25 15,-2-4 29-15,-7 3-11 0,-131-21-7 16,125 20 21-16,1 0 32 0,-2 0-6 16,3 2-1-16,1 1-13 0,-116-14-12 15,124 17 10-15,2 3-21 0,0-2 2 0,10 5-35 16,-111-8-19-16,117 9 8 0,-6 2 33 16,1-1-10-16,5-1 23 0,-3 1-13 15,-100-7 17-15,107 8-8 0,3 2 0 16,4-3 9-16,6 3-19 0,-70 4-19 15,88-2 26-15,3 2 2 0,6 0 26 16,6 0-17-16,2 0-30 0,-41 0 5 16,48 0 27-16,13 0-6 0,-5 0-12 15,6 0-7-15,-42 17 24 0,46-17-7 16,-6 0-11-16,2 0-9 0,-2 0-28 16,2 0 12-16,-27 0 24 31,29 0 1-31,-2-19-3 0,4 19-10 0,2 0 5 0,2-15 31 0,-25 15-1 0,33-11 15 0,1 11-27 15,1-10 19-15,-1 10-16 0,-20-13 24 16,18 13-36-16,1-9 37 0,-8 5-28 16,5 0 7-16,-1-1 36 0,-31-7 13 15,31 9-43-15,1-1-21 0,-5 1 10 16,10 0-9-16,-6 0 6 0,-3 3-52 16,11 0 63-16,3 0-11 0,1 0 9 15,3 0-6-15,-10 0-14 0,9 0 40 16,-5 0 18-16,6 0 14 0,-5 0 6 15,-1 0-32-15,-17 0 17 0,12-15-50 0,0 15 21 16,3 0-8-16,-3-12-6 0,-3 12 54 16,-14-16 48-16,18 6-64 0,3 10-14 15,3-13-58-15,0 5 29 0,-7 0 2 16,9 4 25-16,1 2-40 0,-3-5 2 16,6 2 7-16,-11 2-36 0,-6-3 18 15,9 0 20-15,-3 1 17 0,-1-2-18 16,3 0 28-16,-1-2-52 0,-17-10 21 15,12 6 25-15,7 0 43 0,-9 1-14 16,4 1-8-16,-16-14-47 0,19 14 47 31,5-1-19-31,-1 5-29 0,2 3 13 0,1-3-9 0,1-4-18 0,-2 8 18 0,1 1-19 16,1 0 20-16,2-1-4 16,-7-5-28-16,5 6 31 0,2 1 0 0,-2-3 12 15,4 2-12-15,-1 0 1 0,-5-1-22 16,6 2 63-16,4-1-19 0,0 1 3 15,-4 1 6-15,4 0-66 0,0 0 20 16,-4 0 19-16,4 0 19 0,0 0-24 16,-4 0 32-16,4 0-1 0,0 0-5 31,0 0 9-31,0 0 37 0,0 0 3 0,0 0 24 0,0 0 83 0,0 0-122 16,0 0-16-16,0-14-17 0,0 3-48 0,16-10-6 15,-16 7-1-15,0-1 16 0,15 2 1 16,-15-1 13-16,4 3-8 0,4-18 36 15,-8 15-12-15,0-4 5 0,0 1-41 16,4 0-13-16,2-20-13 0,3 19 64 16,-5 0-1-16,-4-3-16 0,8 4-5 15,-6 0-55-15,-2-13-54 0,4 18 70 16,-4-1 38-16,4 6-25 0,-4-1 1 16,0-5-38-16,5 8 61 0,-5 1-1 15,0-1 34-15,0 2-59 0,0-2 42 16,8-1 6-16,-8 1 7 0,0 1-20 0,0 1-26 15,0 0 13-15,0-3-47 0,0 3 42 16,0-3 21-16,0 5-8 0,0-6 31 16,0 3-18-16,0-13 1 0,18 7-13 15,-18-2 22-15,0 1-4 0,15-3-32 16,-7-19-16-16,-8 18 31 0,19-2 17 16,-19-1-5-16,16 1-51 0,-16-4 20 15,15-17 31-15,-11 16 24 0,0-3-52 16,0 1-12-16,0 1 37 0,2-24-25 15,-1 26 49-15,-1-1-52 0,0 1 45 16,-4 0-29-16,4 4-19 0,-2-19 32 0,6 18 19 16,-8 2-39-16,4-2-24 0,-4-1 8 15,9-15 4-15,-9 16 44 0,6-2-32 16,-2 0 17-16,4 3 4 0,-4-22-16 16,1 22 12-16,-1 0-16 0,-2-1-1 15,2 0 13-15,-4 4-4 0,4-13-43 16,0 12 51-16,0 1-3 0,0 1 38 15,-4-1-26-15,5 5-8 0,-5-15-84 16,0 13 86-16,0-3-14 0,0 3 19 16,0-2-8-16,-21-12-58 0,21 10 52 0,0 3-8 15,-15-4 18-15,15 7-1 16,0-10-12-16,0 12-4 0,0-1 20 0,0 4-7 16,0 1-22-16,0-1 41 0,0 0-53 15,0 4 34-15,0-6-10 0,0 5 21 16,0 0-20-16,0-1-28 0,0 2-5 15,0 0 41-15,0 0-8 0,0 0 12 16,0 0-34-16,0 0-98 0,0 0 21 16,0-15-24-16,0 15-14 0,19 0-57 15,-19 0-36-15,12-11-456 0,7 11 269 16,-4 0-69-16,1-10-202 0,-1 4-31 0</inkml:trace>
  <inkml:trace contextRef="#ctx0" brushRef="#br0" timeOffset="49177.9294">28274 7090 3487 0,'12'3'-1'0,"9"-2"-50"16,-17-1 17-16,0 0 19 0,-4 0 79 15,0 0 45-15,0 0 116 0,-26 0 251 16,-12 24-312-16,11-24-76 0,-6 16-69 16,-4-16-8-16,-43 16-1 0,34-5-117 15,1-11-139-15,-1 9-223 0,1-9-89 16,3 10-222-16,-28-10-766 0,39 0 1005 16</inkml:trace>
  <inkml:trace contextRef="#ctx0" brushRef="#br0" timeOffset="49302.9444">28175 7545 3285 0,'12'17'1'0,"-1"-5"-9"0,-5-1 17 15,-6-7 5-15,0-4 1 0,-33 0 6 16,10 0-22-16,-4 0-9 0,-6-21-12 16,-10 21 16-16,-44-17-183 0,39 1-27 15,-1 16-143-15,3 0-184 0,3 0-78 16,3 0 19-16</inkml:trace>
  <inkml:trace contextRef="#ctx0" brushRef="#br0" timeOffset="49852.9117">30765 6046 2311 0,'16'-1'-16'0,"-5"1"2"16,5 0-18-16,-14 0 37 0,0 0 9 16,-2 21 11-16,0-21 51 0,0 38 26 15,0 35 194-15,-22-29-156 0,22 13-29 16,-17 6-31-16,17 4 20 0,-35 82 81 16,23-73-110-16,-5 1-63 0,5 4 7 15,-1-4-10-15,5-4 8 0,0 63-8 16,2-73-37-16,1-9-78 0,5-1-70 15,0-12-152-15,0-5-162 0,0 8-799 0,21-30 749 16,-21-6 195-16</inkml:trace>
  <inkml:trace contextRef="#ctx0" brushRef="#br0" timeOffset="50123.0354">31677 7547 3070 0,'20'7'-14'16,"-3"-2"-2"-16,3-2-31 16,-15-3 53-16,-5 0 32 0,0 0 33 0,-34 0 34 15,1 0 34-15,-68-17 189 0,29 1-181 16,-11 4-8-16,-12-2 37 0,-8-3 19 16,-9-2 19-16,-122-23 160 0,104 20-275 15,6 0-16-15,-2 0-72 0,2-3-16 16,-118-14-18-16,131 24 18 0,3-4-50 15,5 8-137-15,12 1-165 0,8 2-147 16,-51 1-636-16,78 7 465 0,15 0 8 16,8 0 44-16,14 0 107 0</inkml:trace>
  <inkml:trace contextRef="#ctx0" brushRef="#br0" timeOffset="52090.35">29760 8287 2350 0,'29'-16'95'15,"-16"9"38"-15,-3 1 66 0,2-2 41 16,-12 2 17-16,9 0 95 0,-9 3-271 15,0-3-29-15,0-1-22 0,-27-3 21 16,6-3-16-16,-26-12 0 0,18 13-27 16,-2 1-12-16,-7 3 21 0,1 3-19 0,-2 5-28 15,-29 0 28-15,31 29 20 16,1-11 25-16,3 6-16 0,2 7 31 16,-16 43 44-16,26-31-62 0,5 7-27 0,3 0 19 15,11 5-32-15,0-1 33 0,2 55 22 16,33-52-24-16,-12-7-39 0,4-5 17 15,6 0-18-15,4-10 32 0,43 24 106 16,-34-37-30-16,5-7-18 0,-1-7 24 16,6-3-26-16,49-5 121 0,-56-24-156 15,-1 4 29-15,-5 0-34 0,-6-8-21 16,-8-3 19-16,8-31-49 0,-26 25-28 16,-5 1-20-16,-4 0-5 0,0 3-78 0,-25-23-394 15,25 33 73-15,-29 0-98 16,13 6-86-16,-3 3-156 0,5 4 43 0</inkml:trace>
  <inkml:trace contextRef="#ctx0" brushRef="#br0" timeOffset="52253.6066">30310 9172 3469 0,'2'5'48'0,"0"-1"37"15,-2-3 30-15,0-1-28 16,0 0 40-16,0 0-130 0,0 0-73 16,0 0-56-16,0 0-112 0,0-18-93 0,0 18-674 15,0-13 353-15,0 13 22 0,0 0 176 16</inkml:trace>
  <inkml:trace contextRef="#ctx0" brushRef="#br0" timeOffset="52994.2836">30715 8263 2817 0,'0'0'-4'16,"0"0"39"-16,0 0 61 0,0 39 68 15,0-10 74-15,0 46 239 0,0-29-269 16,0 9-33-16,0 4 8 0,0 1-85 16,0 53 63-16,0-62-191 0,-27-1 49 15,27-3-107-15,-18-6-54 0,18-5-42 16,-21 18-443-16,7-33 241 0,14-3-60 15,0-6-197-15,0-4-62 0,0-6 60 16</inkml:trace>
  <inkml:trace contextRef="#ctx0" brushRef="#br0" timeOffset="53404.5128">31501 8501 2601 0,'10'-3'4'0,"-2"1"-5"16,-3-1 1-16,-1-4 4 0,-4 3 25 0,0-4 113 0,-33 1-33 0,14 3 10 15,-10 0 18-15,-2-1-32 0,-10 5 33 0,-48 0 82 16,41 27-91-16,-1-7-18 16,3 6 35-16,5 7-25 0,-27 44 99 15,41-33-125-15,4 2-4 0,4 3 18 0,7-1-70 16,6-3-6-16,4 38 30 15,2-42-35-15,31-5 13 0,-6 1-11 0,4-2-21 16,8-3 27-16,50 22-53 0,-36-31 31 16,3-3-18-16,2-6 41 0,2-3-31 15,57-8-27-15,-59-3-15 0,0 0 41 16,-6-27 9-16,-7 27 31 0,-4-36-48 16,15-9-15-16,-37 21-47 0,-5-2 35 15,-10 3-50-15,-2-1 35 0,0 4-20 16,-58-12-87-16,33 21 108 0,-6 6 27 15,-2 5 4-15,-4 0 13 0,-33 20-42 16,35 22 67-16,0-15-60 0,6 7 64 0,-4 1-7 16,8 4-6-16,-15 30 42 0,28-37-98 15,6-1-9-15,2-3-46 0,4-3-95 16,0-4-116-16,33 15-690 0,-33-20 251 16,39 0-38-16,-12-6 173 0</inkml:trace>
  <inkml:trace contextRef="#ctx0" brushRef="#br0" timeOffset="65342.2086">32342 5974 1020 0,'0'-40'1'0,"0"-2"3"0,-35-2 0 0,6-7 0 16,-64-47 63-16,23 48-23 0,-9-2 17 16,-10 2 1-16,-12 5 62 0,-128-39 174 15,103 48-169-15,-11 2-48 0,-3 4-9 16,-13 9 19-16,-7 1 13 0,-156-4 54 15,151 20-119-15,1 4-28 0,-1 0 1 16,2 31-8-16,6-5 23 0,-131 52 60 16,148-26-11-16,5 10-22 0,16 8 15 15,7 11 6-15,-87 109 106 0,117-85-68 16,3 21 29-16,11 4 5 0,12 14 21 16,5 8 7-16,-20 163 130 0,46-151-132 0,13 1-8 15,8-3 14-15,4 1-32 31,0 0-49-31,83 140 63 0,-40-153-114 0,17-4 37 0,8 1-27 0,11-6 24 0,107 119 58 16,-79-135-111-16,17 0-56 0,13-1 22 16,9-6-25-16,12-3 21 0,181 95 5 15,-155-110 46-15,4-10-66 0,4-10 41 16,2-11-10-16,191 38-24 0,-195-76 26 16,8-6-5-16,-1-12 40 0,-1-12-20 0,0-1-45 15,174-70 32-15,-88 5-41 16,-24-28 45-16,-31-36-40 0,30-87 52 0,-210 149-21 15,3-4-33-15,-5-9-31 0,131-211 2 16,-106 141 69-16,-14-6-57 0</inkml:trace>
  <inkml:trace contextRef="#ctx0" brushRef="#br0" timeOffset="65509.1794">33725 6700 3880 0,'-161'-258'-11'46,"64"141"15"-46,-13-2-27 0,-136-91 15 0,114 123-5 0,-15 6 35 0,-8 11-28 0,-8 0 5 0,-13 14 9 0,-161-29-13 0,161 58-38 0,3 9-45 16,5 12-52-16,11 6-74 16,-134 38-343-16,161-7 187 0,1 0-147 0,7 5-33 15,17 0-39-15,4-1 141 0</inkml:trace>
  <inkml:trace contextRef="#ctx0" brushRef="#br0" timeOffset="66833.2415">29686 9697 690 0,'39'0'29'0,"-16"0"-6"15,0 25 5-15,-1-25 13 0,18 22 4 16,-28-22-10-16,0 13 16 0,-12-13-17 0,13 11 31 16,-13-11-3-16,6 10 121 0,-6-10-59 15,0 7 17-15,0-2-1 16,0 2-32-16,0 11 92 0,-21-2-136 0,21 2-23 16,-16 6-25-16,16 2 1 0,-17 3-24 15,-5 44 15-15,7-34-14 0,-1 5 24 16,-3 4-7-16,-4-2-5 0,1 5 10 15,-45 52 20-15,26-50 25 0,-2 1 3 16,-9 0 27-16,-4-1-9 0,-72 50 30 16,58-53-64-16,-9 5 6 0,-4 2 5 15,-14 2 19-15,-6 1 7 0,-120 63 55 16,95-56-90-16,-7-1-34 0,-14-1 19 0,-8-2-18 16,-8-5 0-16,-187 51 22 15,158-55-38-15,-4-7-5 0,-15-3 2 0,-6-4 0 16,-230 26 41-16,218-43-28 0,-15-3 4 15,-11-9 2-15,-3-4 2 0,-5-7 11 16,-268 0-6-16,252-29-8 0,2 6-15 16,-9-6 14-16,3-5 7 0,-6-7-19 15,-290-53 21-15,279 38-27 0,-4 2 5 0,-2-3-16 16,-6 1 37-16,-312-47 9 16,315 55-25-16,-19 2-15 0,1 3 20 15,-4 5 8-15,-8 4 5 0,-320-16 21 0,320 34-51 16,0 2 14-16,-5 4-31 0,-1 3 0 15,-2 4 11-15,-325 3-2 0,327 0 23 16,3 22 34-16,7-5 27 0,7 7-12 16,-299 41 37-16,334-23-87 0,-9 6 5 15,4 4 22-15,9 4-4 0,3 6-7 16,-253 68-14-16,270-57-36 0,6 3 18 16,11 7 31-16,4 5-12 0,-213 99-3 15,250-88-15-15,0 5-5 0,6 6 20 0,7 1 5 16,14 4-10-16,-145 111-11 15,174-112-20-15,10 1-16 0,17 0 40 0,10-2-63 16,-72 97 41-16,115-107-10 0,5-5 29 16,16 4-30-16,13-7-16 0,8-5-18 15,-5 78-59-15,30-88 48 0,10 1 16 16,0-3-12-16,35-4-25 16,-6-4 13-16,60 59-52 0,-31-69 109 0,14-2 17 15,9-9 9-15,8-4 1 0,120 42-4 16,-96-54 1-16,11 4 19 0,11-3-9 15,3-2 6-15,5-7 13 0,142 18 6 0,-142-28-24 16,1-1 1-16,-3-4-8 16,-5-6 7-16,112-2-14 0,-132-2 5 15,-10 0-4-15,-9 0 8 0,-8-19-33 0,-9 19-30 16,48-16-176-16,-70-3 95 0,-4 19-16 16,-2-19-91-16,-1 19-86 0,42-10-383 15,-45 10 344-15,0-8 124 0</inkml:trace>
  <inkml:trace contextRef="#ctx0" brushRef="#br0" timeOffset="67369.3816">11766 15073 907 0,'15'-17'82'0,"-5"17"52"0,-2-12 51 16,5 2 9-16,-3 10-36 0,-2-5 75 16,-6 5-153-16,-2 0 3 0,0 0-27 0,0 0 5 15,-27 0 11-15,27-25-34 16,-24 25-10-16,1-30 0 0,0 14 1 15,-10-6-16-15,-29-21-7 0,25 18-20 0,0 4 4 16,-3-4 5-16,5 4 1 0,-4-1 4 16,-29-16-6-16,32 22-2 0,8 4 1 15,5 4 3-15,2 1 0 0,-8-1-8 16,23 8 17-16,2 0 16 0,2 0 13 16,2 0 6-16,0 0 8 0,27 18 46 15,-9-18-55-15,5 23 0 0,8-9 0 16,2 0 8-16,46 23 49 0,-36-18-28 0,0 0-10 15,5 1 11-15,0-1 17 0,-5 2-16 16,40 24 25-16,-44-19-63 16,-10-1-24-16,0 1 4 0,-11 2 25 0,11 25-10 15,-22-29-9-15,-7 4-19 16,0-5 34-16,-27 3-25 0,0-1 2 0,-50 18-49 16,30-26 4-16,-3-1 2 0,-2-1-26 15,-1-6-66-15,5 1-62 0,-30-3-385 16,47-4 169-16,6-1-95 0,10 0-59 15,7-2 68-15</inkml:trace>
  <inkml:trace contextRef="#ctx0" brushRef="#br0" timeOffset="69736.1139">15497 14018 2440 0,'25'-14'22'15,"-4"0"41"-15,-7 0 4 0,9-14 62 16,-15 13-103-16,-8 1-3 0,0 3 5 0,0 1-11 15,0 1 9-15,-49-4 75 0,22 7-23 16,-13 2 6-16,-1 4-19 0,-13 0 20 16,-70 25 46-16,58-5-76 0,-8 7-23 15,1 7 6-15,1 9-9 0,0 7 49 16,-67 72 165-16,71-50-29 0,0 6-60 16,8 7-38-16,-2 3 84 0,6 0-64 15,-39 100 209-15,60-93-305 0,10-2 18 16,13 3-31-16,5-7-19 0,45 78 9 0,3-93-4 15,11 3-41-15,14-5 59 0,14-9-13 16,7-9-2-16,120 42 49 0,-96-58-68 16,5-12 32-16,2-14-18 0,-2-11-21 15,101-27 47-15,-122-3 6 0,-6-10-42 16,-9-7-33-16,-9-6-15 0,-20-6-1 16,26-65 26-16,-54 59 30 0,-13-1 21 15,-10 4-2-15,0 3-34 0,-79-37 6 16,38 59-32-16,-9 4 51 0,-9 11 1 15,1 19-83-15,-2 2 67 0,-60 33-39 16,60-7 57-16,4 12-45 0,2 5-14 16,5 5 41-16,-30 48 43 0,54-48 11 0,-2 3-45 15,13 0-41-15,12-2 16 0,2-3-13 16,27 36 26-16,0-42 0 0,6-1-77 16,8-9 42-16,0-4-56 0,46 3-269 15,-39-24-19-15,-3-4-97 0,-5-1 2 16,1-24-92-16,-8 3 9 0,31-29-543 15,-35 23 670-15,-2 1 103 0,0 0 174 16</inkml:trace>
  <inkml:trace contextRef="#ctx0" brushRef="#br0" timeOffset="70058.2216">16339 15510 2405 0,'6'-6'73'0,"0"1"-17"0,-4 2 30 15,2-4 5-15,0 6 22 0,0 0 110 16,-4 1-125-16,0-3-33 0,0 3-17 16,0 0-26-16,0 0-17 0,0 0 0 15,0 0 26-15,0 0-26 0,0 0 13 16,0 20 7-16,0-20-37 0,0 12 17 16,-14-12-17-16,14 11 34 0,0-11-16 15,0 9 13-15,29 0-23 0,-29-5 24 0,31 1-24 16,-13-5 11-16,7 5 13 0,-2-5-13 15,25 0 8-15,-24 0-7 0,-5-20-8 16,-5 20 2-16,3-24-3 0,-7 10-34 16,3-15-54-16,-13 11 17 0,0 1-3 15,0 2-11-15,0 0-35 0,-27-9-309 16,0 16 115-16,27 1-129 0,-27 3-9 16,27 2 10-16,-19-1 25 0</inkml:trace>
  <inkml:trace contextRef="#ctx0" brushRef="#br0" timeOffset="70544.7114">17376 14590 1981 0,'-16'-17'23'0,"1"1"47"0,15-2 37 16,-14 2 30-16,14-6 20 0,0-22 116 15,0 20-159-15,29-2-38 0,-29 0-10 0,39-4 5 16,11-35 29-16,-19 32-71 0,0 3 11 16,2 1 23-16,-2 3 8 0,4 1-12 15,25-13 18-15,-35 24-78 0,-3 3 4 16,-3 4-22-16,-7 0 3 0,-1 5 7 15,1 2-16-15,-10 26 23 0,-2-8-4 16,0 11 13-16,0 6-5 0,-56 59 7 16,29-40 27-16,-4 10-26 0,0-2 6 15,-10 6-2-15,-2-2-34 0,-34 61 5 16,40-65-1-16,2 1 28 0,0-7 22 16,2-3-36-16,10-2 16 0,-16 39 8 15,28-49 14-15,7-7-4 0,4-5-37 0,0-3 68 16,46 18 17-16,-20-28-33 0,12-2-23 15,5-2-14-15,11-3 4 0,2-5 3 16,64-4-23-16,-58 0 26 0,-5-28-17 16,3 28-34-16,-10-33-58 0,0 9-105 15,20-23-424-15,-37 23 206 0,-6 0-131 16,0 0-21-16,-9-1-49 0</inkml:trace>
  <inkml:trace contextRef="#ctx0" brushRef="#br0" timeOffset="70955.1788">18585 14171 2347 0,'5'-11'-11'0,"3"1"2"16,-8 5-9-16,4 1 0 31,-2-1 23-31,-2 5 36 0,0 0 14 0,-19 30 9 0,19-9 34 0,-31 0-21 0,-6 39 67 15,19-27-109-15,-9 7 1 0,2 0-20 0,6-3-12 16,-3 4 5-16,-20 32-11 0,26-39 4 16,1-2 0-16,1-10 2 15,6 0-4-15,-5 2-3 0,9-14 16 0,4-5-15 16,0-3 8-16,0-2 2 16,31 0-20-16,23 0 32 0,-15 0-18 0,7-22 5 15,3 22 20-15,5-19 28 0,4 19 58 16,55-17 201-16,-55 4-176 0,-4 13-72 15,0 0-45-15,0 0-23 0,41 46 68 16,-52-22 24-16,-6 10-1 0,-2 5-11 16,-8 6-1-16,-8 6-23 0,-7 57 91 15,-12-54-75-15,0 4-51 0,-39-3-7 0,8-2-29 16,-2-6 1-16,-44 35 29 16,34-50-18-16,-2-4-115 0,-1-7-110 0,3-5-85 15,-30 2-539-15,42-17 246 0,9-1-84 16,7 0 61-16,7-33 96 0</inkml:trace>
  <inkml:trace contextRef="#ctx0" brushRef="#br0" timeOffset="71192.0155">19842 13880 3639 0,'42'-20'-50'0,"-30"11"-1"15,-4 5-10-15,-1 0 7 0,-7 4 43 16,-50 22 15-16,15-22 5 0,-17 26-11 16,-14-9 18-16,-11-17-6 0,-14 25 10 15,-113-5-3 1,96-20-54-16,5 15-58 0,4-15-87 0,8 7-86 0,10-7-135 16,-35 8-742-16,75-2 550 0,10-2 161 15</inkml:trace>
  <inkml:trace contextRef="#ctx0" brushRef="#br0" timeOffset="72721.4422">20320 15401 2733 0,'0'-31'42'0,"0"23"1"0,16-4 32 0,-16 2 30 16,11-1 7-16,-11 0 20 0,31-7 36 15,-23 7-105-15,4 3-17 0,7 0 31 16,0-2 62-16,7 6 47 0,43-1 219 16,-30 2-281-16,6 3-15 0,9 0-65 15,4 0 7-15,68 18-22 0,-58-18-20 0,9 19-14 16,-1-19 17-16,1 13 22 16,-5-13 15-16,60 0 36 0,-76 11-61 15,-4-11-28-15,-15 0-12 0,-4 0-15 0,-12 0 31 16,6 0-31-16,-19 0 35 0,-6 0-37 15,-2 0 44-15,0 0 9 0,0 0 7 16,0 0-43-16,-23 0 7 0,23 0 14 16,-27 0-40-16,27 17 30 0,-37-4-62 15,23-13 66-15,14 12 19 0,-21-12-43 16,21 0 59-16,-10 8-9 0,2-8-39 16,8 0 30-16,0 0-19 0,0 0 12 15,0 0 21-15,0-19-6 0,0-3 17 0,22 6-74 16,-22-6 20-16,0-4-34 15,19-4 9-15,-19-38 9 0,16 24-11 0,-16-6-4 16,0-3-39-16,0-7-32 0,0-68-194 16,0 56 141-16,19-157-310 15,0 156 405-15,-19-3 52 0,35 4 22 16,-8 2-13-16,2 6 18 0,41-39 2 16,-27 62 8-16,5 7-24 0,1 9 15 15,3 7-4-15,51-4 0 0,-53 20-12 16,0 2-11-16,-5 0 20 0,-4 0-1 15,-1 22-1-15,16 5 20 0,-40-10-38 0,1 1 23 16,-7 7-17-16,-6 2 4 16,-4 40 32-16,-21-27-21 0,21 5 13 15,-37 3-13-15,19 4-1 0,-9 2 17 0,-35 54-72 16,33-52 4-16,-2-2 2 0,-4-1 20 16,8 1-2-16,4-1 21 0,-27 48-8 15,28-50 26-15,1-3 7 0,2-3 6 16,5 0-5-16,-21 31-18 15,27-42-15-15,-1 2 11 0,3-8 21 0,6-2 13 16,0-2 8-16,0 15 70 0,33-20-72 16,-12-2 12-16,2-2-15 0,3-4-23 15,12 4 12-15,46 11-54 0,-34-13-41 0,2-1-70 16,3 0-60-16,7-1-44 16,60 7-325-16,-55-13 219 0,1 0-76 0,-2-4 4 15,-2-1-20-15,2 0 134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1T18:52:47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3026 6761 2153 0,'-10'-16'19'16,"6"-1"25"-16,-2-2 57 0,4-1 55 16,-3-26 270-16,3 24-196 0,-2-1-20 15,0 2 5-15,0 1 18 0,0-15 142 16,2 21-270-16,0 2-52 0,0 4-7 16,2-1-69-16,0 8 38 0,0-2-36 15,0 3 43-15,0 0 8 0,0 36 46 16,22-6-31-16,18 67 48 0,-16-35-72 15,7 17 25-15,2 15-71 0,5 3 45 0,-3 3-17 16,33 97-122-16,-41-101 45 0,-2-7 5 16,-7-10 56-16,-7-12 46 0,-5-12-25 15,-6 23-21-15,0-51-20 0,0-10 55 16,-19-6 21-16,19-11-44 16,-20-32-45-16,-16 4 9 0,16-12 21 0,-3-6 42 15,-2-15-6-15,-2-7-58 0,-16-87-41 16,24 67 26-16,7-6-15 0,6-6-8 15,6-3-50-15,0-4 16 0,33-107 4 16,-2 109 74-16,8 3 16 0,11 8-13 16,8 5 30-16,82-56 13 0,-67 89 2 0,7 4-16 15,-3 12 10-15,-1 12 7 0,-1 11-21 16,44 12-24-16,-67 5-3 16,-9 28 4-16,-5-1 11 0,-16 10 0 0,-11 6-25 15,-11 55-95-15,-29-41 62 0,-2 3 16 16,-13-2 32-16,-7 1 14 0,-71 51 26 15,54-59-14-15,-9-2-6 0,5 0 4 16,1-4 3-16,5-1-32 0,-49 31-78 16,65-39 13-16,15-4 46 0,12 2 30 15,4-8-3-15,13 3 34 0,31 21-20 16,0-22 23-16,10-6 3 0,10 5 11 16,11 0 39-1,75 33 57-15,-63-29-64 0,6 2 1 0,5 1 15 0,-5 4-8 16,-2-1-11-16,42 36-61 0,-66-36-29 0,-9-3-22 15,-12 1-11-15,-9-5-32 0,-5 29-175 16,-13-37 73-16,0-2-88 0,0-3-188 16,-31-2-89-16,31-8-39 0</inkml:trace>
  <inkml:trace contextRef="#ctx0" brushRef="#br0" timeOffset="429.9763">5098 7664 2514 0,'18'0'36'0,"-18"0"-3"15,17 0 6-15,-17 21 14 0,20-21-14 16,7 58 97-16,-10-24-39 0,-1 5 4 16,1 4-12-16,3 9 44 0,16 59 182 15,-22-56-174-15,1 1-26 0,-3-3-91 16,-2 1 8-16,3-6-50 0,-1 29-251 0,-8-47 50 16,0-5-37-16,1-6-4 0,-3-6-67 15,0-6-137-15,4-5-597 0,-2-24 561 16,0 2 200-16</inkml:trace>
  <inkml:trace contextRef="#ctx0" brushRef="#br0" timeOffset="649.2638">5716 7652 2747 0,'33'-24'59'16,"18"2"164"-16,-32 15-102 0,-7-1-45 16,-8 3-40-16,-4 5 41 0,-57 0 83 15,17 0-102-15,-7 0-30 0,-13 0-19 0,-10 0-17 16,-13 20 39-16,-87-5-44 0,77-15-66 15,4 19-92-15,5-19-61 0,5 20-52 16,11-20-4-16,-40 10-436 0,69-10 251 16,10 0-51-16,9 0 115 0,11 0 118 15</inkml:trace>
  <inkml:trace contextRef="#ctx0" brushRef="#br0" timeOffset="934.4625">8655 6292 4454 0,'31'-6'-31'0,"-14"-1"-24"0,-9 6-63 16,-35-2-269-16,0-2 176 0,-14 5 23 15,-13 0 14-15,-8 26-18 0,-12-26-40 16,-84 31-294-16,80 1 215 0,1-12-39 0,3-6-59 16,4 5 21-16,-52 11-263 0</inkml:trace>
  <inkml:trace contextRef="#ctx0" brushRef="#br0" timeOffset="1110.7622">8190 6838 4183 0,'12'18'-11'0,"-8"-6"-27"16,-4-4-19-16,0-3-49 0,-37-1-114 16,10-4 86-16,-14 0-13 15,-9 0-79-15,-5 0-32 0,-12 0-40 0,-71 0-494 16,72 0 302-16,2-21-8 15,6 21 80-15,10 0 126 0</inkml:trace>
  <inkml:trace contextRef="#ctx0" brushRef="#br0" timeOffset="1610.0477">11855 4970 2177 0,'0'23'11'16,"0"1"19"-16,21 8 0 0,-21 6-8 0,24 62-1 15,5-37-11-15,-16 5 16 0,-13 6-24 16,14 4 6-16,-14 1-4 0,0 71-14 15,0-76 13-15,0-4 0 0,0 2-8 16,0-4 9-16,-20 44-102 0,20-62 10 16,0-2-105-16,0-6-131 0,0-2-53 15,24-11-67-15,-1 13-177 0</inkml:trace>
  <inkml:trace contextRef="#ctx0" brushRef="#br0" timeOffset="1895.2445">14201 6507 1765 0,'58'0'24'0,"-6"0"10"0,-7 0 17 15,25 0 43-15,-43 0-32 0,-8 0 3 16,-5 0 11-16,-3 0-4 0,-11 0 95 16,-25 16-54-16,2-16 10 0,-10 0-1 15,-14 0 25-15,-15 0-1 0,-104 0 129 16,61 0-152-16,-19 0-20 0,-15 0-3 16,-14 0-1-16,-16 0 33 0,-193 0 176 15,161-16-133-15,-11 16-30 0,-5 0-40 16,-7 0 13-16,-214 0 53 0,221 0-114 15,-2 0-22-15,8 0 24 0,13 0-75 0,12 0 16 16,-147 21-42-16,182-4-2 16,16-5-72-16,20-1-112 0,16 4-151 0,-48 10-509 15,99-12 448-15,11-1-15 0,12-2-76 16,15 1-49-16,10 2 43 0,45 11-135 16</inkml:trace>
  <inkml:trace contextRef="#ctx0" brushRef="#br0" timeOffset="10868.2577">10708 7172 3193 0,'4'0'-5'16,"-4"8"7"-16,4-8 35 0,-2 4 165 15,-2-4-81-15,0 0 12 0,0 0 4 0,0 0-18 16,0 23 28-16,-27-5 67 16,-8-4-144-16,12-14 16 0,-4 27-32 15,3-10-33-15,-28 17 54 0,31-17-39 0,-1 2 0 16,3-2-31-16,2 3-4 0,5-4-7 16,-13 10-3-16,17-14 5 0,0-4 33 15,3-1-8-15,1-2-15 0,0-3-22 16,4 2 56-16,0 0 6 0,0-4 5 15,21 0-46-15,-21 0-9 0,45 0 26 16,-22 0-56-16,4-20 25 0,4 20-12 16,2 0-18-16,4 0 73 0,34-11-58 15,-34 11 25-15,2 0 16 0,-6 23-12 0,-2-23 29 16,2 27-8-16,23 10-59 16,-33-15 59-16,-3 0-23 0,-7 5 41 31,-3 0-14-31,-6 26-18 0,-4-27-28 0,-29-1 39 0,29-1 8 0,-41 1-89 0,12-5-93 15,-43 10-604-15,26-21 230 0,3-7 9 16,-5-2-14-16,1 0-81 0,-38-20-508 16,52-14 720-16,0 13 200 0</inkml:trace>
  <inkml:trace contextRef="#ctx0" brushRef="#br0" timeOffset="11091.5258">11423 7221 2758 0,'21'-7'12'0,"-5"2"5"16,-6 2-5-16,-1 0 14 0,-5-3-23 15,-2 3 6-15,-2 3-9 0,0 0 28 16,-31 0 37-16,8 0 26 0,-51 20 161 16,22-20-185-16,-10 0-19 0,-4 22-43 15,-4-22 7-15,-7 13-18 0,-59-13-183 16,76 16-55-16,12-16-103 0,9 12-166 15,8-12-109-15,16 0 0 0</inkml:trace>
  <inkml:trace contextRef="#ctx0" brushRef="#br0" timeOffset="11465.2048">11855 7220 2073 0,'0'0'-6'0,"0"0"6"0,0 0 23 16,0 0 9-16,-31 0 43 0,-10 0 149 16,14 0-79-16,-2 0 10 0,-8 0 11 0,-1 20 6 15,-1-20 17-15,-33 39 125 16,37-17-188-16,2-1-54 0,-1 3 21 0,10 5-50 16,-22 31 68-16,32-28-72 0,1 1 14 15,5 0-12-15,6 2 24 0,2 0-10 16,27 29 74-16,-27-33-56 0,39-3-46 15,-10-1 4-15,4-5 21 0,4-3-48 16,44 11 187-16,-38-21-144 0,7-3 55 16,0-3-56-16,-1-3 12 0,40-22 85 15,-50 22-102-15,1-37 25 0,-9 12-41 16,-9-4 10-16,-5-5 11 0,-9-37-42 16,-8 33 11-16,-25 3-27 0,3-3-13 15,-5 4 9-15,-39-21-56 0,30 34 61 0,5 3-75 16,3 3-98-16,7 3-164 0,2 5-201 15,7 4-668-15,-1 3 628 0,13 0 14 16,0 0 37-16,0 0 9 0</inkml:trace>
  <inkml:trace contextRef="#ctx0" brushRef="#br0" timeOffset="11959.3361">12525 7538 1299 0,'4'0'58'0,"0"0"55"0,6 0 265 16,-6 0-181-16,1 0-14 0,-3 0-29 15,-2 0-18-15,0 0-32 0,2 0 23 16,-2 0-77-16,0 0-16 0,0 0 4 0,0 0-8 16,0 0-15-16,-25 0 24 0,8 0-21 15,17 22-5-15,-14-22-3 0,14 0 8 16,-17 18 61-16,17-18-30 0,-10 13 5 16,10-13-5-16,0 15-15 0,0-15 8 15,0 22 51-15,0-22-44 0,0 10 10 16,0-5 2-16,21-1 4 0,-21 1 11 15,18-3 24-15,-18 1-60 0,15-3-25 16,-15 0-19-16,20 0 10 0,3-23-37 16,-23 23 44-16,15 0-41 0,-15-18 30 15,4 18-18-15,-4 0-5 0,0-13-2 16,0 13-31-16,0 0 3 0,-21 0-56 0,21 0-38 16,0 0-37-16,-19 0-379 0,19 0 156 15,-12 0-165-15,12 0-54 0,0 0 75 16</inkml:trace>
  <inkml:trace contextRef="#ctx0" brushRef="#br0" timeOffset="14552.297">13688 6986 2467 0,'0'18'28'0,"0"-18"25"0,27 26 21 16,-12-10 26-16,8 24 116 15,-9-13-126-15,-2 3-22 0,1 4-20 0,-1-2 2 16,-4 1-16-16,3 28 35 0,-11-32-52 16,0-5 19-16,0-5-17 0,0-4-10 15,-17 8-156-15,17-16-48 0,0 0-95 16,0-5-116-16,0-2-143 0,0 4 0 16,0 3-382-16,0-4 737 0</inkml:trace>
  <inkml:trace contextRef="#ctx0" brushRef="#br0" timeOffset="14749.6829">14379 7583 3469 0,'25'9'57'0,"-9"-1"52"0,-3-4 8 16,-7-1 19-16,2-1 55 0,-8 0-131 16,0-2 1-16,-31 0-14 0,0 0 25 15,-8 0 35-15,-71 0 120 0,36 0-145 16,-9-20 30-16,-4 20-32 0,-6-14-39 15,-76 2-18-15,94 12-52 0,3-9-10 16,12 9-89-16,13 0-127 0,3 0-145 16,-10 0-641-16,38 0 444 0,1 0-82 15,9 0 61-15,4 0 38 0</inkml:trace>
  <inkml:trace contextRef="#ctx0" brushRef="#br0" timeOffset="15133.1771">13345 7890 2101 0,'0'0'45'16,"0"0"55"-16,0 0 185 0,0 21-151 16,0-21-28-16,0 21 4 0,0-5 47 15,0 18 194-15,0-16-191 0,0 0-26 16,0 4-15-16,0 0-11 0,0-2-34 0,0 16 3 15,0-18-110-15,-16-2-33 0,16 1-83 16,0-8-95-16,0 2-107 16,-15 4-637-16,15-12 340 0,0-3 15 0,0 0 153 15</inkml:trace>
  <inkml:trace contextRef="#ctx0" brushRef="#br0" timeOffset="15545.6215">13854 7846 2375 0,'8'0'13'0,"5"15"55"15,-11-15-6-15,6 13 8 0,-6-13 18 16,2 0 1-16,-2 9 11 0,0 7 157 16,-2-8-125-16,0-2 34 0,0 5-31 15,0 1 14-15,-20 5-24 0,20 18-1 16,-27-17-95-16,27 1-11 0,-25 3-12 15,25-2 37-15,-19 12-47 0,3-20 11 16,16 3-6-16,-17-5-7 0,17-1 18 16,-10-4-14-16,2 3 3 0,5-6 23 15,1-2 18-15,0 0 26 0,2 0-3 16,0 0 12-16,19 0-105 0,-19-18 29 16,25 18-5-16,-9-15-32 0,7 15 54 0,25-26-43 15,-24 17 53-15,7 9-43 16,2-11 42-16,1 11-29 0,34 0 68 0,-37 0-43 15,0 0 5-15,-2 25-47 0,-7-25-5 16,1 20 30-16,8 7 24 0,-25-11 5 16,-4-2-45-16,1-1 0 0,-3 0 67 15,0 3-36-15,-34 13 22 0,34-15-136 16,-28-5-24-16,9 1-57 0,-2-2-89 16,-22 3-450-16,22-9 253 0,-2-2-89 15,3 0-18-15,1 0 11 0,1 0 55 16</inkml:trace>
  <inkml:trace contextRef="#ctx0" brushRef="#br0" timeOffset="15768.8964">14482 7842 3056 0,'19'0'15'0,"-3"0"-1"0,-9 0 2 16,-5 0-35-16,-2 0 27 0,0 0-12 15,-25 14 18-15,25-14 2 0,-35 0 22 16,4 0-1-16,-7 0 6 0,-3 0-14 0,-50 0-5 16,40 0-64-16,-1 0-79 15,2 0-134-15,9 0-205 32,0 0-197-32,-24 0-625 0</inkml:trace>
  <inkml:trace contextRef="#ctx0" brushRef="#br0" timeOffset="17866.1739">16609 6433 4013 0,'13'9'141'0,"-1"-1"99"0,-2-2 29 16,-10-6 338-16,0 0-398 0,0 0-19 15,0 0-94-15,-22 0 0 0,-1 0-58 16,-27 0 17-16,15 0-78 0,-8-18 6 0,-3 18-9 16,-1 0-72-16,-46-18-300 15,45 6-67-15,5 12-216 0,4-11-139 0,5 2-235 16,14 3 112-16,-7 1-272 0</inkml:trace>
  <inkml:trace contextRef="#ctx0" brushRef="#br0" timeOffset="18035.2968">16568 6729 3328 0,'23'36'269'0,"-19"-19"32"0,0-4 106 15,-4-2-29-15,0-4-80 0,0 0-82 0,-23 11-34 16,-8-11-131-16,11 0-27 15,-3-3-10-15,-2-3-48 0,-33 0-29 16,27-1 32-16,-2 0-18 0,0 0-69 0,2-29-155 16,-2 29-164-16,-29-43-678 0,35 28 557 15,2-2-65-15,9 2-13 0,1-1-12 16</inkml:trace>
  <inkml:trace contextRef="#ctx0" brushRef="#br0" timeOffset="35425.5747">19582 6045 2448 0,'0'-3'29'16,"8"-6"121"-16,-6 5-8 0,2 0 6 15,0 0-24-15,1 4 2 0,3 0 70 16,-4 0-70-16,-2 21 5 0,-2-4 11 15,0 7 29-15,4 9-1 0,0 50 65 16,0-34-177-16,1 5-15 0,3 3-1 0,-6 1 16 16,2-3-49-16,8 47 29 15,-7-51-56-15,-5-5 15 0,0-6-105 0,6-5-101 16,-2 21-551-16,-4-34 209 0,0-3-217 16,0-5-45-16,0-7 129 0</inkml:trace>
  <inkml:trace contextRef="#ctx0" brushRef="#br0" timeOffset="35704.865">20624 7060 3106 0,'31'8'-8'15,"-13"-1"18"-15,-3 0 30 0,-3-7 21 16,-4 7 214-16,-8 0-79 0,0-1 86 15,-20 3 24-15,-7 0 17 0,-4 0-26 16,-79 15 44-16,36-17-247 0,-17 1 2 16,-17 1 9-16,-14-3 27 0,-138 4 103 15,122-8-114-15,-7 1-15 0,-2 3-6 16,2-1-39-16,5 3-56 0,-121 13-21 16,141-9-76-16,13-3-108 0,16 4-109 0,19-6-203 15,18 3-227-15,-8 5-1012 16,47-11 713-16,15-1 295 0,0 1 189 15</inkml:trace>
  <inkml:trace contextRef="#ctx0" brushRef="#br0" timeOffset="37259.7619">18922 7928 1921 0,'-10'4'48'0,"10"-3"54"15,0-1 240-15,0 0-139 0,0 0-25 16,0 0 0-16,0 0 24 0,0 0 1 16,0 0 317-16,0 0-284 0,0 0 1 15,0 0-10-15,0 0-42 0,0 0 81 16,0 0-231-16,0 0-16 0,0 0-15 16,19 0 28-16,-19-22-24 0,22 5-36 15,5 17 18-15,-4-17-26 0,-4 17 27 0,5-14 36 16,28 2-28-16,-25 12-36 15,0 0 20-15,0 0 4 0,-7 0-6 16,7 0-5-16,6 17-60 0,-16 3 87 0,-11-20-27 16,2 21-5-16,-3-9 16 0,-5 3-13 15,-23 18 46-15,23-17 14 0,-35 3-44 16,12 1 16-16,-4 0 34 0,-31 21-75 16,31-25 15-16,0 0-17 0,5-1 67 15,-1-2-8-15,8-1-27 0,-1 2-76 16,10-7 30-16,6 1 54 0,-4-2-20 15,4-1 4-15,0-1 0 0,26 8 6 16,-26-7 4-16,31-1 5 0,-12 1-12 16,0 3 37-16,30 8 122 0,-22-7-47 15,4 5-34-15,-8 0-7 0,4 4-24 0,-5 1-35 16,10 20 99-16,-20-16-76 0,-10-1 21 16,-2 0-28-16,0-2 22 0,-23 19 31 15,-18-19-36-15,14-3-19 0,-4-1-20 16,-6-2 40-16,-2-4-30 0,-42 4-16 15,35-12-55-15,1-2-25 0,6 0 3 16,1 0-77-16,-19-19-240 0,34 1 70 16,6 18-14-16,11-20-59 0,2 20-74 15,4-22 5-15,0 2-694 0,31 10 601 0,-12-3 103 16,3 1 216-16</inkml:trace>
  <inkml:trace contextRef="#ctx0" brushRef="#br0" timeOffset="38324.5343">19631 8507 2854 0,'0'0'52'0,"27"0"58"0,-27 15 35 16,23-15 351-16,-23 0-230 0,0 0 18 15,15 0-80-15,-15 0-41 0,0 10-41 0,0-10 28 16,0 0-121-16,0 5 12 0,0-5-13 16,0 0-32-16,0 0 35 0,0 0-72 15,0 0 7-15,0 0-142 0,0 0-184 16,0 0-171-16,0 0-1029 0,0 0 759 15,0-19 124-15,0 19 230 0</inkml:trace>
  <inkml:trace contextRef="#ctx0" brushRef="#br0" timeOffset="38852.4775">20138 8024 2470 0,'2'0'30'0,"14"0"75"16,-5 0-48-16,1 0-9 0,7 0-27 16,4 0-1-16,30 0-7 0,-22 0-1 15,7 0-27-15,-3 0 18 0,0 0-5 16,-4 0 0-16,27-22 14 0,-40 22-12 0,5-12-15 16,-13 12 16-16,-1 0-23 15,-1 0 13-15,-8 0 13 0,0 0 0 0,0 0 0 16,-23 25 9-16,23-25-13 0,-54 44-11 15,28-24 7-15,-1-2-8 0,0 2 14 16,4-3 8-16,2-1-21 0,-16 12 30 16,25-14-31-16,1-3 14 0,7-5-21 15,4 1 5-15,-4-3 26 0,4 3-3 16,0-5 3-16,0 1 13 0,23-2 34 16,-23 2 4-16,39 4 119 0,-20-2-100 15,-1 1-7-15,5 3-14 0,2 2-8 16,-2 2-26-16,10 19 47 0,-21-16-17 15,-4 5 6-15,-1-3-5 0,-7 1 0 16,0-1-11-16,-33 17-14 0,12-18-18 0,-6-4-6 16,4 0-23-16,-4-4-73 0,-14 3-450 15,18-10 117-15,1-2-152 0</inkml:trace>
  <inkml:trace contextRef="#ctx0" brushRef="#br0" timeOffset="38862.4693">20295 8512 1550 0,'-17'0'-650'15,"7"-25"148"-15</inkml:trace>
  <inkml:trace contextRef="#ctx0" brushRef="#br0" timeOffset="39205.6874">20754 8039 2153 0,'18'-3'16'0,"1"0"22"16,8 2 120-16,-15 1-63 0,3 0-15 16,3 0-35-16,-5 0-15 0,18 0-4 15,-17 0-19-15,-1 17-1 0,-3-17-5 16,2 0-5-16,-1 14 14 0,1-2-10 15,-8-12 1-15,-4 17-3 0,0-8-2 16,0 3 27-16,0 17 27 0,-27-14-20 16,27 3-4-16,-35-1-2 0,17 2 6 15,-5-3-9-15,-16 15 8 0,20-19-36 16,7-3 1-16,-3-2 5 0,7 0 6 0,-2-1 3 16,5-3 7-16,5-2 15 15,0-1 39-15,0 0 23 0,0 0 2 0,0 0 67 16,19 0-77-16,-19 0 32 0,27 0-10 15,-6 0 7-15,1 0-1 0,30 0 59 16,-25 0-99-16,2 0-36 0,-4 24 12 16,-3-8 4-16,3 0-8 0,12 20 47 15,-28-14-63-15,1 0 12 0,-6-2-2 16,-4 0-36-16,0 19 43 0,-31-20 0 16,13-2-17-16,-9-1-63 0,0-1-104 15,-10-2-192-15,-34 0-691 0,30-13 394 0,6 0-55 16,-2-19 20-16,1-1 93 15,5-3 196-15</inkml:trace>
  <inkml:trace contextRef="#ctx0" brushRef="#br0" timeOffset="39450.8253">21285 7793 2405 0,'50'-3'9'0,"-38"3"27"15,-6 0 8-15,-2 0 19 0,-4 0 23 0,0 0 27 16,-49 0 228-16,12 19-138 16,-11-19-16-16,-8 17-35 0,-12-3-39 0,-10-14-50 15,-94 18 14-15,77 1-54 0,6-19-61 16,4 11-125-16,9-11-156 0,-54 0-824 16,76 0 357-16,4-25 107 0,9 25 185 15</inkml:trace>
  <inkml:trace contextRef="#ctx0" brushRef="#br0" timeOffset="41593.5799">22964 6820 2902 0,'4'19'48'16,"-4"-10"70"-16,0-9 85 0,-21 0 56 15,21 0 40-15,-50 0 193 0,28 0-367 16,-9 0-26-16,4 16-52 0,-4-16-59 16,-2 0 36-16,-40 14-116 0,40-14-31 15,4 0-162-15,-2 8-156 0,5-8-108 16,3 12-196-16,-8-12-757 0,23 5 961 15</inkml:trace>
  <inkml:trace contextRef="#ctx0" brushRef="#br0" timeOffset="42233.8471">22970 7135 2685 0,'4'11'62'0,"-4"-4"79"15,0-1 97-15,0-2 69 0,-23 5 166 16,23-4-338-16,-20 1-46 0,3-3-43 15,0 5 0-15,-18 7-66 0,15-7 7 16,-5-1-25-16,2-2-64 0,-4 1-71 16,5-1-118-16,-26 0-526 0,23-3 310 0,7-2-92 15,1 0 12-15,5 0 49 0</inkml:trace>
  <inkml:trace contextRef="#ctx0" brushRef="#br0" timeOffset="53667.3939">24663 7140 1863 0,'10'-23'49'0,"-8"5"31"0,0 18 69 16,0-25 53-16,-2 25 18 0,0-17-15 15,0 5 68-15,0-3-194 0,-22 6-30 16,22 9 1-16,-29-7 21 0,12 7-11 16,-32 0 86-16,18 0-76 0,0 0 30 0,-11 26-2 15,3-9-45-15,-48 24 77 16,42-11-91-16,1 1 44 0,-3 7-32 0,3 1-30 15,5 0 45-15,-27 47-10 0,41-45-39 16,2 0-15-16,9-2 50 0,6 0-44 16,3 33 93-16,5-37-96 0,0-4 54 15,31 2-41-15,-10-4 57 0,2 1 21 16,41 20-1-16,-25-29-57 0,7-1-10 16,3-6 4-16,13-1 14 0,2-7-54 15,71-4 29-15,-67-2-10 0,2-21 78 16,-2 4-30-16,-10-5 24 0,37-37 12 0,-59 25-64 15,-12-4-37-15,-7-1 3 0,-9-2 27 16,-8 2-36-16,-21-37 37 0,3 41-64 16,-7 4-18-16,0 3-35 0,-4 5-52 15,-33-12-328-15,31 25 76 0,0 5-142 16,0 1-119-16,6 4-173 0,5 0 25 16,-1 20-308-16</inkml:trace>
  <inkml:trace contextRef="#ctx0" brushRef="#br0" timeOffset="53819.4505">25161 7797 2605 0,'2'10'6'0,"0"-5"32"0,-2 4 167 0,0-9-42 16,0 0-5-16,0 0-19 0,0 0-23 15,0 0-58-15,0 0-15 0,0 0-141 31,0 0-119-31,0 0-179 0,0 0-291 0,0-23-769 0</inkml:trace>
  <inkml:trace contextRef="#ctx0" brushRef="#br0" timeOffset="54467.2831">25930 7252 2612 0,'0'-2'14'0,"0"-3"99"0,25 0 2 15,-25 1 51-15,27-3 30 0,-9 3 46 16,5-1-45-16,31-6 84 0,-21 5-224 16,-4 2 7-16,8 2-8 0,-6 0-28 15,0 0-12-15,21-1-44 0,-30 3-2 0,1 0 22 16,-4 0-7-16,-9 0 32 15,9 21-31-15,-15-21 34 0,0 17-31 16,-4-17 44-16,0 21-13 0,-27-11-10 0,-10 14 24 16,12-12-8-16,-4-1-31 0,-4 1 33 15,2-2-33-15,-2 1-34 0,-23 6 24 16,33-10-21-16,5 1 61 0,3 0-37 16,5-2 32-16,6 6-33 0,0-5 10 15,4 0-11-15,0 0 14 0,0 4 6 16,0 0-4-16,27 15 50 0,10-10 29 15,-10 2 2-15,2 1 71 0,2 2-5 16,37 25 198-16,-33-19-246 0,0-2 33 16,-10 4-18-16,0-3-65 0,-5 1 42 15,5 20-13-15,-21-25-45 0,-4-2-33 0,0-2 6 16,-33-3 8-16,-18 11 48 0,15-19-42 16,-7-2-60-16,-2-3-51 0,-7-2-66 15,-2 0-111-15,-43-26-462 0,49 26 264 16,11-20-13-16,6 20 3 0,11-19-142 15,9 19-89-15,11-16-557 0</inkml:trace>
  <inkml:trace contextRef="#ctx0" brushRef="#br0" timeOffset="60907.4846">27112 7924 2996 0,'19'12'106'16,"-19"-12"94"-16,0 0 99 0,0 0 11 16,12 0 39-16,-12 0 173 0,0 0-310 15,0 0-84-15,0 0 14 0,0 0-49 16,29 0 72-16,2 0-80 0,-6 0-18 16,0 16 4-16,6-16-32 0,-2 0-35 15,41 15 19-15,-31-15-13 0,-1 0 16 16,-3 0-16-16,0 0-7 0,31 10 20 15,-37-3-33-15,-4-7-3 0,0 8 0 0,-7-6 7 16,-1 2-1-16,10-2-45 0,-19-2 18 16,0 0 11-16,-4 0 43 0,-4 0-14 15,0 0-2-15,0 0-31 0,0 0-9 16,0 0 28-16,0 0-17 0,0 0 13 16,0 0 10-16,0 0 11 0,0 0 13 15,0 0 4-15,0-21-43 0,-22 21 16 16,22-15 7-16,0 15 22 0,-19-14-45 15,19 14 23-15,0-19-22 0,0-6 4 0,0 9 13 16,0-5-7-16,0-2 7 16,0-2-40-16,25-31 23 0,-9 22 9 0,5 2 18 15,2-3-15-15,6 0 26 0,4 1-17 16,39-32-12-16,-33 33-26 0,1 3 21 16,-3 0-18-16,2 7 30 0,36-19 12 15,-40 27-27-15,-2 1-25 0,2 6 12 16,-4 2 7-16,-2 6 42 0,20 0-23 15,-26 0-31-15,0 28-21 0,-2-28 46 16,-3 34 14-16,15 7-33 0,-18-18 2 16,-7 4 10-16,-4-1 11 31,-4 1-7-31,0 1 11 0,-21 26-16 0,-14-29 44 0,11 2-42 0,-5-3-11 0,2 0 35 0,-31 21-67 16,27-25 55-16,0-2-28 0,4 2 26 15,0-3 12-15,2-2-41 0,-10 16 49 16,21-17-53-16,-1 1 66 0,7-2-72 15,2-2 58-15,2 13-62 0,2-11 55 16,2 1-33-16,0 0 33 0,20-1-8 16,19 14 35-16,-12-11-31 0,6-2-5 15,5-2-113-15,3 0-48 0,9-3-136 16,51 8-593-16,-45-10 347 0,4-3-73 16,2-1-104-16,2-2-18 0,0 0 153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1T18:54:02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22381 4280 402 0,'18'-11'-8'0,"3"11"10"0,0-8 9 16,22 4 31-16,-20 0-12 0,4 4-11 15,-5 0 21-15,5 0 6 0,25 0 110 16,-27 0-41-16,2 0 30 0,0 0 24 0,-3 0 15 15,-1 0-27-15,18 0 115 16,-22-15-176-16,-7 15-11 0,-1 0-33 0,-1 0-8 16,-4 0-20-16,-2 0-28 0,-2 0-15 15,-2 0 14-15,0 0-6 0,0 0 20 16,-45 0-1-16,18-19-8 0,-4 19 9 16,-8 0 1-16,-9-24-26 0,-3 24 25 15,-57-38-41-15,48 25 27 0,2 3-3 16,3-5 13-16,-3 4-6 0,-54-8-12 15,62 10 10-15,-3 1-9 0,3 0 4 16,2 3 16-16,1-2-20 0,-27 1 27 0,36 5-15 16,11-3 4-16,5 1 7 15,5 1 18-15,-1 0 122 0,18 2-82 0,0 0-12 16,0 0-18-16,22 0-18 16,-22 0-5-16,62 0 43 0,-31 0-27 0,4 0 11 15,7 0-21-15,3 0-3 0,1 0-13 16,57 25 0-16,-49 0-16 0,-5-11 3 15,1-2 22-15,4 3-19 0,37 10 18 16,-52-13-16-16,2 0 7 0,-8-1-8 16,-4-4 13-16,-6 0-28 0,8-1-61 15,-23-4 26-15,-6 0 21 0,-2 0 23 0,0-2-2 16,-28 3 14-16,-26 0-17 0,23-2-7 16,-8-1 22-16,-11 0 0 0,-10 0-16 15,-64-22-35-15,56 0 20 0,-9 22-15 16,5-25 22-16,4 11-32 0,2 14-15 15,-38-21-178-15,63 10 76 0,14 11-35 16,12 0-28-16,15 0-18 0,0 0 20 16,65 42-138-16,-20-21 224 0,9-1 39 15</inkml:trace>
  <inkml:trace contextRef="#ctx0" brushRef="#br0" timeOffset="5425.3047">3334 6635 2157 0,'0'-31'27'0,"23"1"35"15,-23-3 40-15,23 1 74 0,-11 1 73 16,1-27 409-16,-13 31-310 0,12 2 29 0,-6-1-41 16,4 4-53-16,-3 5-48 15,1-11 8-15,-6 16-169 0,2 3 16 0,2 4-45 16,-6 1 17-16,4 1-60 0,-1 3 18 15,1 0 21-15,6 26 36 0,2 3 16 16,7 16-5-16,31 87-18 0,-15-45-44 16,6 17-69-16,5 13-5 0,1 4 13 15,52 112-21-15,-53-129 46 0,-3-2-14 16,-1-13 20-16,-9-14 3 0,-4-16 42 16,14 20-21-16,-26-49 4 0,-3-14-34 15,-4-6 27-15,3-10-21 0,14-35-47 16,-13 5 21-16,3-9 13 0,-1-10-12 0,7-8 9 15,4-13 19-15,33-73-19 16,-27 67 17-16,0-5 2 0,4-1-13 0,0 0 18 16,27-77-15-16,-37 87-69 0,-6-3 43 15,0 6-41-15,-3 9-12 0,1 5 95 16,8-34-116-16,-15 58 50 0,-4 6-94 16,-1 11-91-16,-1 3-158 0,-6 3-607 15,0 8 519-15,0 0 14 0,0 23-98 16,-21-23-77-16,21 29 95 0</inkml:trace>
  <inkml:trace contextRef="#ctx0" brushRef="#br0" timeOffset="5721.9225">6121 6718 3652 0,'14'-9'-8'16,"1"9"-8"-16,-9-9 30 0,0 9-19 15,-4-8 17-15,-2 4 25 0,-41 1-9 16,16 3-15-16,-12 0-9 0,-7 0 7 15,-71 0 20-15,53 0-62 0,-2 0-105 16,4 19-116-16,-4-19-120 0,6 0-147 16,-40 16-775-16,61-16 727 0,6 13 191 15</inkml:trace>
  <inkml:trace contextRef="#ctx0" brushRef="#br0" timeOffset="5930.5673">6084 6920 4836 0,'14'5'21'0,"-6"0"-30"0,-8-2 19 16,0-3-14-16,-39 0 20 0,14 0-11 16,-10 0 42-16,-10-23-52 0,-11 23-17 15,-66 0-50-15,58 0 14 0,2 0-61 16,-2 0-108-16,8 0-130 0,10 15-93 16,-28-15-591-16,45 14 421 0,4-14 35 15,11 0 20-15,5 12 97 0</inkml:trace>
  <inkml:trace contextRef="#ctx0" brushRef="#br0" timeOffset="6420.603">7909 6545 2778 0,'2'-22'-27'0,"-2"12"-6"0,0 6 10 15,0-1 4-15,0 3 27 0,-23 2 37 0,-6 0 138 16,13 23-59-16,-7-23-19 16,-4 32-25-16,-2-14-7 0,-33 36 15 0,35-25-84 15,-2 2-15-15,2-2-39 0,5 7-23 16,9-1-33-16,-7 37-225 0,15-33 154 15,5 4-106-15,0-3-3 0,25 1-44 16,-4-4-62-16,31 38-156 0,-17-43 344 16,0-2 95-16,0-7 37 0,2 1 0 15,29 9-18-15,-37-23 75 0,-2-1 31 16,-2-3 41-16,0-2-1 0,-5-3 20 16,22-1 24-16,-26 0-28 0,3 0 47 0,-2 0 28 15,-1 0 57-15,1 0 19 16,7 0 149-16,-11-17-223 0,-7 17-21 0,2 0 8 15,-6 0 39-15,-2 19 234 0,0-2-191 16,-29-17 32-16,9 24 1 0,-7-10 17 16,-12-2-11-16,-67 7 131 0,44-19-257 15,-12 13-19-15,-5-13-34 0,1 0-68 16,-7 6 3-16,-68-6-95 0,81 0 25 16,7 0-118-16,8 0-148 0,5 0-83 0,-25-20-660 15,51 20 389-15,3-16 63 16,8 16 52-16,5-26 121 0</inkml:trace>
  <inkml:trace contextRef="#ctx0" brushRef="#br0" timeOffset="6716.0742">8653 6420 3490 0,'21'-4'-20'0,"-7"-3"-85"0,-10-6-144 15,-4 8 162-15,-31 0 76 16,-6 1 12-16,-13 1 37 0,-20 1-18 0,-97-1 48 16,65 0-29-16,-7 0 21 0,-5 3 43 15,0 0 10-15,-98 0 11 0,116 0-180 16,-1 18-85-16,13-18-71 0,11 0-70 15,11 17-50-15,-31-17-640 0,60 0 464 16,10 0 8-16,13 0 183 0</inkml:trace>
  <inkml:trace contextRef="#ctx0" brushRef="#br0" timeOffset="7423.91">9139 6640 2307 0,'-11'0'-3'0,"5"22"7"0,-2-7 15 16,8 2 24-16,-6 5 28 0,-3 33 101 16,7-24-90-16,2 6 13 0,-2 5 12 15,2 2 9-15,0 2 15 0,0 46 5 16,27-44-97-16,-27-2-47 0,0-4 8 16,15-5 15-16,-15 22-9 0,12-36 18 15,-12-7-18-15,0-2 58 0,0-6 45 16,0-6 16-16,0-2 49 0,0-34-147 0,0 11-40 15,-19-8 21-15,19-12-15 16,0-57 20-16,-18 41-61 0,18-5 42 0,0-4-49 16,0-3-4-16,23-6-13 0,18-76-113 15,-12 77 137-15,6 5 79 0,11 3 6 16,7 8 19-16,61-39 15 0,-52 65-46 16,2 6 9-16,6 4-18 0,-6 8-2 15,0 5 13-15,44 4-19 0,-60 7-9 16,-5 0-18-16,-4 0 9 0,-12 26-29 15,-8-7 0-15,-3 28-9 0,-16-21 62 16,0 0-32-16,-33 7-8 0,0 3-4 0,-43 32-34 16,30-36 82-16,-6 2-3 15,3 0-8-15,-1-2-9 0,3-2-31 0,-36 21-14 16,42-27 19-16,3-5 15 0,7 2 14 16,2-6-15-16,-10 17 20 0,27-15 12 15,1-1 25-15,7 2 21 0,4 3 5 16,0 2-34-16,48 29 21 0,-25-24-55 15,1 3 32-15,12 3 0 0,1 4-21 16,4-2 19 0,42 42-70-16,-36-35 45 0,1 2-34 0,-3 1 9 0,1-3-1 15,32 44-186-15,-40-45-6 0,-7-1-56 16,-2-2-81-16,-5-3-174 0,-7-5-57 0,12 23-532 16</inkml:trace>
  <inkml:trace contextRef="#ctx0" brushRef="#br0" timeOffset="9435.9274">8384 6817 2135 0,'-2'-2'25'0,"2"-3"5"15,0 5 34-15,-2-3 14 0,2 3 33 16,0 0 142-16,0 0-104 0,0 0-47 16,0 0-30-16,0 0-5 0,0 0-54 15,0 0 3-15,0 0-24 0,0 0 13 16,0 0-27-16,0 0 21 0,0 0-20 16,0 24 51-16,0-24-37 0,0 15 12 15,0-15 21-15,0 21-25 0,-14-5 1 0,14-16-20 16,0 10 21-16,0-10 3 15,0 7 20-15,0-7-12 0,0 0 7 0,0 0-28 16,20 0 2-16,-20 0 8 0,15 0-8 16,5 0 13-16,-20 0-27 0,15 0 10 15,-15-15-27-15,16 15-14 0,-16 0 2 16,9 0-126-16,-9-12 88 0,0 12-14 16,0 0 24-16,0 0-9 0,0 0-97 15,0 0 36-15,-25 0-70 0,25 0-95 16,-17 13-62-16,17-13 4 0,-24 0-259 15</inkml:trace>
  <inkml:trace contextRef="#ctx0" brushRef="#br0" timeOffset="16657.3341">6602 2942 426 0,'44'0'4'0,"-3"0"14"16,-2 0 16-16,-6 0 15 0,25 0 59 16,-35 0-37-16,0-17 33 0,-7 17 42 15,-3 0 67-15,-3 0 37 0,5-11 215 16,-11 11-299-16,-4 0-58 0,2 0-20 15,0 0-1-15,-2-7 61 0,0 7-90 16,0 0-22-16,0 0-5 0,0 0 8 16,0 0-8-16,0 0 2 0,-21 0-5 15,21 0 36-15,-31 0 45 0,6 19 45 16,-6-19-29-16,-62 13 35 0,33 4-147 16,-6-6 17-16,-12 0-18 0,-7-11 7 0,-93 22 31 15,83-13-39-15,-10-2 7 0,-3 1-17 16,-1-4 11-16,-5 0-16 0,-118 5 9 15,108-6 7-15,0 1-2 0,-2-3-5 16,-2-1-13-16,-4 0-3 0,-127 0 13 16,125 0 1-16,6 0 8 0,0-21-33 15,4 21 20-15,2-25 3 0,-102-11 33 16,117 13-20-16,10-3-17 0,6-1-9 16,6-2-2-16,-57-31 26 0,86 28-2 15,2-1-23-15,4 1-4 0,7 2 5 16,6-1 11-16,-23-19 42 0,33 26-37 0,2 2-16 15,4 2 2-15,5 2 7 0,-11-14 17 16,15 18-3-16,1 0 5 0,5 0 8 16,0 1-17-16,4-2 4 0,0-17-46 15,2 15 42-15,27-4-23 0,-27-5 15 16,43 0 3-16,-10-3-28 0,58-32 28 16,-35 29-18-16,10-2 7 0,8 2 3 15,9 1 9-15,95-27 12 0,-85 29-42 16,10 1 3-16,5 2 21 0,3 2-11 0,1-1 33 15,117-19-20 1,-111 20-5-16,2-1-7 0,0 3-7 16,4-2 37-16,114-26-21 0,-120 28-7 0,6-2 5 0,4 2 5 15,-2 4-1-15,2-1 13 16,130-11-2-16,-123 19-9 0,1 3-7 0,-1 2 23 16,1 3-38-16,137-1 17 0,-143 4-23 15,7 0 36-15,-1 0-24 0,-6 20 38 16,7-20-11-16,121 17-1 0,-128 1-37 15,1-6 24-15,3 3-7 0,-6 2 13 16,0 0 24-16,120 26-22 0,-130-18-13 0,2 0-12 16,-4 1 16-16,-11 4 4 0,100 36 34 15,-114-33-41-15,-4 3 10 16,-9 2-16-16,-8 4-14 0,-6-2 21 0,34 44 17 16,-65-40-3-16,-8 0-18 0,-13 3-12 15,-10 1 17-15,-2-1 22 0,-68 51 38 16,22-48-39-16,-14-4-17 0,-18 0 14 15,-15 0-27-15,-11-3 27 0,-150 30 9 16,107-39-7-16,-10-5-3 0,-6-4-8 16,-9-3-1-16,-171 9-3 0,178-20-56 15,-7-3-50-15,7-4-48 0,4-1-60 16,4-1-27-16,-114-1-337 0,143-1 141 0,14 0-72 16,13 0-3-16,10 0 90 15</inkml:trace>
  <inkml:trace contextRef="#ctx0" brushRef="#br0" timeOffset="18553.0932">16289 6296 1914 0,'0'-12'27'0,"0"-11"143"16,0 12-7-16,0-1 35 0,0 1 4 15,23 5 45-15,-23 0-37 0,14-4 106 16,-14 8-240-16,0 2-28 0,13 0 1 15,-13 0 51-15,8 30 224 0,-8-11-130 16,10 3-45-16,-2 6-26 0,3 8 23 16,-3 4-73-16,13 43 27 0,-11-41-105 0,-4 1 37 15,0 0 12-15,5-4-48 0,-11-4 39 16,0 23-60-16,0-34 29 0,0-4 14 16,0-8 13-16,0-3 13 0,0-2 84 15,0-7-123-15,0 0 24 0,-17-27-17 16,17 5-44-16,0-6 57 0,0-45-58 15,0 25 25-15,27-2-12 0,-6-6-21 16,6-2-30-16,45-60-43 0,-22 62 89 0,-3 1 26 16,13 6-9-16,-2 7 0 15,10 5-34-15,54-12 6 0,-60 31 1 16,-4 7 58-16,-8 4-21 0,-1 6-36 0,-12 1 51 16,15 0-85-16,-33 25 35 0,-7-25-6 15,-12 29 22-15,0-11 9 0,-35 24 4 16,8-18 27-16,-12 2-7 0,2-1-21 15,-15 2-7-15,-4 2 3 0,-55 20 41 16,51-24 13-16,6-4-33 0,6-3-50 16,3 1 0-16,10 1 15 0,-15 13 45 15,36-13 7-15,5 1-34 0,7 1 6 16,2 1 19-16,37 29-16 0,-14-27 6 16,8 0-4-16,6 1 27 0,3-4 9 15,-5 1-44-15,37 18-22 0,-41-21 18 16,-2-4-15-16,-6-2 20 0,-7-1-17 0,3-3-20 15,-2 6-237-15,-7-9-34 0,-10-3-98 16,0 6-74-16,0-4-118 0,0 9-820 16,0-10 839-16,0 0 205 0</inkml:trace>
  <inkml:trace contextRef="#ctx0" brushRef="#br0" timeOffset="18804.2185">17732 6754 1975 0,'0'0'53'16,"0"0"34"-16,0 0 41 0,0 24 44 0,0-24 8 16,20 24-21-16,-1 12 152 15,-19-12-174-15,15 2-11 0,-15 2-50 0,14 0-9 16,-2 35 29-16,-12-32-63 0,0-1-5 16,15-4-39-16,-15-3-18 0,0-2-14 15,0 9-185-15,0-19 59 0,0-5-79 16,0-1-114-16,0-5-232 0,0 0-67 15,0-39-404-15</inkml:trace>
  <inkml:trace contextRef="#ctx0" brushRef="#br0" timeOffset="19020.6115">18139 6731 2719 0,'14'0'49'0,"-9"0"54"0,-5 19 37 0,0-19 39 16,-40 0 181-16,13 0-216 0,-14 0 6 15,-4 0-65-15,-13 11 7 0,-4-11-10 16,-64 0-38-16,62 9-39 0,2-9-29 16,4 0-22-16,8 0-77 0,9 0-126 15,-21 0-535-15,39 0 238 0,13-18-149 16,8 18 33-16,2 0 92 0</inkml:trace>
  <inkml:trace contextRef="#ctx0" brushRef="#br0" timeOffset="19365.548">19617 6153 854 0,'2'0'62'0,"-2"7"86"0,0-7 104 16,0 0 92-16,0 7 310 0,0-2-415 15,-19 0-57-15,19-2-34 0,-26 1-3 16,-12 9 17-16,18-7-152 0,-3 0-8 16,0 1-20-16,-4-5-81 0,5 4-61 0,-20 0-427 15,15-3 167-15,5-2-69 16,5 3 30-16,-1-4 0 0,5 1 171 0</inkml:trace>
  <inkml:trace contextRef="#ctx0" brushRef="#br0" timeOffset="19582.7013">19600 6446 2735 0,'13'15'76'15,"-7"3"349"1,-6-8-56-16,0-6 8 0,-23-1-69 0,23 1-44 0,-60 3-101 0,33-6-172 0,-12-1-16 16,2 0-8-16,-2 0-39 0,2 0-67 0,-34-19-478 15,34 19 211-15,10-19-74 0,6 19-39 16,7-14-133-16,6 14 32 15,8-14-297-15</inkml:trace>
  <inkml:trace contextRef="#ctx0" brushRef="#br0" timeOffset="20598.7316">20727 6011 2778 0,'0'5'61'0,"0"-3"58"16,0 0 337-16,0-2-176 0,14 0-1 15,-14 0-55-15,0 0-53 0,0 0-24 16,0-22 43-16,17 22-81 0,-17-19-8 16,14 6-1-16,1-4-30 0,12-22 35 15,-11 20-66-15,-1-2-8 0,3-1-10 16,3 1 9-16,6-2-25 0,23-13-21 0,-15 20 8 15,-2 2-5-15,-2 3 17 16,0 6-25-16,25 4-20 0,-29 1 27 0,-3 27-21 16,-1-9 43-16,-4 7-17 0,-1 4 9 15,9 43 33-15,-19-30-32 0,-8 3 35 16,0 4 8-16,-22 3-27 0,-22 48-16 16,13-54-1-16,-6 3 11 0,-4-6 15 15,-3-2 8-15,-1-5-10 0,-50 21-60 16,49-33 8-16,-1-5-13 0,10-6-3 15,5-5 55-15,-21-1-15 0,30-7-15 16,6 0 22-16,3 0-21 0,4-19 23 0,-3 19-23 16,5-21-19-16,8-12 44 15,0 16 34-15,0-1-15 0,35 1-20 16,23-13-1-16,-23 23-15 0,2 0 35 0,9 7 9 16,1 0-30-16,-1 0-5 0,49 23 1 15,-54-23-2-15,5 27 5 0,-7-27-18 16,-2 31 30-16,25-3-92 0,-35-28-12 15,-6 20-47-15,-7-20-40 0,5 0-186 16,-11 0-193-16,15 0-981 0,-9-27 713 16,-1 9 133-16,1-5 211 0</inkml:trace>
  <inkml:trace contextRef="#ctx0" brushRef="#br0" timeOffset="21354.1042">21901 5873 1915 0,'8'0'15'0,"1"0"20"0,-1-2 30 16,-2 2 19-16,-2 0 103 0,-4 0-124 15,0 0 14-15,0 0 38 0,0 0 46 16,-31 0 45-16,-4 22 159 0,12-22-219 16,-10 20-24-16,2-6-6 0,-2 1 33 15,0 4-46-15,-31 27 80 0,37-19-138 0,0 2 41 16,9 3-24-16,3 2 1 15,-1 40 39-15,16-38-44 0,0 2-41 0,0-2 12 16,27 0 31-16,-5-2-5 0,36 19 12 16,-19-32-39-16,3-3-31 0,-1-5 14 15,5-5 60-15,43-6 8 0,-48-2-58 16,-2-30-26-16,-2 11-20 0,-6-5 73 16,-4-3-42-16,19-38 34 0,-30 29-40 15,-5 0 15-15,-3-2-37 0,-4 3-5 16,-4-33 2-16,0 39 25 0,0 0-59 15,-27 3-33-15,27 5-19 0,-23 2-55 0,5-7-286 16,18 13 193-16,-19 5-53 0,19 1 35 16,-8 4 1-16,8 2 58 15,0-2-20-15,0 3 177 0,33 0 13 0,-33 0 26 16,39 0 2-16,-12 0 9 0,37 15 11 16,-33-15 0-16,8 0 13 0,-3 13-2 15,3-13 4-15,27 0 84 0,-29 0-42 16,-2 0 17-16,1 0-2 0,-5 0 3 15,2 0-5-15,22-16 69 0,-32 16-68 16,0 0 6-16,-9 0 4 0,-1-11 24 16,-3 11-9-16,-6 0 85 0,-4 0-101 15,0 0-50-15,0 0-16 0,0 0 20 0,-27 0 6 16,27 0-1-16,-35 0 2 0,10 19-2 16,-1-19-20-16,-5 23 38 0,-31 8 65 15,31-13-50-15,4 4-13 0,0 1-21 16,4 1 4-16,4 4 1 0,-3 30 85 15,13-27-37-15,5 2 6 0,4-1-36 16,0 1-8-16,31 26 37 0,-10-31-8 16,6-4-42-16,2-2 2 0,6 0-45 15,10-5-1-15,48 7 53 0,-41-20 28 16,0-2-5-16,-1-2-37 0,-1 0 0 16,37-47-9-16,-54 23-35 0,2-8 20 15,-12-1-32-15,-9-3 42 0,-1-5 6 0,-9-41-9 16,-4 42-35-16,0 2-31 0,-35 4-8 15,14 2 36-15,-35-17-35 0,25 32 29 16,-4 3-69-16,0 5-87 0,-2 3-205 16,6 6-132-16,-29 0-684 0,37 0 547 15,0 21 15-15,3-21 42 0,9 18 110 16</inkml:trace>
  <inkml:trace contextRef="#ctx0" brushRef="#br0" timeOffset="22649.4402">23447 6427 1290 0,'0'0'80'0,"0"8"66"0,19-4 314 15,-19-4-253-15,0 0-11 0,16 4-26 16,-16-1 12-16,0 0-4 0,21 0 133 16,-8-3-132-16,-1 1 53 0,5 0 5 15,-1-1-4-15,25 0 55 0,-18 0-186 16,4 0-59-16,2 0-11 0,2 0-17 0,4 0 14 15,33 0 61-15,-30 0-71 16,-3 0 0-16,-2 0-8 0,-2 0-36 0,-4 0 33 16,6 0-7-16,-21 0 34 0,-2 0-9 15,-5 0-32-15,-5 14-4 0,6-14-32 16,-6 0 41-16,0 0-47 0,0 0 22 16,0 0-22-16,0 0 42 0,0 0 8 15,-19 0-7-15,19 0 0 0,0 0-24 16,0 0 48-16,-14 0-16 0,14 0 13 15,0 0-60-15,0 0 56 0,0 0 16 16,0 0-53-16,0 0 46 0,0 0-19 0,0 0 8 16,0 0 5-16,0 0 11 15,0 0-59-15,0 0 49 0,0 0-57 78,0 0 86-78,0 0 7 0,0 0-69 0,0 0 63 0,0 0-24 0,0 0 1 0,0 0-41 0,0 0 15 0,0 0-34 0,0-21 104 0,0-8-56 0,0 11 25 0,0-8-61 0,0-1-15 0,0 1 11 0,22-34 5 16,1 27 22-16,-10-1 7 0,3 1-9 16,5 1-44-16,1 3 80 0,30-24-41 15,-21 29 12-15,0 4-42 0,-2 3 43 16,6 1-1-16,40-5-16 0,-38 11 16 16,-2 5-29-16,0 1 52 0,2 4-24 15,3 0-6-15,24 0 26 0,-33 0-40 0,-4 20 21 16,-3-20-9-16,-5 27-32 0,0-27 53 15,-5 50-88-15,-8-28 52 0,-4 2-17 16,-2 2 38-16,0 3-12 0,-33 31 30 16,33-30-1-16,-39-2-32 0,12 0-26 15,-2-2 35-15,0-1 10 0,-33 17 32 16,35-26-5-16,1-3-56 0,7-1 11 16,-2 0 23-16,-6 3-56 0,21-12 46 15,0 0-20-15,2-1 12 0,0 2 33 0,2 1-14 16,2 2 57-16,0 0-41 0,20-1-23 15,1 1-31-15,0 2 0 0,34 7 47 16,-21-7 22-16,5 1-24 0,4 1-30 16,1 0-67-16,3-3-17 0,50 6-177 15,-49-13 61-15,-1 3-101 0,-3-1-62 16,-3-3-94-16,-6 0-71 0,23 0-579 16,-33 0 620-16,-8 0 178 0</inkml:trace>
  <inkml:trace contextRef="#ctx0" brushRef="#br0" timeOffset="29287.2178">3646 9161 3030 0,'0'-1'41'0,"0"-3"23"16,21 1 64-16,-21 0 49 0,23 0 46 16,2-2 274-16,-11 5-306 0,-2 0-14 15,3 0-67-15,-1 0-3 0,-1 0 24 16,14 18 63-16,-15-1-113 0,-2-17-16 15,1 24 13-15,-3-8 39 0,4 28 104 16,-9-15-128-16,-1 7 7 0,0 4-8 16,0 4 48-16,-2 8-38 0,0 55 39 15,0-52-125-15,0-1-2 0,-21-3-19 16,21-2 17-16,-14 34-35 0,14-49-52 16,0-1-79-16,0-5-80 0,-9-6-120 0,9-7-81 15,0 8-747-15,0-20 524 0,0-3-183 16,0 0 65-16,0-20 39 0</inkml:trace>
  <inkml:trace contextRef="#ctx0" brushRef="#br0" timeOffset="29966.686">4285 9898 1786 0,'0'3'121'15,"15"-1"65"-15,-15-2 65 0,18 3 342 16,-18-3-281-16,0 0 13 0,0 0 16 0,0 0-24 16,0 0-64-16,0 0 57 0,0 0-194 15,0 0-74-15,0 0-27 0,0 0 22 16,0 0-18-16,0 0 21 0,0 0-14 15,0 16-54-15,0-16 14 0,0 11 14 16,-18 3 9-16,18-14-13 0,0 15 8 16,0-15 11-16,0 11-28 0,0-6 32 15,0 2 21-15,20-4-27 0,-20-3-18 16,15 0-30-16,-15 0 17 0,37-20 36 0,-25 20 8 16,-1-16-77-16,-1 16-3 15,2-20-36-15,-1 20-83 0,3-19-340 0,-8 0 125 16,-1 8-98-16,-1 1-102 0,0-3-185 15,-2-19-627-15,-2 17 968 0</inkml:trace>
  <inkml:trace contextRef="#ctx0" brushRef="#br0" timeOffset="30424.5311">5042 9250 2300 0,'27'-7'41'0,"-7"2"16"16,-3 1 1-16,-3 2 10 0,9-3 2 0,-17 5 18 16,-6 0 46-16,0 0 23 0,2 0 60 15,-2 24 13-15,0 0 166 0,-18-9-260 16,18 5-30-16,-21-1-48 0,21 1 0 16,-50 23 37-16,32-27-78 0,-3 8 19 15,2-7-64-15,5 0 46 0,0-1 12 16,-9 9-4-16,17-19-32 0,1 5 4 15,1-5 0-15,2-3-31 0,2 1 58 16,0-1 4-16,0-1 15 0,0-2-58 16,0 0 41-16,25 0-37 0,10-20-21 15,-10 20 18-15,6-21-13 0,10 7 43 0,7 14 2 16,-3-23-19-16,57 2 48 0,-49 21-37 16,-3 0 50-16,2 0 0 0,-7 0-16 15,-3 19-35-15,36 23 70 0,-47-18-15 16,-4 5 22-16,-2 1-52 0,-13 4 32 15,-6 31 40-15,-6-32-42 0,-24-1-7 16,-3 0-20-16,-10-1 2 0,-7-3-62 16,-55 20 23-16,45-28-10 0,-4-2-15 15,2-4-81-15,1-6-32 0,-28 2-305 16,46-10 92-16,6 0-134 0,2 0-22 0,12-20-116 16,5 20-72-16,-5-48-501 15,13 25 779-15</inkml:trace>
  <inkml:trace contextRef="#ctx0" brushRef="#br0" timeOffset="30659.2092">5842 9135 2554 0,'22'-8'31'0,"-1"3"11"0,-11 4 17 16,-3-1 69-16,-7 2-78 0,0 0-9 15,0 0 5-15,-33 0 24 0,-15 21 165 0,19-1-65 16,-8-20 1-16,-2 23 1 0,-11-9-1 15,0 0-55 17,-47 10 57-32,50-14-156 0,-1 1-55 0,3-2-127 0,-3 0-95 0,7-2-110 0,-25 7-570 0,35-12 341 15,8 1 14-15,6-2 39 0,7 1 110 16</inkml:trace>
  <inkml:trace contextRef="#ctx0" brushRef="#br0" timeOffset="31038.7008">6507 9304 1719 0,'23'3'16'0,"-23"0"5"0,0 4 34 15,25 11 150-15,-11-5-63 0,-14 7 7 0,21 5-1 16,-9 1-4-16,-1 6-8 0,9 35 73 16,-9-32-125-16,-1 1-11 0,-2-3 25 15,5-4-22-15,-1 23 95 0,-2-33-105 16,-5-1-11-16,1-7 4 0,0-2 118 15,-6-3 53-15,2-4 339 0,8-2-413 16,-1-19-49-16,3 19-47 0,0-37 19 16,1 15 1-16,34-33 11 0,-20 24-114 15,-4 1 41-15,4-6-1 0,0 3-53 16,22-28 6-16,-26 34 15 0,-2 0-28 16,-3 3-13-16,-1-2-149 0,2 10-214 0,12-16-851 15,-15 15 357-15,1-1 43 0,-1 1 220 16</inkml:trace>
  <inkml:trace contextRef="#ctx0" brushRef="#br0" timeOffset="31394.8531">8250 9287 2425 0,'12'0'50'16,"-3"0"50"-16,-3 0 54 0,-4 14 15 16,-2-14-6-16,0 0 35 0,-25 0-125 0,8 0-16 15,-7 11-7-15,-5-11-29 0,-31 7-144 16,27 0-29-16,0-2-90 0,2-2-84 16,6 1-141-16,2-2-84 0,-12 6-406 15,23-2 640-15,1 0 149 0</inkml:trace>
  <inkml:trace contextRef="#ctx0" brushRef="#br0" timeOffset="31606.1626">8107 9462 1814 0,'25'14'99'0,"-2"-6"56"0,-7 2 63 15,-1-1 87-15,1 3 309 0,-16-8-322 16,0 2-36-16,0 0-56 0,-20 2-39 0,20-4-15 16,-66 9 12-16,32-9-113 0,1-2-20 15,-2 0-20-15,2-2-15 0,-21 0-9 16,36 0-20-16,1 0-30 0,7 0-133 15,4 0-160-15,6-14-77 0,0 14-872 16,0 0 632-16,20-10 41 0,-20 10 219 16</inkml:trace>
  <inkml:trace contextRef="#ctx0" brushRef="#br0" timeOffset="32773.3995">9761 9251 2074 0,'19'-4'52'0,"-13"0"5"15,0 1 60-15,0 0 27 0,0-1 73 16,-2 2 73-16,1-3 399 0,-3 5-334 16,-2 0-29-16,2 0-26 0,2 0-36 15,-4 0 159-15,0 0-287 0,2 0-20 0,-2 0-28 16,2 0-17-16,0 0-55 0,-2 0 24 16,0 0-53-16,0 16 82 0,0-16-27 15,0 27 26-15,0 18 57 0,19-15-81 16,-19 7-5-16,0 2-40 0,0 3 21 15,0 0-6-15,0 40-80 0,0-44 15 16,0-2-61-16,0-4-62 0,0-7-42 16,-19 14-389-16,19-27 198 0,0 0-71 15,0-7-34-15,-8 0-23 0,8-5 11 16,-11 0-615-16,11 0 624 0,-8 0 98 16,4-19 192-16</inkml:trace>
  <inkml:trace contextRef="#ctx0" brushRef="#br0" timeOffset="33016.7311">10110 9810 2232 0,'25'0'70'0,"4"9"60"15,-4-9 48-15,16 9 266 0,-22-9-212 16,-1 3 25-16,-5-3 10 0,-1 1 19 16,1-1 265-16,-9 0-304 0,-4 1-50 15,0-1-51-15,0 0-32 0,-31 0 1 16,-23 0 96-16,17 0-71 0,-13 0-49 0,-6 0-19 15,-2 0 17-15,-63 0-16 0,65 0-66 16,0 0 11-16,8 0-53 0,7 0-52 16,4 0-52-16,-15 0-283 0,34 0 177 15,1 0-87-15,7 0-90 0,-1 0-83 16,5 0-511-16,6 0 482 0,0 0-103 16,0 0 29-16,0 0 23 0,27-16 196 15</inkml:trace>
  <inkml:trace contextRef="#ctx0" brushRef="#br0" timeOffset="33405.7614">10569 8983 2476 0,'27'-2'30'15,"-6"0"21"-15,-5 2 16 0,5 0 132 0,-13 0-105 16,-4 0 44-16,-2 0 32 0,-2 0-3 15,0 0 34-15,-31 0 129 0,11 0-149 16,-13 15-24-16,-13-15 7 0,-10 0-26 16,-74 14 154-16,54-2-199 0,-9-12-10 15,-4 13-24-15,2-4-42 0,0 0-7 16,-76 12-72-16,85-12-48 0,7 2-66 16,7-2-127-16,10 0-185 0,11-2-61 15,-21 2-761-15,43-5 639 0,9-4 44 16,8 0 180-16</inkml:trace>
  <inkml:trace contextRef="#ctx0" brushRef="#br0" timeOffset="34224.5332">11005 9525 1829 0,'13'0'51'0,"-7"0"50"16,0-1 53-16,2-2 219 0,-3 0-216 16,-1 2-9-16,-2 1-10 0,-2 0 11 15,0-1-6-15,0 1 128 0,0 0-143 16,0 0-10-16,0 0 16 0,0 0 23 16,0 15 148-16,-27-15-181 0,27 0-45 15,-35 19-26-15,20-19-14 0,-1 17-16 0,-15 5 24 16,16-13-41-16,5 0-14 0,2 1-22 15,8-1 18-15,-13 1-32 0,13 7 60 16,0-9 3-16,0 1 19 0,0-1 2 16,33-4 13-16,-8-1 13 0,-6-3-67 15,-3 0-33-15,-1 0-15 0,-1 0 30 16,1-24 5-16,12 10 41 0,-15 14-22 16,-6-14-1-16,4 14 45 0,-5 0-13 15,3-12-10-15,-6 12-46 0,-2-7-6 0,0 7 20 16,0-4-14-16,-25 4-1 0,7 0 3 15,1 0 48-15,3 0 6 0,14 0-7 16,-29 0-29-16,10 22-39 0,19-22-3 16,-17 16 25-16,17-16 50 0,0 13-62 15,0-13 22-15,0 14-138 0,0-14 7 16,0 7-11-16,21-7-56 0,-21 0-50 16,25 0-399-16,-25 0 267 0,21 0-70 15,-21-19-135-15,14 19-20 0,-14-14 56 16</inkml:trace>
  <inkml:trace contextRef="#ctx0" brushRef="#br0" timeOffset="36021.9258">11925 9460 2426 0,'0'3'77'16,"0"1"120"-16,13-2 125 0,-13-1 106 0,0-1 309 16,0 0-479-16,6-21-81 0,0 21-41 15,2-21-5-15,13-7 15 0,-11 10-111 16,3 0-45-16,1-1 10 0,5 0-18 16,-3 0 23-16,22-20 35 0,-20 20-23 15,5 4-9-15,0 2-17 0,3 2-12 16,20-7 8-16,-25 15 26 0,-1 1-18 0,1 2 5 15,-4 0 0-15,-1 21 4 16,15 20 45-16,-21-15-67 0,1 7 1 0,-9 7 1 16,-2 2 23-16,0 49 22 0,-37-44-30 15,16 3 0-15,-4-2-5 0,-4-4 33 16,0-3 7-16,-27 33-26 0,27-40 0 16,5-6-42-16,-1-2 8 0,4-6 26 15,-10 12-9-15,19-22 40 0,4-1-49 16,3 1 27-16,3-4-32 0,2-1-8 15,0 5 23-15,21-4 13 0,-21 0 31 16,35-1-40-16,-14-3 13 0,39 2-9 0,-27-4 9 16,6 0 14-16,2 0-23 15,1 0-32-15,1 0 31 0,46-22-113 0,-46 4-54 16,-1 4-154-16,-1-2-127 0,-8-2-105 16,-2-2-44-16,17-26-794 0,-25 21 738 15,-7-1 153-15,-1-4 261 0</inkml:trace>
  <inkml:trace contextRef="#ctx0" brushRef="#br0" timeOffset="36774.5685">12895 9250 1862 0,'8'-1'61'0,"-6"1"-11"16,-2 0 12-16,0 0-6 15,0 0 14-15,0 0 30 0,0 0 158 0,-23 18-120 16,23-18 4-16,-29 16 8 0,11-16 16 15,-3 24 3-15,-22 7 134 0,24-11-201 16,0 1-27-16,1 3-30 0,1 1 25 16,-5 29 16-16,9-23-27 0,3 1-58 15,2 1 13-15,6-3 13 0,2 0-36 16,0 26 94-16,22-31-105 0,-3-5 32 16,4-4-14-16,3-2 23 0,26 5 34 15,-23-18-64-15,4-1-7 0,8 0 30 0,-5 0-10 16,-1-31-3-16,37-13-34 0,-39 19 43 15,2-4 9-15,-8 1 2 0,-6-3 9 16,16-35-82-16,-27 37 0 0,-3-2-13 16,-3 1-21-16,-2 5-45 0,-2 0-57 15,0-12-252-15,0 22 223 0,-21 3-11 16,21 2-29-16,-16 4-64 0,16 1-71 16,-19-1-410-16,19 2 510 0,-12 3 116 15,12-1 104-15,0 2 48 0,18-5 55 16,17 2 14-16,-12 1-20 0,4 0 34 15,2-1-2-15,-2-1 25 0,33 0 157 0,-25-2-130 16,-2 4 14-16,0-3 20 0,0 0 23 16,0 0 33-16,33-3 133 0,-37 4-199 15,-2 1-17-15,-2-1-9 0,-4-1 4 16,10 0 124-16,-23 4-117 0,0-1-1 16,-2-1 10-16,-4 1 6 0,-2 2-1 15,0 0 64-15,0 0-136 0,0 0-5 16,0 0-29-16,-24 0 66 0,24 19 8 15,-31-1 167-15,12-2-181 0,2 2-9 16,-1 4-34-16,-1-1 17 0,1 4 7 16,-13 30 75-16,18-26-73 0,3 0-7 15,0 0-7-15,1 1-27 0,1 28 26 0,8-33-5 16,0 0 32-16,0-2-32 0,0-4 17 16,33 0-29-16,17 7-11 0,-15-18-2 15,2-5 1-15,9-3-4 0,7 0 56 16,57-25 0-16,-58 25 5 0,-1-32-6 15,-3 11-9-15,-5-1 0 0,-6-3-18 16,17-32-58-16,-33 23 4 0,-9-3-19 16,-8-4 14-16,-4 1 12 0,-22-33-46 15,1 39 50 17,-6 7-35-32,-4 4-8 0,-8 5-15 0,-1 6-88 0,-44-3-255 0,38 14-9 0,3 1-118 0,4 0-122 0,5 0-218 15,-15 0-789-15,30 18 1072 0</inkml:trace>
  <inkml:trace contextRef="#ctx0" brushRef="#br0" timeOffset="37599.9289">14600 9581 690 0,'-6'2'68'0,"4"-1"95"0,2 2 89 15,0-1 74-15,0-2 283 16,0 0-356-16,23 0-22 0,-23 0-7 16,26 0-10-16,-11 0 1 0,22 15 182 0,-16-15-234 15,4 0-42-15,-1 0-44 0,3 0 28 16,2 0-36-16,27 0 145 0,-25 0-165 16,-4 0 7-16,0 0-60 0,-2 0 42 15,-5 0-4-15,9 0 0 0,-18 0-43 16,-7 0-31-16,0 0 45 0,-2 0 0 15,-2 0-8-15,0 0 29 0,0 0-7 16,0 0-31-16,0 0 8 0,0 18 18 16,-15-18-17-16,15 0 52 0,0 0-67 0,0 0 39 15,0 0-6-15,0 0 10 16,0 0 115-16,0 0-70 0,0 0 1 0,0 0-6 16,0 0 14-16,0-18-55 0,0 4-57 15,13 14 29 16,-13-30-30-31,0 9 68 0,14-3 2 0,1-31-25 0,-3 25-39 0,-2-3 21 0,9-4-20 0,2-2 53 16,32-40-52-16,-26 40 17 0,4 1-25 16,2 3 12-16,-2 3 40 0,5 3 3 15,30-15-35-15,-29 26 5 0,-2 5-8 16,2 4 48-16,0 1-31 0,34 0 25 16,-40 7-55-16,0 1 56 0,-4 0-48 15,-5 0-13-15,1 0 49 0,10 26-37 0,-16-2 11 16,-9-7-1-16,-2 2-22 0,-6 4 71 15,0 19-41-15,-23-19 23 0,23 2-14 16,-35 0 8-16,13-3-4 0,-3 4 14 16,-23 21-22-16,26-20 32 0,-5-4-36 15,6 0 37-15,4 2-41 0,-12 22-20 16,19-27 33-16,4 0-15 0,6-4-5 16,0 1-25-16,0-3 35 0,0 16 25 15,33-18-5-15,-14 1 8 0,3 0-1 0,5 2 3 16,44 7-62-16,-30-13 20 15,2 0 26-15,1 0 33 0,5-2-10 16,-1 0-70-16,39-2-113 0,-44-3-23 0,-2-2-140 16,-1 0-143-16,-3 0-166 0,2 0-152 15,19-21-798-15,-27 21 993 0</inkml:trace>
  <inkml:trace contextRef="#ctx0" brushRef="#br0" timeOffset="39799.8887">16107 10094 775 0,'48'0'0'0,"-11"10"11"0,12-10 44 15,-32 0-7-15,-5 0 19 0,-8 0 3 16,-1 0 43-16,-3 0 60 0,0 0 289 16,-31 0-260-16,10 0-35 0,-8 0-54 15,-12 0-29-15,-9 0-5 0,-84 20 25 16,51-20-60-16,-8 16-8 0,-8-16 12 0,-11 0 19 16,-134 11 159-16,114-11-98 15,-17 9 34-15,-10-4-22 0,-16-1 1 0,-9 2-27 16,-217 9-9-16,180-12-42 0,-15 7 50 15,-16-3 62-15,-11 1 7 0,-14-2-30 16,-297 1 104-16,270-5-121 0,-6 0 51 16,2-2-5-16,6 0-22 0,-258 0 4 15,310 0-177-15,6 0-3 0,27 0 27 16,27 0-17-16,31 16-61 0,-60-2-419 16,141-14 20-16,22 0-36 0,25 15 1 15,19-15-53-15,34 13-774 0,1-6 649 0,6-7 151 16</inkml:trace>
  <inkml:trace contextRef="#ctx0" brushRef="#br0" timeOffset="40305.0941">11084 10967 2689 0,'0'0'29'0,"-10"0"17"15,10 0 51-15,0-18 49 0,0-6 106 16,24 24-161-16,-24-27-35 0,27 12-1 16,-6-3-13-16,6 0-6 0,27-19-43 15,-23 20 2-15,0 3-11 0,2 2 19 0,-7 2-1 16,3 4 11-16,19 3-25 0,-27 3 14 16,-3 0-23-16,-5 0 26 0,-1 24-6 15,3 2 22-15,-15-12 31 0,0 7 3 16,0 0 21-16,-36 1 27 0,14 6-41 15,-40 25 45-15,26-23-78 0,-3-1 0 16,0-3-38-16,4 0 32 0,-27 29-2 16,39-27 23-16,4-1-8 0,5-2-22 15,8 1-17-15,0 2 1 0,6 18-6 16,0-24 15-16,24-4 29 0,-5 0-17 16,8-3 2-16,41 10-17 0,-27-17 21 0,3-6-86 15,1-2-94-15,3 0-124 0,-1 0-180 16,46-57-714-16,-43 31 537 15,-5-6 71-15,3-3 117 0,-5-4 158 0</inkml:trace>
  <inkml:trace contextRef="#ctx0" brushRef="#br0" timeOffset="41050.0874">12113 10873 1761 0,'4'-4'94'0,"-4"-1"75"15,0-1 64-15,0 0 37 0,0-5 55 16,0 5-216-16,-26 2-10 0,26 1 49 15,-25 3 23-15,-2 0 209 0,10 0-186 0,1 25-45 16,1-25-15-16,-1 21-7 0,1-6-20 16,-7 21 101-16,9-18-164 0,7 4-25 15,-2 4 54-15,4-1-58 0,4 2 66 16,0 24-24-16,20-26-35 0,-20 0-12 16,21-1 0-16,-21-7 44 0,25 12-9 15,2-18-31-15,-17-2-37 0,7-2 32 16,-3-7-23-16,5 0-5 0,22-21 21 15,-16 21 13-15,0-28 1 0,1 7-6 0,1-2 5 16,21-26 11-16,-28 25-36 16,-1-3-25-16,-4 0-41 0,-5 2 56 0,-4-1-51 15,-4-21-34-15,-2 28 38 16,0 1 65-16,-20 6-3 0,20 0 4 0,-19 5-9 16,19 1-35-16,-21 6 4 0,21 0-3 15,0 0 34-15,0 0-11 0,0 0 54 16,29 0-58-16,-10 22 23 0,6-22 13 15,1 0 0-15,10 18-1 0,44-18-39 16,-41 14 13-16,3-14 40 0,-5 8-24 16,-6-8 7-16,0 0 19 0,12 8 67 15,-28-8-1-15,-7 0-23 0,0 0-43 16,-1 0 31-16,3 0-13 0,-4 0-6 16,-6 0 8-16,0-16-29 0,0 16-17 0,0 0-14 15,-23-15-35-15,23 15 26 0,-18 0 13 16,18-9-14-16,-25 9 1 0,-8 0 65 15,14 18-1-15,1-18-31 0,-1 20-5 16,1-20 28-16,1 32-12 0,-8 15 18 16,17-20-6-16,2 1 14 0,4 4 42 15,2 2-35-15,29 27-24 0,-9-34-47 16,5 0 40-16,10-3-13 0,7-4 18 16,5-3 9-16,54 8-65 0,-43-17 66 15,-4-6-7-15,2-2 34 0,-2 0 46 16,39-31 64-16,-56 12-92 0,-2-5-32 0,-10-2-34 15,-5-4-25-15,-5-4 10 0,-9-43-43 16,-6 38-12-16,-27 2 8 0,7 2-8 16,-11 3 21-16,-50-21-98 0,35 33 35 15,-1 2-27-15,-3 6-14 0,-1 0-3 16,5 2-108-16,-47 1-622 0,50 6 288 16,-1 1-59-16,-1 2-62 0,1 0-10 15,-42-2-416-15</inkml:trace>
  <inkml:trace contextRef="#ctx0" brushRef="#br0" timeOffset="41717.4738">6493 10449 3334 0,'70'15'117'0,"-49"-10"50"0,-7-5 27 16,-12 0 2-16,-2 0 15 0,-39 0 11 15,-52-22 247-15,21 3-286 0,-19 19-35 16,-23-21-11-16,-12 8-25 0,-155-10 59 16,128 10-149-16,-10 13 25 0,6-18-38 15,2 11 14-15,10 0 9 0,-105-1-38 0,137 8-63 16,18-1-47-16,16-5-51 15,9 2 17-15,-33 0-329 0,66 2 73 16,2-2-150-16,8 0-59 0,4 1-122 0,2 1-14 16,11-6-520-16</inkml:trace>
  <inkml:trace contextRef="#ctx0" brushRef="#br0" timeOffset="42156.9822">4570 10714 1782 0,'0'17'68'15,"0"0"74"-15,0 4 359 0,0-18-195 0,0 0 4 16,-18 2 22-16,18-2 48 0,0-1-14 16,0-2 292-16,0 0-462 0,0 0-52 15,0 0-86-15,0 0-31 0,23-24-44 16,-7-1 21-16,9 9 4 0,4-4-29 15,4 0 8-15,4-2-11 0,44-13 38 16,-40 19 21-16,0 3-23 0,1 1 27 16,-9 6-45-16,27 3-43 0,-42 3 1 15,-1 0 8-15,-3 0 31 0,-5 23 22 16,-5-23 17-16,-4 53 22 0,0-30-73 16,-23 4 5-16,2 0 39 0,1 4-12 15,-34 31 35-15,23-34-42 0,-4 3-26 0,2-1 56 16,4 3 12-16,-2-1-33 0,-27 19 32 15,33-28-55-15,4-3 43 0,3 2-6 16,7-4-11-16,5 8-22 0,6-10-9 16,0-4 19-16,35 3-15 0,-12-2-20 15,10-3 8-15,50 3-98 0,-36-8 32 16,5-5-123-16,2 0-150 0,-2-19-181 16,53-6-836-16,-62 6 601 0,3-5 37 15,-5-5 171-15,5 3 157 0</inkml:trace>
  <inkml:trace contextRef="#ctx0" brushRef="#br0" timeOffset="42511.3818">5761 10743 2489 0,'0'18'45'0,"0"-18"8"16,-23 0 30-16,23 0 42 0,-22 0 66 15,22 0 39-15,-48 0 288 0,25 0-259 16,-1 0 1-16,-3 25-54 0,0-25 17 15,-2 22-59-15,-21 7 21 0,25-11-166 16,3 3 10-16,3 1 32 0,3 3-74 16,-5 27 46-16,15-25-24 0,-1 1 37 0,5 0-10 15,2-1-56-15,0-4 34 0,27 18 17 16,-27-22-2-16,31-4-53 0,-6-2 38 16,2-6-51-16,37-3 83 0,-25-4-73 15,1 0 72-15,7-24-66 0,-3 24 26 16,1-39 3-16,31-11-63 0,-42 21-2 15,-12 0-47-15,-3-7-7 0,-9 3-104 16,-6-34-329 0,-4 36 258-16,-37 1 41 0,16 1 40 0,-3 7-12 0,-5 5-24 15,-27-6-273-15,33 14 202 0,7 2-101 16,1 5-53-16,15 0-8 0,0-2-196 16</inkml:trace>
  <inkml:trace contextRef="#ctx0" brushRef="#br0" timeOffset="42875.7041">6112 10734 1723 0,'34'0'55'0,"32"0"152"0,-39 0-53 16,-3 0-10-16,-3 0-6 0,-2 0-9 15,8 0 109-15,-25 0-97 0,0 0 9 16,-2 0-3-16,0 0-21 0,0 0-53 16,-27 0 89-16,27 0-18 0,-35 0 12 0,16 0-8 15,-4 0 6-15,-4 24-38 16,-26 7 97-16,24-10-101 0,6 0-46 0,2 4-34 15,1 5 35-15,-1 33 14 0,21-31-31 16,-8 1 11-16,8-5-45 0,0 0 20 16,31-4-19-16,8 14-14 0,-12-21 37 15,6-6 0-15,2-2-20 0,6-2-43 16,50-5 48-16,-43-2 3 0,-3-22 32 16,1 22-21-16,-3-37 41 0,-1 15 1 15,20-28 18-15,-35 26-85 0,-11-6-13 16,-6-2-25-16,-8-1 19 0,-2-33-4 15,-28 35-11-15,7 0-30 0,-6 4-21 0,2 4-9 16,-4 6-35-16,-20-4-328 16,26 14 67-16,0 3-100 0,5 4-45 0,1 0-54 15,3 0-66-15,-11 29-573 0,16-29 735 16,1 31 199-16</inkml:trace>
  <inkml:trace contextRef="#ctx0" brushRef="#br0" timeOffset="45630.0786">6819 11394 2377 0,'0'0'69'0,"0"0"64"16,0 0 340-16,0 0-197 0,0 0 26 15,0 0-16-15,0-13-26 0,0 13-42 16,0 0 99-16,0 0-202 0,0 0-29 15,0 0-34-15,21 0-23 0,2 0-4 16,-23 0-30-16,25 0 5 0,-7 0 5 0,3 0-5 16,4 0-9-16,24 0-38 0,-20 0 79 15,2 0-13-15,-4 0 0 0,0 0-1 16,0 0-31-16,23-17 53 0,-32 17-26 16,-1-20-19-16,-3 7-3 0,-4 0-20 15,5-19 38-15,-15 17-23 0,0-6 26 16,0 1-18-16,0-3-46 0,-23 2 0 15,-4-16 61-15,27 16 21 0,-31 1-14 16,17 4-17-16,-3 0-43 0,-8-10 15 16,25 12-1-16,-12 3 72 0,12 0-14 15,0-5-41-15,0 1-15 0,0-11-6 16,19 11 16-16,-19-3 49 0,25 0-66 0,-7 0 21 16,3 1 41-16,30-22-2 0,-26 18-34 15,2 1-1-15,4 1-23 0,0 0 28 16,29-14-21-16,-25 20 63 0,0 3-47 15,3 0 18-15,-5 4-1 0,0 5-13 16,31 1-33-16,-35 0 45 0,-11 0-3 16,1 27 0-16,-2-27-5 0,-7 27 5 15,0 13-37-15,-10-17 70 0,0 2-25 0,0 2-36 16,0 2 40-16,-25 35-66 0,25-32 50 16,-22 1-27-16,22 1 71 15,-17 0-48-15,17-3-7 0,-37 27 1 0,24-32 2 16,13-5 36-16,-14 3-32 0,6-5-17 15,-5 12-11-15,5-18-3 0,6-2 39 16,-4-2-3-16,2-1-21 0,-3-2-2 16,1 1 7-16,4-4 27 0,2-3 27 15,0 2-17-15,0 1-43 0,0-2-17 16,23-1 33-16,-4 0 0 0,5 0 27 16,5 0-14-16,8 0-25 0,42 0-74 15,-33-20 6-15,-3 20-113 0,-4 0-115 0,-2-19-145 16,-4 19-99-16,21-12-773 0,-33 1 642 15,-7 11 151-15</inkml:trace>
  <inkml:trace contextRef="#ctx0" brushRef="#br0" timeOffset="46749.9986">13550 11497 2533 0,'0'10'57'0,"0"-2"54"0,0-8 77 15,0 11 399-15,0-11-249 0,21 6-22 0,-21-4-70 16,22-1-27-16,-7 0-62 16,16 6 22-16,-6-3-102 0,-9-3-41 0,5 2-22 15,0 1 14-15,-3-1-23 0,28-1 30 16,-28-2-30-16,3 0 24 0,4 0 17 16,-5 0-50-16,28-17 4 0,-23 17 0 15,2-17 13-15,2 17-51 0,-1-23 51 16,32-5-59-16,-29 13 50 0,-2-1-12 15,0 2 12-15,2 0-20 0,-4-1 38 16,17-15 18-16,-22 12-39 0,-3 1 0 16,-3-1-4-16,-7-4-10 0,1-31-7 15,-8 24 17-15,-2 0 12 0,0-5 3 0,0 0-19 16,-29-2-13-16,29-26-26 16,-23 36 32-16,23 1 26 0,-14 3 17 0,14 2-42 15,0-6 21-15,0 17-9 0,0 0 30 16,27 1-26-16,-27 2-28 0,29 2 5 15,-2-4-13-15,-9 5 24 0,-3 0-12 16,-3 2-6-16,1 1 19 0,1-2 22 16,13 2-32-16,-13 0-18 0,-3 0 32 15,5 0 3-15,-3 24 33 0,20-6-15 0,-19-18 5 16,3 25-54-16,-1-8 26 16,-3 1 6-16,-1 0-5 0,7 23 50 0,-13-16-88 15,-4-1 33-15,-2 4 29 0,0-3-5 16,-19 29-34-16,19-29-17 0,-27 1 23 15,27 3 56-15,-26-4-45 0,9-1-5 16,-12 25-86-16,19-25 116 0,-1 0 5 16,-1 0 8-16,2-3 0 0,1 1-71 15,9 19-32-15,-4-22 59 0,4 0 49 16,0-4-21-16,0 1 20 0,23 6-67 16,-23-15 19-16,35 0 14 0,-12 0 28 15,6-3-24-15,4-1-14 0,43-3-118 16,-34 0 62-16,3 0-34 0,-1 0-48 0,1-21-81 15,46 5-501-15,-48 16 333 0,3 0-15 16,-1 0-13-16,-1 0-138 0,-3 0-31 16,44 0-384-16</inkml:trace>
  <inkml:trace contextRef="#ctx0" brushRef="#br0" timeOffset="60958.9724">10637 14032 4085 0,'0'0'23'0,"-10"0"-12"16,10 0 42-16,0 0-23 0,0 0 143 16,0 0-37-16,0 0 9 0,17 0 20 15,-17 0-33-15,0 26-51 0,14 19 55 0,-14-19-79 16,0 7 0-16,0 0-45 0,0 4-36 16,-21 40 5-16,21-40-27 0,-22 1-46 15,22-1-138-15,-13-3-108 0,13 0-109 16,-10 21-592-16,10-33 493 0,0-2-32 15,0-5 5-15,0-1-25 0</inkml:trace>
  <inkml:trace contextRef="#ctx0" brushRef="#br0" timeOffset="61176.026">10894 14698 2360 0,'41'8'101'0,"0"-1"92"0,-8-2 126 15,-6-2 158-15,13 2 512 0,-32-3-523 0,-4 3-95 16,-4-1-87-16,0-1-37 15,-33 4-76-15,-29 9 30 0,19-9-147 0,-7 4-11 16,-6-3-4-16,-2-1 9 0,-53 3-21 16,61-6-15-16,0-1-16 0,5-1-28 15,6-2-13-15,6 0-48 0,-23 0-144 16,33 0 57-16,2-22-1 0,3 22-87 16,1-18-170-16,-10-3-748 0,11 7 479 15,-1-5-41-15,5-1 12 0,2-2 37 16,3-3 196-16</inkml:trace>
  <inkml:trace contextRef="#ctx0" brushRef="#br0" timeOffset="61399.6785">11574 13777 4051 0,'25'-3'136'16,"-19"3"-49"-16,-6-1 60 0,2-1-27 15,-2 2 21-15,-23 0 199 0,23 21-205 16,-33-21-78-16,4 26-42 0,-10-10 3 16,-13 3-34-16,-90 17 8 0,49-20-22 0,-15-2 56 15,-10-3-40-15,-10-1-17 0,-134 1-203 16,137-11-12-16,4 0-159 0,11 0-98 16,13 0-131-16,20 0-133 0,-20-21-703 15,68 0 924-15</inkml:trace>
  <inkml:trace contextRef="#ctx0" brushRef="#br0" timeOffset="62420.7827">4275 13602 2303 0,'16'-5'49'0,"-16"1"10"0,0 1 15 16,0 2 14-16,0-8 62 15,0 5-54-15,0 1 32 0,-33 1 7 0,11 1 17 16,-38-4 175-16,24 5-163 0,-3 0-25 15,-4 0 1-15,-3 28 44 0,-3-28-41 16,-42 57 68-16,43-31-198 0,-1 5 20 16,3 3-14-16,5 5 18 0,1 3 7 15,-22 49-16-15,34-42-29 0,5 1-17 16,8 0-2-16,5-4 49 0,4 41-52 16,6-46 10-16,0-3-29 0,31-5 17 15,-11-4 32-15,3-5 0 0,39 8 44 16,-25-23-29-16,5-9 28 0,5 0-19 0,3-24-29 15,68-25 54-15,-56 14-33 0,6-1-17 16,4-7 24-16,1-1 35 0,-7-1 36 16,45-38 45-16,-69 41-140 0,-9 3-23 15,-12 1 30-15,-13 2-18 0,-8 2-22 16,-23-19-84-16,-2 29 34 0,-2 6 8 16,-2 6-17-16,0 6-102 0,-30 5-390 15,30 1 121-15,2 0-90 0,10 21-141 16,3-21-153-16,14 20 141 0</inkml:trace>
  <inkml:trace contextRef="#ctx0" brushRef="#br0" timeOffset="62597.8169">4734 14125 3454 0,'8'12'33'0,"0"-5"19"16,-2-3 255-16,-1-4-67 0,-5 0 23 15,0 0-84-15,0 0-73 0,0 0-60 16,0 0-92-16,0 0-125 0,0 0-202 16,0-18-115-16,0 18-121 0,0-16-947 15,0-12 876-15,0 13 173 0</inkml:trace>
  <inkml:trace contextRef="#ctx0" brushRef="#br0" timeOffset="63158.3555">5453 13576 1604 0,'0'-1'0'16,"0"-3"-3"-16,0 3 40 0,0-3 26 15,0 4 64-15,-29 0 54 0,-2 0 216 16,13 25-203-16,-7-25-7 0,-2 31-23 15,-4-10-10-15,2 5-28 0,-35 27 62 0,31-27-143 16,4 5-20-16,6-1-16 0,4-1-2 16,5-2 14-16,4 24-18 0,8-26-6 15,2-2 13-15,0-1 1 0,0-4 6 16,47 11-13-16,-28-15 27 0,6-7 19 16,1-2 43-16,7-1 41 0,5-4 36 15,36 0 273-15,-41 0-263 0,-2-27-5 16,0 27-108-16,-4-26-3 0,-2 9-5 15,10-18-53-15,-27 15 9 0,1-2-15 16,-9 0-4-16,0-4 13 0,-31-20-65 16,12 22-51-16,-4 2-48 0,-2 1-25 15,1 1-69-15,1 3-31 0,-8-3-470 0,18 9 296 16,13 2-104-16,0 3-20 0,0-1-91 16</inkml:trace>
  <inkml:trace contextRef="#ctx0" brushRef="#br0" timeOffset="63575.1557">5970 13578 1219 0,'0'0'81'15,"0"0"43"-15,0 0 256 0,0-16-204 16,0 16-3-16,21 0-14 15,-21 0 5-15,14-11 116 0,-14 11-148 0,0 0 19 16,0 0 10-16,12 0 0 0,-12 0 22 16,0 0 102-16,0 0-171 0,0 0 1 15,0 0 13-15,-20 25 45 0,-3 2 88 16,23-8-193-16,-29 1-45 0,13 4-54 16,-1 1 30-16,2 0 4 0,-11 30 39 15,11-30-29-15,3 4-22 0,3-4-5 16,1 0 68-16,2-2-40 0,-4 22 9 15,10-24-23-15,0-2 44 0,0-2 19 0,0-3-39 16,22 15-29-16,7-18 0 16,-6-2 21-16,4-6 33 0,2 0 16 0,8-3-44 15,35 0 110-15,-32-31-88 0,-3 31 33 16,0-31-11-16,-4 10 1 0,19-20 89 16,-36 19-117-16,-5-1-40 0,-5 0 7 15,-6-1-28-15,0 0 3 0,-25-28-45 16,-10 27 19-16,8 1-29 0,-2 0 7 0,-2 2-64 15,-23-19-505-15,28 26 109 16,-1 1-101-16,4-3-114 0,6 2-109 16,11-1 71-16</inkml:trace>
  <inkml:trace contextRef="#ctx0" brushRef="#br0" timeOffset="64624.3383">6542 13545 1749 0,'0'2'112'16,"17"-1"79"-16,-17 1 389 0,17-2-296 15,-17 0-3-15,14 0-6 0,-14 0 20 16,23 0-25-16,12 0 155 0,-12 0-274 16,-1 0-47-16,-1 0-7 0,2 0 39 15,-1 0-31-15,20-20 28 0,-19 20-97 16,-7 0-20-16,5-14-19 0,-1 14 23 16,16 0-31-16,-22 0 29 0,1 0-24 15,-3 0 48-15,-2 31-23 0,-1-9 20 0,3 31 11 16,-6-23-82-16,-4 9 45 0,-2 0-14 15,0 2-29-15,-18 38 32 16,18-40-4-16,-27 0-21 0,27 1-69 0,-27-6-36 16,27 0 7-16,-19 20-90 0,5-31 19 15,14-7-157-15,0-2-75 0,-8-5-88 16,8-6-683-16,0-3 599 0,0-19-55 16,0 19 240-16</inkml:trace>
  <inkml:trace contextRef="#ctx0" brushRef="#br0" timeOffset="64775.4093">6974 13822 2411 0,'17'-6'252'0,"-17"5"-4"16,0 1 100-16,0 0-10 15,0 0-59-15,-27 0-57 0,-16 0-20 0,14 19-154 16,0-19-28-16,-6 0-21 0,4 17-67 16,0-17-131-16,-27 0-544 0,33 0 193 15,4 0-103-15,5 0-4 0,8 0-12 16</inkml:trace>
  <inkml:trace contextRef="#ctx0" brushRef="#br0" timeOffset="65179.8851">7270 13527 2523 0,'0'18'55'16,"0"-18"41"-16,0 26 58 0,0-26-3 15,-19 44 154-15,19-25-189 0,0 3 4 16,-20 1-18-16,20-1 18 0,-13 0-8 16,-5 18 83-16,18-23-136 0,-15 1-43 15,7-4-16-15,8 0 14 0,-12-3 3 16,1 5 9-16,7-11-43 0,2 1-8 16,-2-5 12-16,2 0 28 0,2 1 37 15,0-2-49-15,0 0-19 0,0 0 6 0,21 0 26 16,-21-20 55-16,47 20 130 15,-26-20-59-15,6 20-48 0,-3-14 71 0,5 14-52 16,33 0 40-16,-35 0-108 0,0 0-12 16,0 0 34-16,-4 29-30 0,0-12-27 15,3 25 93-15,-19-17-37 0,-3 1-31 16,-4 1-17-16,0 1-19 0,-52 29 15 16,29-32-50-16,-2 0-27 0,-1-1-51 0,-1-6-50 15,2-3-82-15,-18 2-647 16,24-15 318-16,2-2-102 0,3 0-16 15,4-33-33-15,-3-15-343 0</inkml:trace>
  <inkml:trace contextRef="#ctx0" brushRef="#br0" timeOffset="65387.1752">7721 13427 2659 0,'27'-9'73'0,"-7"6"50"0,5 2 327 16,-23-1-164-16,-2 2 43 0,0 0 12 15,-21 0-17-15,21 26-32 0,-76-6 87 16,33-20-214-16,-5 29-70 0,-10-15-25 16,-4-1-44-16,6 2-51 0,-53 9-102 0,59-15-2 15,9 0-108-15,6-9-176 0,10 9-186 16,-10-5-1063-16,26-4 701 0,3 0 236 16</inkml:trace>
  <inkml:trace contextRef="#ctx0" brushRef="#br0" timeOffset="68868.8503">9897 14351 3689 0,'13'0'-22'0,"-13"0"17"0,10 0 83 0,-10 0 420 16,0 0-158-16,0 0-33 0,0 0-120 16,0-18-12-16,0 18-65 0,0 0 68 15,0 0-132-15,0 0-8 0,0 0-44 16,0 0 7-16,-25 0-3 0,25 18 16 15,-33-18-21-15,13 0-6 0,-3 0-65 0,-2 14-63 16,-20-14-395-16,26 0 32 16,-2 8-73-16,3-8-58 0,3 0-70 15,-8 0-530-15,13 0 684 0,4 0 203 0</inkml:trace>
  <inkml:trace contextRef="#ctx0" brushRef="#br0" timeOffset="69038.0459">9937 14541 2942 0,'6'5'168'0,"-6"1"106"0,0 0 137 16,0-1 2-16,-21 2 241 0,-14-3-460 15,14 1-53-15,-1 2-47 0,-1-2-38 0,0 1-61 16,-22-2 16-16,22 0-37 16,6 0 1-16,1-3-113 0,1 1-96 0,-5-2-752 15,7 0 305-15,1-21-169 16,0 21 11-16,-1-21 100 0,1 6 198 0</inkml:trace>
  <inkml:trace contextRef="#ctx0" brushRef="#br0" timeOffset="70301.7963">8211 14048 1991 0,'26'0'7'0,"-3"0"31"0,0 0 42 16,-2 0 45-16,-5 0 25 0,13-19 120 15,-19 19-154-15,-5 0-11 0,-1 0 6 16,2-11 3-16,0 11 96 0,-6 0-109 0,0 0-13 16,0 0 22-16,0 0 2 15,0-9-8-15,-16 9 61 0,16 0-131 16,0 0-12-16,0 0 0 0,0 0-7 0,0 0 32 15,0 0 29-15,0 0-25 0,0 0-25 16,0 0 16-16,0 0 29 0,0 0 22 16,0 0-60-16,0 0-6 0,0 0-16 15,0 0 20-15,0 0 15 0,0 0 28 16,0 0-49-16,0 0-8 0,0 0 54 16,0 0 13-16,0 0 35 0,0 0-12 15,0 0-106-15,0 0 18 0,0 0 43 16,0 0-24-16,0-17-17 0,0 3-11 0,0 14 13 15,0-21 1-15,0 10-5 16,0-3 4-16,0-18 20 0,0 12-10 0,0-1-21 16,18 2 70-16,-18-5-23 0,13-19 79 15,1 23-106-15,-8 0 2 0,5 5 42 16,-3 0-31-16,-2 0 21 0,-2-8 51 16,0 14-26-16,-4 3-5 0,2-1-17 15,-2 3-21-15,0 2-74 0,0 2 15 16,0 0 8-16,0 19 32 0,0-19 9 15,-33 35 7-15,-2 21 33 0,10-19-39 16,-2 5-14 15,-6 4 8-31,2 3-15 0,-29 46 1 0,36-47-19 0,-3 1 12 0,4-7 1 0,4-1-11 0,7-5 5 16,-9 22-6-16,15-33-15 0,2-8 0 0,0-5 3 16,4-3-7-16,0-2-8 0,0-7 24 15,0 0-4-15,0-20-1 0,16 20-2 16,-16-36-3-16,21-18-28 0,12 19 12 15,-12-3-1-15,2-3 14 0,3-6-21 16,36-52 48-16,-26 47-28 0,-1-9 1 16,-2-2-41-16,2-4-9 0,0 3 13 15,31-54-26-15,-37 65 64 0,-4 6 26 16,-2 8-1-16,-3 10 5 0,3-3-61 0,-19 22-8 16,0 7-14-16,-4 3 14 15,0 20 42-15,0 1 36 0,0 41 34 0,0-20-39 16,0 8-44-16,0 6 10 0,0 4 21 15,0 66 2-15,0-62 25 0,0 1-29 16,0-3-6-16,0-5 21 0,19-5-44 16,12 32-2-16,-14-50-76 0,3-4-23 15,-1-9-37-15,-1-6-112 0,20 0-514 16,-24-15 163-16,3 0-17 0,-5-22-25 16,0 1-49-16,-3-2 140 0,5-37-435 15</inkml:trace>
  <inkml:trace contextRef="#ctx0" brushRef="#br0" timeOffset="70437.0302">8876 13897 1998 0,'0'-7'210'0,"0"7"4"0,0 0 86 16,0 0-2-16,0 0 24 0,-25 18-46 15,-16-3 107-15,14-15-293 0,-16 18-37 16,-3-18-35-16,-12 17 29 0,-61 0-20 16,54-17-94-16,1 8-139 0,2-8-131 15,11 6-164-15,5-6-248 0,-14 0-808 16,42 0 1009-16</inkml:trace>
  <inkml:trace contextRef="#ctx0" brushRef="#br0" timeOffset="81467.1173">5877 16593 2800 0,'-8'0'82'0,"1"0"77"0,1 0 99 16,2-19 64-16,-2 19 334 0,6 0-384 16,0 0-109-16,0 0-62 0,0 0 53 15,0 0-67-15,18 0 201 0,1 0-139 16,-19 0 68-16,27 0 6 0,0 0-29 16,6 0-44-16,50 0-31 0,-32 0-114 15,5 0 10-15,8 0-11 0,2-22-1 16,64 0 6-16,-63 8-11 0,1-1-12 0,-4 1 13 15,2 0 8-15,-4-3-5 16,44-9-18-16,-57 13-8 0,-5 3 9 0,-11 3 14 16,-7 0-1-16,8 7-48 0,-24 0 41 15,-4 0-18-15,-6 36 49 0,0-8-15 16,0 10 4-16,0 65 61 0,-29-39-5 16,29 7-18-16,-27 7-10 0,13 2-3 15,-13 78-20-15,10-85 1 0,3 0-44 16,-1-5-40-16,1-5-61 0,2-6-136 15,-17 33-493-15,16-58 110 0,3-5-155 16,-3-10-102-16,3-11-84 0,-15-25-486 0</inkml:trace>
  <inkml:trace contextRef="#ctx0" brushRef="#br0" timeOffset="81650.2066">7111 17044 1961 0,'72'-13'322'0,"-47"11"34"0,-6 0 162 15,-3-1-12-15,-10 2-32 0,-6 1-108 16,-20 0 80-16,-3 0-312 0,-6 21-62 16,-8-21-50-16,-13 21 32 0,-66 4 26 15,57-13-70-15,-3 1-89 0,6-13-66 0,6 17-100 16,9-17-208-16,-19 10-809 16,37-10 395-16,15 0 11 0,8 0 192 0</inkml:trace>
  <inkml:trace contextRef="#ctx0" brushRef="#br0" timeOffset="81870.3048">7336 17329 2552 0,'-18'11'24'0,"18"-3"63"0,0 2 57 0,0-6 101 16,0-3 54-16,0 5 372 0,24-3-380 15,-24-3-54-15,17 1-50 0,-17 0-31 16,16-1-74-16,-16 0 37 0,15 0-82 16,-15 0 1-16,0 0-33 0,0 0-94 15,0-18-445-15,0 4 32 0,0 14-120 16,0-23-91-16,-15 12-107 0,15-7 55 16</inkml:trace>
  <inkml:trace contextRef="#ctx0" brushRef="#br0" timeOffset="82404.7367">7985 16567 2305 0,'11'0'34'0,"-5"-1"15"16,-2 0 35-16,0 1 20 0,-4 0-28 16,0 0 51-16,0 0-85 0,0 0 9 15,0 0-2-15,-21 25 10 0,5-2 64 0,16-23-62 16,-27 27 1-16,10-12 6 0,3 3 1 16,-3 4-12-16,-7 19 4 0,11-20-44 15,1 2-12-15,-1 1 27 0,7 1-16 16,2 18 37-16,0-25-53 0,2-4-25 15,0-1 17-15,2-1 4 0,0-3 1 16,0 1 88-16,0-7-47 0,0 0 38 16,23-1-36-16,-23-2-20 0,24 0-2 15,12-23-42-15,-12 23 60 0,3-24-9 16,6 6 17-16,0 0 42 0,42-14 160 16,-38 20-102-16,2 1-48 0,5 0-30 0,-3 11-55 15,-4 0 24-15,36 0 69 0,-44 31-41 16,-3-13-63-16,-3 6 28 0,-10 4-35 15,3 32 44-15,-16-27-57 0,0 0 24 16,0 1 15-16,-29-1 12 0,11-1-32 16,-28 25 13-16,19-32-103 0,0-2-1 15,-4-5-156-15,2-2-125 0,2-6-69 16,-26-5-555-16,30-5 448 0,0 0-56 16,5 0 13-16,1-28 92 0</inkml:trace>
  <inkml:trace contextRef="#ctx0" brushRef="#br0" timeOffset="82622.6203">8678 16422 3063 0,'8'-2'48'0,"-8"2"-32"0,2 0 16 15,-2 0-47-15,4 0 31 0,-4 0 14 16,0 0 177-16,-18 0-85 0,18 26 22 15,-40-26-11-15,9 22-57 32,-8-8 2-32,-60 18-21 0,37-13-21 0,-4 0-34 0,0-1-85 0,1-2-108 0,-59 10-419 0,69-16 216 15,5 2-165-15,7-4-121 0,7-5 10 16,8-1 152-16</inkml:trace>
  <inkml:trace contextRef="#ctx0" brushRef="#br0" timeOffset="83535.4993">9333 17037 2903 0,'12'21'47'0,"9"-6"215"16,-8-15-58-16,-1 24 3 0,4-6-19 15,1 1-6-15,6 22 100 0,-11-15-179 16,-4-3-41-16,1 2-20 0,-5-2-42 15,-2-3-1-15,-2 11 34 0,0-19 6 16,0-2 3-16,0-4 28 0,-19-3-16 0,19-2 17 16,0-1-7-16,-12 0-111 15,12-29 5-15,0 29 1 0,-13-34 37 16,13-9 16-16,0 20 22 0,0-2-73 0,0-2 82 16,21 2-31-16,-21-2-41 0,54-17 80 15,-33 24-75-15,3 5 75 0,1 1-82 16,0 5 22-16,20 2 43 0,-24 7-8 15,0 0-41-15,-3 0 10 0,-1 27 15 16,-3-27-25-16,7 45-21 0,-15-29-6 16,0 0 84-16,-6 1-19 0,0-3 28 15,0 12-41-15,0-18 12 0,-18 0-48 16,18-8 48-16,0 7 31 0,0-7-14 16,0 0 59-16,0 0-123 0,0-20 19 0,0 20 26 15,0-26-5-15,0 26-10 0,0-46 60 16,18 27-40-16,-18 1-19 0,29 0-1 15,-8 4-39-15,20-13 64 0,-20 18-30 16,2 4 35-16,0 5-45 0,-1 0 5 16,1 0 15-16,16 19-38 0,-22 13 75 15,1-11-31-15,-5 3-4 0,-5 0 16 16,2 31-67-16,-10-28 50 0,3 0-45 16,-3-1 43-16,0-6-64 0,0-3-77 15,0 4-462-15,0-15 110 0,0-1-116 0,0-5-233 16,0 0-121-16</inkml:trace>
  <inkml:trace contextRef="#ctx0" brushRef="#br0" timeOffset="84273.3302">10604 16278 2371 0,'0'0'31'0,"0"0"48"0,0 19 51 16,0-19 53-16,0 36-5 0,0 28 162 15,0-21-207-15,0 7 70 0,0 4-56 16,0 8 47-16,0 67-23 0,-20-67-116 16,20 3-35-16,-21-7 30 0,21 0-41 15,-25-7 54-15,-4 33-58 0,15-49 56 16,-5 0-69-16,-2-5 73 0,-3-3 0 16,-26 10-58-16,23-24 1 0,0-4-66 0,0-3 77 15,5-6-65-15,5 0-20 0,-6-25 60 16,19-14 21-16,4 9-4 15,0-4 0-15,21-11-51 0,-21-2 57 0,62-73-103 16,-33 52 97-16,2-9-22 0,4 2 11 16,0-6 26-16,36-67-16 0,-36 81 5 15,0 8-33-15,-2 3-5 0,0 12-4 16,-2 5 3-16,16-11-19 0,-22 30 53 16,-6 8 1-16,-3 5 12 0,-1 6-9 0,-1 1-23 15,13 37-7-15,-10-12 31 0,-3 10 26 16,5 11 32-16,-1 7-44 15,3 10 64-15,18 79 13 0,-16-64-18 0,2-2-72 16,0 2 36-16,6-7-7 0,29 59-14 16,-31-78 4-16,0-2-69 0,-5-10 43 15,3-3-41-15,-8-12-45 0,10 16-296 16,-19-29 43-16,0-6-137 0,-1-6-100 16,-5 0-205-16,6-32-687 0,-8 14 956 15</inkml:trace>
  <inkml:trace contextRef="#ctx0" brushRef="#br0" timeOffset="84456.1919">11363 16665 3267 0,'-21'0'10'0,"5"0"66"0,-40 0 243 16,19 25-87-16,-9-25-64 0,-3 23-73 15,-11-7 13-15,-2 2-99 0,-64 17-10 16,64-16-72-16,2-3-40 0,6-2-103 15,4-2-97-15,-26 4-500 0,45-10 280 16,6-1-97-16,6-1 7 0,9-4 85 16</inkml:trace>
  <inkml:trace contextRef="#ctx0" brushRef="#br0" timeOffset="84876.2645">12632 16345 3292 0,'19'23'13'0,"-11"-23"-13"0,-4 14 13 15,-2-14 180-15,-2 13-30 0,-25-13 43 16,5 12-97-16,-9-12 4 16,2 12-80-16,-50 3-35 0,34-5-45 0,-2 0-15 15,-3-2-138-15,9 0-97 0,-5 2-114 16,-24 5-790-16,39-8 565 0,9-4 44 16,7-1 199-16</inkml:trace>
  <inkml:trace contextRef="#ctx0" brushRef="#br0" timeOffset="85069.302">12537 16638 2985 0,'8'12'75'0,"-8"3"100"15,0 4 378-15,-24-9-314 16,5 1-57-16,-2 1-56 0,-10 1-21 0,0 2-38 16,-35 7 17-16,31-9-168 0,0-3-37 15,6-1-159-15,-2-6-161 16,-17 4-569-16,28-7 456 0,7 2-57 0,5-2 17 15,6 0 106-15</inkml:trace>
  <inkml:trace contextRef="#ctx0" brushRef="#br0" timeOffset="85727.8102">14218 15861 2548 0,'4'18'46'16,"12"31"200"-16,-5-21-45 0,1 5 2 15,-4 7-1-15,1 7 40 0,-1 2-28 16,6 49 135-16,-12-47-231 0,0 0-45 15,-2 0-26-15,0 0 10 0,3 44-10 16,-1-54-130-16,-2-3-83 0,2-1-115 0,0-6-100 16,2-6 1-16,6 12-400 0,-6-21 370 15,-2-4-28-15,-2 3 14 0,0-7 36 16,0 7 13-16,0-11 328 0,0-3 22 16,19-1 31-16,-19 0-2 0,23 0 0 15,12 0 26-15,-12-19-14 0,6 19-11 16,6-17 20-16,2 17-13 0,6-18 33 15,46 3 272-15,-41 15-9 0,-1-15 65 16,-1 15 13-16,-11 0 9 0,33 0 287 16,-41 0-396-16,-10 0-33 0,-5 0 13 15,-4 19-3-15,-8-19 48 0,-27 17 204 16,-2-1-321-16,-6-16-81 0,-10 20 13 0,-13-11 25 16,-87 12 171-16,63-11-177 0,-7 0-62 15,-2-2-16-15,0 1-25 0,2 1-23 16,-62 2-46-16,83-3-71 0,8-2-74 15,10-3-61-15,15-2-21 0,-8-2-628 16,30 0 220-16,7-20-160 0,6 20-96 16,0-36 62-16,27 9 204 0</inkml:trace>
  <inkml:trace contextRef="#ctx0" brushRef="#br0" timeOffset="85969.669">15164 15648 2891 0,'7'0'-16'0,"-7"0"-6"15,0 0 17-15,-27 16 36 0,2-16 20 16,-37 15 205-16,21-15-82 0,-9 22 25 16,-6-8-24-16,-10 1 8 0,-79 15 44 15,63-11-170-15,-5-3-48 0,-2 2 28 16,-6-1-96-16,4-2-43 0,-72 10-338 15,84-14 145-15,7-4-58 0,8 0-56 0,4-2-144 16,8 1-20-16,-39-1-487 0</inkml:trace>
  <inkml:trace contextRef="#ctx0" brushRef="#br0" timeOffset="87634.6408">17920 15363 2124 0,'31'-6'-7'0,"-8"-1"-3"0,-1-2-5 16,-11 1 1-16,13-11-5 0,-13 14 11 15,-11 3-15-15,0-1-3 0,0 1-1 16,0 1 6-16,-60 1 13 0,29 0 13 16,-13 0 16-16,-7 0 16 0,-11 0 16 15,-85 0 79-15,64 0-67 0,-10 17 16 16,-2-17 10-16,-8 0 32 0,-9 0-3 16,-130 0 85-16,112 0-139 0,-15 0-4 0,-3 0-49 15,-22 0 16-15,-1 0-9 16,-197 0-44-16,169 0 8 0,-12 0 7 0,-6 0 11 15,-6 0-2-15,-248 0-21 0,235 0 8 16,-18 15 13-16,-3-15 18 0,-5 26-14 16,-1-8 1-16,-251 21-6 0,247-16 30 15,5 1 4 1,5 0-11-16,1 0 8 0,6-1-23 0,-228 25-5 0,234-26-5 16,7-1-18-16,-1 3-10 0,-2-1-3 15,-223 18-111-15,229-21 48 0,-9 6 13 16,7-1 7-16,-4 0 39 0,7-3 23 0,-206 28 13 15,222-29 2-15,13 3 11 0,9-4 23 16,9-1 11-16,17 0 15 0,-131 20 53 16,155-21-80-16,13 3-20 0,6-1-6 15,4 2-19-15,-97 14 10 0,116-16-1 16,1 0 7-16,3 1-12 0,0-2-28 16,6-2 3-16,-89 19-39 0,93-19 68 15,2-1-14-15,9-2 11 0,3-3 4 16,9-1-9-16,-39 4 10 0,63-11 21 15,9-1 20-15,6-2 21 0,5 0 14 16,1 2 49-16,15-2-94 0,2 0-18 16,-1 0-27-16,1 0 7 0,2 0-16 0,-4 0-43 15,-2 0 18-15,2 22-2 0,-3-22-14 16,3 17 7-16,-2-5-1 16,0-12 70-16,1 11-3 0,5-11-12 0,-2 0 24 15,0 10 1-15,-4 0 38 0,4-5-24 16,-3 7-2-16,3 2 13 0,-2 8 1 15,0 8-9-15,-2 49 28 0,1-28-60 16,5 10 4-16,2 7 10 0,0 5-32 16,31 83 36-16,-31-73-22 0,33 3 14 15,-12 2-25-15,0-1 8 0,-3-2-4 16,13 72 35-16,-18-82 31 0,-13-6-2 16,10-6 15-16,-10-6 1 0,0-3-6 0,-27 42 146 15,-10-50-132-15,10-2-9 0,-2-7-13 16,-27 37-31-16,15-18-64 15,27-33 25-15,1 14 25 16,13-11 0-16,0-21-9 0,31 12-49 16,29-14 48-16,-35-3 12 15,25 0-16-15,3 0 30 16,-24 0 26-16,27 0 107 16,8 0-27-16,-31 0-96 0,7 0-9 15,42-17-1-15,-34 17 1 0,-1 0-8 16,61 0-88-16,18 0 10 0,-58 0 37 15,89 0-78-15,29-22 15 16,-84 22 22-16,110-14 2 0,-102 0 60 16,0 14-30-16,5-16-33 0,-1 16 39 15,126-12 4-15,-124 3 16 0,10 2-4 16,0 7-25-16,147-9 30 16,8 2 39-16,-130 6-40 0,8 0 20 15,172 1-26-15,-166 0 12 0,4 0 1 16,5 0-1-16,186 25-12 15,-17-4 16-15,-170 2-48 0,148 1-137 16,-172-13 26-16,-5 1 22 0,-5-4-2 0,140 4 9 16,-8 1 115-16,-133-13 21 15,133 3 80-15,-135-3-18 0,-1 0-26 16,-1 0-21-16,137 0-12 0,-132 0-6 16,1-19-6-16,11 19 12 0,143-18-37 15,1 0 24-15,-146 18-9 16,130-23-6-16,-147 16-8 0,-1-6 46 15,-10 2-18-15,-1-2 17 0,112-11-20 16,-123 6-14-16,3-2-12 0,-6-4-8 16,-1 2 6-16,91-31-28 0,-101 27 33 15,3-1-14-15,-3 0 19 0,-2 4-11 16,2 2 9-16,85-17 29 0,-89 19-4 0,-7 3 28 16,-3 1-17-16,-3 1 13 15,-7 2 13-15,55-12 43 0,-72 15-20 0,-11-3 49 16,-2 3-6-16,-10-3 27 0,21-4 34 15,-35 7-129-15,-1 1 2 0,-1 1-38 16,-1 2 41-16,-2 0-23 0,11-3 18 16,-12 3-44-16,1 4-9 0,-4-4 0 15,3 5 15-15,-3-2 39 0,0-1 112 16,-2 3-92-16,-6-5-6 0,2 1 4 16,0-5-45-16,3-22-13 0,-1 8-22 15,0-10 34-15,-2-6 38 0,6-9-3 0,0-12-25 16,13-78-38-16,-11 58 10 0,3-9 8 15,-3-9-24-15,0-7 43 0,7-117-121 16,-11 104 85-16,-6-7-80 0,0-3 106 16,0 7-18-16,-20 9-15 0,-11-66 1 15,31 101-67-15,-27 17-90 0,27 13-145 16,0 12-99-16,-17 6-191 0,17-21-1120 16,39 23 916-16,-16 3 251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0-10-22T21:17:15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2660 6522 2731 0,'-14'3'102'0,"4"-1"70"15,3-1 74-15,5-1 20 0,2 0 207 16,0 0-277-16,0 0-41 0,0 0-15 16,0 0-16-16,0 0-8 0,0 0 7 15,0 0-33-15,0 0-6 0,0 0 6 16,0 0-1-16,0 0-17 0,0 0-51 15,0-15-38-15,0 15 3 0,17-13 10 16,-17 13-5-16,43-29 42 0,-22 17-85 16,6-1 66-16,4-1-42 0,6 0-8 15,44-13 37-15,-36 15 3 0,7 4 12 16,-1 2-36-16,3-2 24 0,0 5-28 0,41 3 2 16,-54 0 15-16,-5 0-9 0,-10 19 5 15,-9-19-5-15,-5 37-17 0,-12-18 32 16,0 2 40-16,-37 7-38 0,10 3-30 15,-6-2-10 17,-43 36-8-32,32-33 36 0,-3 1 11 0,3-2-24 0,-1-2-28 0,4 0 13 0,-32 21-29 0,42-26 66 15,6-3-13-15,5-3 27 0,5-2-22 16,9 11 36-16,6-13 2 0,21 0 25 16,1 3-23-16,3-1 19 0,10 5-34 15,50 27-13-15,-37-23 20 0,1 0-10 16,1 6 5-16,-7-1 1 0,1 2-56 0,20 28-21 15,-46-31 42-15,-5 2-18 0,-13-1 6 16,0-3 0-16,-52 19 40 0,17-26 0 16,-10-2 40-16,-7-6-40 0,-12-3-25 15,-7-6 44-15,-84-3-19 0,77 0-36 16,-3-28-2-16,3 10-37 0,5 0-68 16,7-3-59-16,-35-24-399 0,60 21 259 15,8 0 3-15,10-2-6 0,10 1-33 16,7-20-478-16,6 26 377 0,25 0 13 0,-2 6 87 94,6 3 128-94</inkml:trace>
  <inkml:trace contextRef="#ctx0" brushRef="#br0" timeOffset="1597.5203">4155 6825 1993 0,'0'0'46'0,"0"0"26"15,0 0 53-15,0 0 205 0,0 0-162 16,0 0-7-16,19 0 11 0,-19 0 31 16,0 0 14-16,0 0 172 0,0 0-241 15,0 0 12-15,-25 0 8 0,25 0-39 16,-21 0-14-16,-4 15 5 0,13-1-70 16,-3-14-37-16,1 19-22 0,1-9 43 0,-9 13-55 15,11-11 24-15,3 3-27 0,2-4 45 16,0 4 0-16,4-3-8 0,0 9-34 15,2-11 25-15,0-2-43 0,0-2 33 16,0-1-18-16,20 0-4 0,1-3 53 16,-7-2 22-16,3 0-36 0,2 0-51 15,5 0 41-15,24-22-16 0,-25-1 38 16,-3 23-4-16,-1-27-8 0,0 12-45 16,-7 1 17-16,4-15 7 0,-11 16 28 15,-3 1 0-15,-2 0-35 0,0 2-23 16,0-1-91-16,-31-4-365 0,2 10 94 0,10 2-53 15,3 1-133-15,-1 1-154 0,-18-2-609 16</inkml:trace>
  <inkml:trace contextRef="#ctx0" brushRef="#br0" timeOffset="2035.7132">5397 6438 2319 0,'11'-17'35'0,"-5"5"23"15,2 1 20-15,-4 4 32 0,2-1 15 16,3 4 252-16,-5 4-164 0,-2 24 0 15,0-7-12-15,-2 7-8 0,0 6-3 16,0 42 94-16,0-30-165 0,-25 2-34 16,25-1-43-16,-25 0 20 0,1 45-48 15,7-49-10-15,3 2-13 0,-1-2 21 16,1-5-120-16,3 0-128 0,-5 22-619 16,16-31 345-16,-7-5-48 0,7-3-92 15,0-4-49-15,0-4 133 0</inkml:trace>
  <inkml:trace contextRef="#ctx0" brushRef="#br0" timeOffset="2319.2561">5813 7086 3417 0,'6'0'41'16,"-2"16"70"-16,0-16 47 0,-4 0 280 15,0 0-242-15,0 0-46 0,0 0-83 0,0 0 26 16,0 0-47-16,-16 0-3 0,16 0-17 15,-25 0-36-15,25 18 40 16,-21-18 27-16,11 0-77 31,-11 0 51-31,21 14-25 0,-10-14 36 0,10 0-66 0,0 0 24 0,0 0-58 0,0 0 79 0,29-21-67 16,-29 21-24-16,37-22-143 0,-10 6-90 16,31-20-485-16,-27 15 357 0,2 1-106 15,-2-3-131-15,0 0-50 0</inkml:trace>
  <inkml:trace contextRef="#ctx0" brushRef="#br0" timeOffset="2722.8982">6317 6511 2799 0,'6'-4'52'0,"3"-5"19"16,-3 1 36-16,4-1 39 0,3-2-13 15,15-10 176-15,-13 8-213 0,1 2-22 16,3-1-21-16,2 2-22 0,-1 0 41 16,22-6-2-16,-26 10-22 0,3 1-41 15,-5 4 2-15,-1 1 21 0,7 0 0 16,-11 0-25-16,-5 17 0 0,0-17-18 16,-4 21-4-16,0-7 18 0,0 19-16 15,0-12 38-15,0 2 6 0,-25 1-31 0,25 3 7 16,-20 3-13-16,-5 31 17 0,10-29 9 15,1 0 1-15,-1 2-18 0,1-1-8 16,-15 28-12-16,14-33 33 0,-1-1-15 16,1 0 9-16,1-2-37 0,-1 0 38 15,-9 17-5-15,15-23 1 0,3-2-21 16,4-1 30-16,2-5-21 0,0-1 40 16,27 4-16-16,-27-10 1 0,37-4-41 0,-8 0-51 15,6 0-24-15,50-21-289 0,-37-5 177 16,5 13-24-16,1-3 7 15,-2 3-35-15,-7 1-68 0,34-5-660 0,-50 17 461 16,-2-10 76-16,-11 10 209 0</inkml:trace>
  <inkml:trace contextRef="#ctx0" brushRef="#br0" timeOffset="4654.1913">7285 6968 1715 0,'-3'0'75'0,"-1"0"205"0,2 0-79 16,2 0-27-16,-2 0-8 0,2 0 17 15,-2 0 4-15,2 0 119 0,0 0-170 16,0 0-10-16,0 0 19 0,0 0 6 16,0 0 1-16,17 0 142 0,-17 0-128 15,0 0-35-15,24 0 16 0,-11 15-17 16,18-15 53-16,-15 0-152 0,7 0 50 15,-2 9-10-15,6-9-22 0,-2 0 23 16,34 0-33-16,-30 0-24 0,7 0-40 0,-5 0 38 16,4 0-22-16,25 0 26 15,-36-18-14-15,1 18-7 0,-2 0 3 0,-9 0-20 16,-1 0 26-16,-1 0 38 0,-8 0-30 16,-4 0-9-16,0 0-13 0,0 0-25 15,0 0 28-15,0 0-12 0,0 0 26 16,0 0-39-16,0 0 21 0,0 0-5 15,-16 0 24-15,16 0-32 0,0 0 8 16,0 0 4-16,0 0-8 0,0 0 37 16,0 0-4-16,0 0-14 0,0 0 4 15,0 0-26-15,0 0 12 0,0 0 2 0,0 0 29 16,0 0-12-16,0 0-25 16,0 0-6-16,0 0 9 0,0 0-19 15,0 0 28-15,0 0-5 0,0 0-8 0,0 0 62 16,0 0-10-16,0 0-27 0,0-18-18 15,0 18 39-15,0-23-19 0,0-14 15 16,0 16-56-16,0-6-2 0,25-3 32 16,-25-2-19-16,20-3 20 0,9-39-7 15,-12 35-9-15,1 0 31 0,3-1-35 16,2 6 17-16,24-28-5 0,-24 34 0 16,4 6 4-16,0 2 0 0,-2 2 29 15,-1 8-11-15,30-8-29 0,-33 16 23 0,6 2-14 16,-7 0 20-16,-1 0-21 0,20 23-16 15,-24 8 16-15,-3-10-27 0,1 2 22 16,-9 5-12-16,0 1 30 0,-4 38 27 16,0-32-42-16,-33 1-25 0,33-4 18 15,-40 4-33-15,-3 28 16 0,24-35-12 16,-3 1 19-16,-1-2-58 0,0-3 3 16,7 0-32-16,-15 19-80 0,18-24 73 15,3-2 3-15,2-1-2 0,4-2 24 16,2 9-7-16,2-12 61 0,0-1-3 15,0-4 30-15,26 1 15 0,-26-2-8 0,50 1 14 16,-29-5-27-16,3-2 23 0,5 0 7 16,2 0-15-16,2 0 14 0,38-17-14 15,-36 17-81-15,-2 0-65 0,-2-17-97 16,-2 17-105-16,29-14-529 0,-31 14 324 16,0-9 0-16,1 9 97 0,-3-6 126 15</inkml:trace>
  <inkml:trace contextRef="#ctx0" brushRef="#br0" timeOffset="6852.878">26102 3218 2376 0,'43'20'68'0,"4"-20"25"16,3 13 35-16,2-13 14 0,-3 0 8 15,40 15 154-15,-45-4-171 0,-9-11-24 16,-6 11 16-16,-7-11 28 0,-5 7 33 15,2-4 172-15,-17-2-205 0,-2-1-59 16,0 0-29-16,-27 0-18 0,0 0 1 16,-54-17 80-16,28 17-62 0,-11-20-41 15,-17 20-39-15,-8-19 29 0,-107-3-20 16,90 12 14-16,-5 0-9 0,-5 1-20 16,0-1 60-16,0 1-5 0,-95-8-24 15,110 10-7-15,12 1-29 0,9-3 16 0,11 2 9 16,18 1-28-16,-15-3 43 15,45 7-48-15,15-2 28 0,6 1 5 0,27-1 0 16,45-3 29-16,-16 4-68 0,12 3 44 16,17-1-5-16,12 1-19 0,12 0 57 15,129 0-29-15,-108 24 20 0,1-24-29 16,-1 15-29-16,-8-15 42 0,101 16-73 16,-132-4 94-16,-14-12-9 0,-18 11 4 15,-15-11-3-15,-17 0-26 0,-17 0-29 16,-47 0 4-16,-9 0-4 0,-16 0 44 15,-16 0-34-15,-13-23-17 0,-130 5-56 0,97 18 33 16,-2-16-44-16,-1 16-126 16,3-18-109-16,-99 8-753 0,128-2 265 0,2 6-13 15,17-1 190-15</inkml:trace>
  <inkml:trace contextRef="#ctx0" brushRef="#br0" timeOffset="8323.235">26286 7866 2034 0,'10'4'31'16,"-10"1"5"-16,0-3 26 0,0-2 32 0,10 0 7 16,-4 0 148-16,-1 0-131 15,-3 0 9-15,2 0 12 0,0-14 38 0,4 14 27 16,5-17 240-16,-9 17-247 0,2-21-37 15,2 8-53-15,-2-2 18 0,7-24 35 16,-9 13-103-16,-2-2-34 0,0-4 11 16,2-6-34-16,-2-5 62 0,0-57 20 15,-2 42-63-15,0-5-16 0,0-6-6 16,0-7-11-16,0 0 57 0,-20-80-37 16,20 79-1-16,0 2-10 0,-15 2 12 15,15 8-8-15,-10-55-30 0,10 65 61 0,0 5-36 16,0 0 7-16,-6 5 5 15,6 3-36-15,0-29 45 0,0 41-22 16,0 5 49-16,0 2-46 31,0 6 40-31,14 2-4 0,-14-4 39 0,0 13-23 0,15 0-38 0,-15 5-2 0,0 0-3 0,8 0 0 16,-8 1-49-16,0 0 32 0,0 0 25 16,0 0-34-16,0 0 48 0,0 0-76 15,0 0 70-15,0 15-39 0,16-15 40 16,-16 0 9-16,0 13-70 0,15-13 21 15,-15 11 10-15,10-11 12 0,-10 10-8 16,8-5 26-16,5 4-27 0,-5-5 9 0,-2 0 1 16,0-1-1-16,3 0-9 0,-1-1 41 15,9 2-48-15,-5-4 47 0,0 2-35 16,5-1 13-16,1 3 1 0,38-2-71 16,-21 0 26-16,7 2 48 0,7 1-17 15,9-1 45-15,8 3-41 0,87 6 32 16,-66-5-44-16,4 1 3 0,4 2-36 15,7 0 28-15,96 8 29 0,-101-10-21 16,-2 2 14-16,0-4-14 0,-4-1-4 16,-6-2 9-16,58-2-9 0,-81-2 0 15,-9 0 47-15,-7 0-24 0,-11 0 47 0,17 0-20 16,-36 0-34-16,-3 0-10 0,-5 0 17 16,-2 0-17-16,-4 0-105 0,2 0-434 15,-4 0 39-15,0 0-88 0,0 0-184 16,0 0-131-16,23-21-494 0</inkml:trace>
  <inkml:trace contextRef="#ctx0" brushRef="#br0" timeOffset="9037.4187">28499 6415 1550 0,'0'0'2'15,"0"-19"19"-15,0 19 48 0,0-17 25 16,0 17 36-16,0-21 11 0,0 4 125 16,0 17-135-16,0-16-3 0,0 16-21 15,0-13-8-15,0 13-18 0,0-9 43 16,0 9-87-16,0 0-24 0,0 0-20 15,0 0 4-15,0 25 16 0,21-25-6 16,-21 32 13-16,27-11-11 0,-13 2 17 16,3 1 14-16,16 24 33 0,-14-25-21 0,-5-2 23 15,3-3 39-15,-1-4 19 0,19 2 126 16,-18-12-182-16,-3-4-9 0,3 0-24 16,4 0-9-16,-1-20-11 0,26-14 14 15,-22 14-21-15,1-5 17 0,4-2-29 16,-2 1 0-16,4-1-18 0,25-23-4 15,-27 28 61-15,0 3 28 0,0 7 19 16,4 4 35-16,35 8 7 0,-31 0-89 16,3 20-31-16,5-20 10 0,5 38-3 15,-1-15 0-15,46 24 4 0,-47-22-25 16,-5-4-22-16,-1 1 38 0,-7-6-18 16,-2-3 92-16,21-4 67 0,-28-9-82 0,1 0-65 15,2 0 9-15,2-37 1 0,37-7 3 16,-28 15-8-16,1-3-15 0,7-1-13 15,1 1-13-15,7-2 38 0,47-16 5 16,-45 24-12-16,-2 9 3 0,-2 2-12 16,-2 7-15-16,-3 2 44 0,36 5-27 15,-38 1 30-15,-7 0-55 0,-1 0-14 16,2 27-42-16,38-2-335 0,-42-25 77 16,-2 25-79-16,-2-25-42 0,-4 17-17 15,0-17-129-15,15 0-657 0,-26 0 723 16,-1 0 250-16</inkml:trace>
  <inkml:trace contextRef="#ctx0" brushRef="#br0" timeOffset="10055.4686">30831 6267 641 0,'-4'0'3'0,"2"0"20"0,0 18 10 16,2-18 41-16,0 0 44 0,0 0 185 15,0 0-131-15,0 12-4 0,0-12-24 16,0 0-17-16,0 0 73 0,0-16-101 0,0 16 10 16,14 0-12-16,-14-22 2 0,0 22-1 15,15-16 72-15,-5 1-83 0,-10 15-21 16,19-12 0-16,-9 12-10 0,2-7-29 15,15 7 23-15,-10 0-33 0,1 0 36 16,5 0 8-16,2 0 38 0,33 0 126 16,-27 16-84-16,6-16 9 0,4 0-7 15,1 19 15-15,3-19-28 0,50 12 129 16,-49-1-158-16,1-11-65 0,-1 7-23 16,-1-7 5-16,-1 7-43 0,30-4 45 0,-39-3-16 15,-4 1 26-15,-4 0-30 16,0-1-29-16,10 0-21 0,-24 0 56 0,-3 0-6 15,0 0 27-15,-3 0-26 0,-1-15 15 16,0 15-77-16,-6 0-10 0,2 0-91 16,0 0-23-16,-2 0-26 0,0 0 4 15,0 0-35-15,0 0 188 0,0 0 19 16,0 0 28-16,0 0-10 0,0 13-41 16,0-13-8-16,0 0 12 0,0 0 5 15,0 0 19-15,0 0 21 0,0 0 1 16,0 0 0-16,0 0 10 0,0 0-12 0,0 0 15 15,0 0 9-15,0 0 0 16,0 0 10-16,0 0 7 0,0 0 29 0,0 0-8 16,0 0 35-16,0 0-57 0,0 0 2 15,0 0-27-15,0 0 2 0,0 0 1 16,0 0-5-16,0 0 21 0,0 0-11 16,0 0 11-16,0 0 14 0,0 0-8 15,0 0 2-15,0 0-10 0,0 0 4 16,0 0 3-16,0 0 11 0,0 0 43 15,0 0-37-15,0 0-29 0,0 0 5 16,0 0-2-16,0 0-32 0,0 0 45 0,0 0-38 16,0 0 0-16,0 0-5 0,0 16 8 15,0-16 44-15,0 23 0 0,0-8 48 16,0 5-9-16,0 8 18 0,-23 7 20 16,-6 51 24-16,13-34-57 0,-3 7-42 15,1 4 11-15,-1 6-34 0,3 2 9 16,-13 75 46-16,16-73-10 0,7-2-2 15,0-2-25-15,2-6 3 0,4 45-23 16,0-63-6-16,0-5-19 0,0-1 22 16,0-7 1-16,0-5-17 0,22 16 42 15,-22-28-27-15,0-3 17 0,17-1-68 16,-17-6-21-16,0 0-177 0,0-4 49 0,0-1-105 16,10 0-149-16,-10 0-99 15,0 0-95-15,6-15-769 0,1 15 784 0,-5 0 165 16,-2-18 247-16</inkml:trace>
  <inkml:trace contextRef="#ctx0" brushRef="#br0" timeOffset="10757.0888">31722 7661 1587 0,'19'0'13'0,"-5"25"10"0,3-14 28 16,12 4 91-16,-19-15-48 0,-2 10-13 16,-2-10 12-16,-6 7 12 0,0-7 4 15,-26 0 123-15,7 0-128 0,-6 0-22 16,-10-18-22-16,-2 18 5 0,-9-19-21 15,-45-1 18-15,46 20-56 0,4-18-4 16,3 18-6-16,7 0 7 0,9 0 10 16,-1 0 37-16,23 20 19 0,0-20 32 0,0 33 58 15,41-9 46-15,27 37 199 0,-24-29-234 16,7 5-48-16,5 5-33 0,6 1-21 16,2 3-32-16,52 39-35 0,-58-44-7 15,-10-1-2-15,-7-3 3 0,-12-6 12 16,-13-3-20-16,-11 18 55 0,-28-27-22 15,-8-2 19-15,-9-2-7 0,-5-1-16 16,-62 9 52-16,51-12-53 0,0-1 18 16,4 1-42-16,7 0-2 0,5 1 18 15,-13 13-3-15,34-11 47 0,9 2-32 16,10 1 36-16,0 0-23 0,0 4 18 16,23 26 85-16,16-19-63 0,-12 6-48 0,0 3-20 15,1 0 8-15,30 41-27 0,-33-38 6 16,-4 3-3-16,-3-1-1 0,-5-4 5 15,-5 0 28-15,-8 34-12 0,0-37-13 16,0-6-7-16,-35 1-14 0,16-5-20 16,-22 20-296-16,22-27-28 0,-1 2-141 15,3-2-28-15,5-3-33 0,12 0-9 16,-15 11-513-16,15-17 620 0,0 5 179 16</inkml:trace>
  <inkml:trace contextRef="#ctx0" brushRef="#br0" timeOffset="11580.1317">31654 9430 1874 0,'0'0'9'0,"0"0"4"15,0 0-1-15,0 0 4 0,0 0 52 16,0 9 9-16,0-9 36 0,0 0 13 16,0 10 11-16,0-10 6 0,-19 11 119 15,19-7-120-15,0 0-7 0,-14-2-10 16,14 0 3-16,-11 6 64 0,11-4-85 16,-12 1 36-16,4-2 3 0,-9-1 18 15,-1-1 0-15,-44-1 97 0,22 0-129 16,-9 0-14-16,-11-29-17 0,-11 29-4 0,-9-29-18 15,-100-8-9-15,79 16-53 16,-7 0-25-16,-10-4 38 0,-1 0-48 0,-119-25 17 16,120 25 17-16,0-2-16 0,2 0-29 15,9 3 48-15,8 0-87 16,-60-15-30-16,90 21-37 0,16 4-45 0,9 3-121 16,13 2-72-16,-4-2-390 0,27 10 476 15,4-1 6-15,2 2-4 0,2 0-84 16,0 0-93-16,0 0-381 0,0 0 499 15,0 0 155-15</inkml:trace>
  <inkml:trace contextRef="#ctx0" brushRef="#br0" timeOffset="12192.323">29525 9128 1177 0,'0'0'20'0,"33"-22"177"0,-23 2-26 15,0 20 34-15,1-22-3 0,-3 22 16 16,-4-20-25-16,4 8 96 0,-5 12-199 0,-3-8-36 16,0 8-23-16,0 0-3 0,0 0 23 15,0 0 168-15,-25 23-96 0,25-23-16 16,-21 31-26-16,4-9-7 0,-14 28 17 15,17-24-66-15,-3 4 20 0,1-2 12 16,-5-1 29-16,3 2 6 0,-26 18 1 16,19-26-67-16,-1-3-3 0,-3-5 33 15,-2-4-5-15,0-7-2 0,-36-2 0 16,32-21-74-16,0 21 18 0,2-40-7 16,0 15 1-16,-33-33 9 0,37 27 19 15,-2-2-12-15,2 3-20 0,4 1 15 0,5 6-34 16,-16-16-2-16,20 25 47 0,1 6-4 15,-1 8-11-15,-1 0 28 0,-1 0-35 16,-30 26 45-16,23-26-25 0,-2 33 4 16,-1-13 8-16,-1 2-15 0,-33 23 31 15,31-23-18-15,-5 0-17 0,-1-3-6 16,0-2 8-16,-4-3 4 0,-38 3 2 16,38-17 5-16,-3 0-10 0,-1 0 9 15,1-21 0-15,-44-13 1 0,42 13 48 16,-1-3-19-16,-1 0-11 0,3 0-3 15,1 3-27-15,-41-12 23 0,46 21-46 16,2 12-1-16,2-7 26 0,4 7-20 0,2 0 34 16,-17 25 4-16,26 5-9 0,3-12-2 15,3-1-36-15,-1 1 26 0,-8 14-65 16,13-20 36-16,-4-2-25 0,-1-10 30 16,-1 9-64-1,-1-9-54-15,-26-20-338 0,18 20 213 0,0-30-29 0,2 11-29 16,3-1-142-16,1 1-127 0,-6-18-538 15,21 21 791-15</inkml:trace>
  <inkml:trace contextRef="#ctx0" brushRef="#br0" timeOffset="13249.0079">27098 9133 619 0,'0'11'0'0,"0"-11"69"0,0 0 33 16,0 0 68-16,0 6 52 0,0-6 48 15,0 6-3-15,0 2 169 0,0-4-281 16,0 2-25-16,0-2-15 0,0 2 1 15,0 5 91-15,0-6-138 0,0 1-16 16,0-2-5-16,16-1 4 0,-16-1 12 16,0 1 87-16,0-2-97 0,0-1-7 0,0 1-17 15,0 0 37-15,0 0 41 16,0 3 207-16,-33-3-174 0,11-1-17 0,-7 0-19 16,-9 0-13-16,-48-30 38 0,36 30-102 15,-4-35-19-15,-4 13 12 0,-2-4 60 16,-4-3 0-16,-56-32 139 0,58 29-192 15,3-4 21-15,1 1-64 0,6-1 25 16,4 2 26-16,-22-28 39 0,41 31-28 16,11 0 3-16,3 4-41 0,11 2-23 15,4-17 4-15,0 23 36 0,0 0 8 16,27 5-48-16,-27 0 14 0,29 3-7 16,-11-10 22-16,-3 15-37 0,-3 1 4 15,-12 1 38-15,15 2-37 0,-3 1 38 16,-2 1-25-16,-10 0 12 0,11 0 1 0,-5 0-26 15,2 0-18-15,1 0 26 0,-7 0 4 16,-2 0 44-16,4 0-47 0,-4 0 13 16,0 0 13-16,0 0 0 0,0 0 3 15,0 0-28-15,0 0-28 0,0 0 10 16,0 0 29-16,0 0 0 0,0 0-8 16,0 0-1-16,0 0 13 0,0-14 43 15,0 14-26-15,0 0-34 0,0-14 1 16,0 14-9-16,0 0 21 31,25-7-6-31,-25 7 17 0,0 0-24 0,0 0-6 0,0 0-43 0,0 0-107 0,0 0 25 16,0 0-72-16,0 0-125 0,0 0-78 0,0 0-40 15,0 0-534-15,0 0 368 0,0 0-14 16,0 0 67-16,0 0 117 0</inkml:trace>
  <inkml:trace contextRef="#ctx0" brushRef="#br0" timeOffset="13966.363">26684 8543 2081 0,'21'14'22'0,"16"8"66"16,-22-14-23-16,-5-2 8 0,-4 0 21 15,-2-2 47-15,-4 0 275 16,-20-4-159-16,-1 0 10 0,-8 0-49 0,-8 0 20 16,-11-18-82-16,-71-1 79 0,50 19-180 15,-3-25-8-15,-4 25-22 0,3-23-7 16,1 23-16-16,-52-16-97 0,68 3-50 15,4 13-126-15,7-14-121 0,6 9-117 16,-21-11-733-16,39 5 649 0,2-3 36 16,5 0 183-16</inkml:trace>
  <inkml:trace contextRef="#ctx0" brushRef="#br0" timeOffset="14359.5421">26600 8364 1871 0,'0'4'77'16,"0"-1"45"-16,0 0 27 0,0-3-2 15,0 1-11-15,0 1 60 0,0 0-107 16,0 0 9-16,0-2 15 0,0 1 12 15,-23 0-21-15,-16-1 6 0,14 0-98 0,-6 0-28 16,-2 0-62-16,0 0-65 0,-33-19-357 16,39 19 142-16,-2 0-143 15,6-22-15-15,2 22-26 0,5-21 134 0</inkml:trace>
  <inkml:trace contextRef="#ctx0" brushRef="#br0" timeOffset="14771.7333">26798 8189 1069 0,'8'0'15'0,"-3"0"9"0,1 11 22 16,0-11 19-16,-4 0 22 0,-2 0 209 15,0 0-87-15,0 4 24 0,-25-4-11 16,5 0 13-16,-40 0 156 0,18 0-223 16,-7 0-33-16,-7-18-33 0,-8 18-3 0,-2-14-49 15,-69-1-52 79,67 15-87-94,6-17-68 0,2 17-88 0,8-16-88 0,9 5-139 0,-27-14-636 16,43 11 604-16,4-2 189 0</inkml:trace>
  <inkml:trace contextRef="#ctx0" brushRef="#br0" timeOffset="15153.9084">26951 8001 1060 0,'15'0'-5'16,"-1"14"1"-16,1-14 19 0,9 12 16 0,-15-12 6 15,-3 9 24-15,0-9 64 0,-6 0 74 16,0 8 294-16,-23-8-241 0,23 0-10 16,-39 0 13-16,10 0 27 0,-8 0 17 15,-52-17 242-15,35 17-294 0,-4-19-76 16,-6 19 10-16,-2-24-46 0,-2 11-70 15,-66-10-5-15,65 11-53 0,5 1 8 16,4-1-68-16,7 3-54 0,-30-9-560 16,50 11 151-16,8 0-200 0,6 1-119 15,11-2 40-15,4 1 173 0</inkml:trace>
  <inkml:trace contextRef="#ctx0" brushRef="#br0" timeOffset="18227.7859">9616 6664 2236 0,'0'6'-1'0,"0"-4"-5"16,0 2 3-16,-25-3 40 0,-1-1-5 15,9 0-1-15,-6 1-11 0,-4 2-17 16,-33 2-12-16,29 0-44 0,-2-2-61 16,0 2-119-16,0-4-182 0,2 2-91 15,-14-2-320-15</inkml:trace>
  <inkml:trace contextRef="#ctx0" brushRef="#br0" timeOffset="18383.9214">9569 6803 3150 0,'0'12'62'0,"0"8"292"0,0-12-39 16,-27-8-13-16,27 9-100 0,-31-4-37 15,-17 5-149-15,26-9-48 0,-5 2-137 16,2-3-165-16,0 0-224 0,-2 0-334 16,-18-26-901-16</inkml:trace>
  <inkml:trace contextRef="#ctx0" brushRef="#br0" timeOffset="19002.4777">10848 6243 2806 0,'-12'0'90'0,"2"0"73"0,5 0 52 16,3 0 78-16,2 0 114 0,0-19-266 15,21 19-41-15,-21-14 14 0,27 14-32 16,-4-17-1-16,26-1 6 0,-16 10-60 15,0 0 10-15,7 1-28 0,-1 0-16 16,2 4-4-16,42 1-24 0,-42 2 36 16,1 0 19-16,-5 19-30 0,-2-19 24 15,21 45-40-15,-40-25-5 0,-1 5 33 16,-11-1 10-16,-4 3 8 0,0 0 21 16,-56 30-34-16,25-28 14 0,-2-1-45 0,-4-4 6 15,-2 0-23-15,1-2 7 16,-26 10-81-16,33-18 29 0,9-3-42 0,7-2 27 15,5 0-4-15,3 5-8 0,7-8 76 16,0 1 25-16,27 1 14 0,-27-1-2 16,40 1 15-1,15 9-6-15,-19-6 22 0,-1 1 29 16,4 3 52-16,0 3 46 0,34 26 126 0,-42-19-207 0,-4 3-22 16,-7 0-47-16,-5 3 32 0,-9-3-2 15,-6 26 33-15,-31-27-6 0,4-2-29 16,-10-3-23-16,-9-1 37 0,-63 11-94 0,49-22-59 15,2-3-142-15,2-5-116 32,4-2-126-32,11 0-62 0,-15-28-740 0,40 28 631 0,16-26 83 0,0 11 185 0</inkml:trace>
  <inkml:trace contextRef="#ctx0" brushRef="#br0" timeOffset="19196.4893">11851 6909 2339 0,'27'0'37'0,"-5"0"15"0,-5 18 31 16,8-18 176-16,-19 11-84 0,0-11 17 0,-4 0 21 16,0 0 68-16,-2 7 309 0,0-7-287 15,0 0-47-15,0 0-79 16,-20 0-27-16,20 0-78 0,0 0 5 0,-15 0-52 16,15 0-33-16,0 0-120 0,0 0-81 15,0 0-222-15,0-20-846 0,0 20 392 16,27-19 27-16,-8 19 176 0,3-21 136 15</inkml:trace>
  <inkml:trace contextRef="#ctx0" brushRef="#br0" timeOffset="19702.0558">12769 6203 1997 0,'0'-15'46'0,"0"4"61"0,0 0 68 15,16 3 76-15,-16-2 166 0,0 8-299 16,0 1-62-16,0 1 22 0,0 0 44 16,-25 27 254-16,25-27-185 0,-33 34-35 15,11-9-26-15,-7 4-9 0,-4 4-33 0,-34 41 79 16,32-32-98-16,2 1-3 0,0 1-47 15,0 0 11-15,-19 42-3 16,34-45-22-16,-1 1 5 0,3-4 37 0,7 0-24 16,1-5 20-16,8 34-5 0,0-38-28 15,29-2-5-15,-10 0 33 0,7-4 11 16,45 14 19-16,-28-23-48 0,5 0 27 16,10-10-22-16,2-1-32 0,6-3 17 15,62-20 12-15,-66 20 9 0,-4-28-30 16,-5 6-5-16,-9 3 41 0,22-33-11 15,-45 28-27-15,-5-4-9 0,-10-1 4 16,-1 3-32-16,-5 0 45 0,-27-16-57 0,6 23 21 16,0 6-18-16,-6 4-4 15,1 7 11-15,-28 2-8 0,29 0 30 0,0 24-1 16,3-24-17-16,1 32 17 0,4-13-8 16,-8 23 54-16,15-18-9 0,6-1-6 15,4 2-14-15,0-1-95 0,0-2-30 16,25 21-369-16,10-25 129 0,-10-3-83 15,0-3-21-15,1-4-75 0,1-3-46 16,33-3-544-16,-27-2 744 0</inkml:trace>
  <inkml:trace contextRef="#ctx0" brushRef="#br0" timeOffset="20826.0785">13850 6852 1811 0,'0'6'83'16,"0"1"43"-16,0-1 64 0,22 1 61 15,-22 0-18-15,46 4 240 0,-30-3-259 16,5 2-16-16,0-3 20 0,4 2 24 15,26 1 298-15,-24-6-297 0,4-3-52 0,0-1-57 16,-2 0-70-16,2 0-14 16,33-18 27-16,-35 18-29 0,0-17-3 0,-2 17-25 15,-4-18-1-15,20 1-10 0,-24 17 15 16,-5-11 1-16,1 11-6 0,-5 0-10 16,-2 0-33-16,-6 0-19 0,0 0 34 15,-2 0 4-15,0 0 11 0,0 0-43 16,-22 0-30-16,22 0 58 0,0 0 1 15,-19 0-2-15,19 14 25 0,-19-14-41 16,19 0 52-16,-10 13-47 0,10-13 17 16,0 0 4-16,0 0-16 0,0 0 16 15,0 0 1-15,0 0 10 0,0 0-19 16,0 0 19-16,0 0-15 0,0 0 4 16,0 0-7-16,0 0 16 0,0 0-9 0,0 0-11 15,0 0 11-15,0 0 40 0,0 0-33 16,0 0 0-16,0 0-10 0,0 0 23 15,0-20 6 1,0 1-44-16,23 3-5 0,-23-2-1 0,0-4 14 0,21-34-49 16,-7 25 32-16,-14-6-27 0,12-2 35 15,-12 1 47-15,17-4-40 0,-1-40 26 16,-7 45-8-16,3 1 7 0,1 3-39 16,1 2 31-16,21-25-32 0,-12 34 42 15,2 0-33-15,6 4 32 0,0-1-23 16,4 4 20-16,41-7-16 0,-36 14 20 0,-3 2-31 15,4 5-8-15,-2-1 28 0,32 2-51 16,-36 0 47-16,-2 18-26 0,-2-18 18 16,-4 27 17-16,-2-9-57 0,8 28-23 15,-21-20 56-15,-6 3 1 0,-4 5 20 16,-2 0-57 15,-22 34 49-31,-14-2 44 0,-11-4-50 0,20-35-5 0,-2-1 9 0,-2-2 9 0,4-2-36 16,-2-1 49-16,-18 19-49 0,26-24 57 15,2 0-53-15,9-1 22 0,-4-1-13 16,1 11 5-16,13-11 26 0,-4-2 21 0,4 3-9 16,0 0-48-16,0-2 26 0,21 16-32 15,4-15 9-15,-11 0-8 0,7-1 18 16,-1-1 41-16,5-2-14 0,33 7-46 16,-25-11-20-16,0-3-29 0,2-3-47 15,5 0 13-15,-1 0-105 0,37-22-382 16,-38 22 197-16,-1-23-16 0,0 23-70 15,-6-23-144-15,29 5-575 0</inkml:trace>
  <inkml:trace contextRef="#ctx0" brushRef="#br0" timeOffset="21217.5058">16564 6393 2317 0,'8'0'18'15,"-8"19"2"-15,0-19 13 0,0 13 21 0,0-13-30 16,-23 11-17-16,23-5 3 0,-41-1-7 15,-11 7-7-15,21-8-23 16,-2 0-50-16,-4-3-66 0,4 2-154 0,0-3-139 16,-25 0-525-16,27 0 639 0</inkml:trace>
  <inkml:trace contextRef="#ctx0" brushRef="#br0" timeOffset="21369.4928">16504 6610 2526 0,'33'30'156'15,"-25"-20"33"-15,-2 0 91 0,-6-5-10 16,0 0-21-16,0 1-94 0,-29 3-69 0,29-3-127 16,-41-2-57-16,16 0-116 0,-6-3-143 15,-33 2-720-15,31-3 414 16,2 0 40-16,4 0 163 0</inkml:trace>
  <inkml:trace contextRef="#ctx0" brushRef="#br0" timeOffset="22026.5808">17184 6271 2285 0,'0'0'-2'0,"-8"0"33"15,8 25 207-15,0-25-43 0,0 26 25 16,0-4-15-16,0 7 2 0,20 6 8 16,-20 46 142-16,0-35-203 0,0 4-71 15,0 3-33-15,0 2-25 0,0 49-11 16,0-57-11-16,0-1 34 0,-18-3-51 16,18-8 35-16,-21-8-16 0,2 8 76 15,19-24-50-15,-18-9-4 0,18-2-25 0,-17 0 2 16,9-37-48-16,2-17-10 0,2 17 1 15,4-5 24-15,0-7 3 0,0-2-26 16,18-62 23-16,17 51 12 0,-16-7 10 16,12-1 6-16,0-3-35 0,4 3 12 15,48-60 3-15,-36 70 21 0,3 8 13 16,2 10-7-16,4 6-19 0,49-13 19 16,-53 34-20-16,1 6 8 0,-1 6-19 15,-2 3 27-15,-3 0-11 0,30 30-6 16,-48-10-5-16,-5 4 13 0,-9 2 18 15,-7 6 9-15,-8 4-15 0,-35 43 34 0,8-37-55 16,-14 1 32-16,-3-2-13 0,-7 1-24 16,-59 35 10-16,54-45-20 0,-6-1-17 15,9 1-21-15,-1-5-6 0,8-2-2 16,-26 16-60-16,45-23 92 0,7-1 28 16,9 0 23-16,7-2-7 0,4 1 7 15,27 10 6-15,-6-14 14 0,8 2-13 16,6 0-13-16,4 0 3 0,56 14 27 15,-45-16-15-15,3 3 8 0,-3 2-3 16,0 0-24-16,-1 1 22 0,28 19-17 16,-46-19-11-16,-4 1-46 31,-5-1-44-31,-11-1-58 0,-3-1-86 0,-4 7-490 0,-4-14 131 0,0-8-70 0,-19-1 120 0</inkml:trace>
  <inkml:trace contextRef="#ctx0" brushRef="#br0" timeOffset="22367.0295">18629 6895 2800 0,'0'0'5'15,"0"0"7"-15,0 0 40 0,0 0 88 16,0 23 349-16,0-23-215 0,0 31-29 16,0-12-78-16,0 8-22 0,0 3-56 15,0 31 10-15,0-27-70 0,0-3-4 16,0 1-80-16,0-3-11 0,0 18-407 15,-17-26 96-15,17-6-70 0,0-2-22 0,0-6-215 16,0-7-40-16</inkml:trace>
  <inkml:trace contextRef="#ctx0" brushRef="#br0" timeOffset="22523.1902">19123 6773 3503 0,'10'0'8'0,"-1"0"3"15,-5 0 29-15,-4 0 119 0,0 17 356 0,-35-17-262 16,12 19-94-16,-12-19-100 16,-11 18-11-16,-8-9-17 0,-80 8-7 0,58-17-2 15,-5 10 0-15,-2-10-34 0,3 0-102 16,3 0-96-16,-53 0-563 0,76 0 262 16,7 0-218-16,14-18-89 0,10 18 61 15</inkml:trace>
  <inkml:trace contextRef="#ctx0" brushRef="#br0" timeOffset="25087.7721">12248 4418 734 0,'-29'-2'20'0,"0"0"47"16,6-1 67-16,0-1 65 0,5-1 65 16,-11-1 292-16,16 5-303 0,5-1-20 0,0 1-29 15,4 1 15-15,0-1 162 0,4 1-200 16,0 0 11-16,0 0 12 0,0 0-11 16,0-1 3-16,0-1 68 0,0 0-153 15,18 0-56-15,-1-2 4 0,8-2 20 16,10-1-12-16,74-8 96 0,-32 4-75 15,16 0-25-15,12-1-4 0,15 0 24 16,147-12-27-16,-127 10-22 0,11 3-17 16,12-3 19-16,-1 1 35 0,3 0-23 15,168-12 40-15,-162 12-86 0,5 2 1 16,-2-2 7-16,-5 4 0 0,152-7-8 0,-170 11-17 16,-3 0 24-16,-7 4 12 0,-9 0-18 15,-10 1-45-15,81 0-216 0,-116 0 11 16,-11 0-182-16,-14 0-205 0,-12 0-165 15,16 0-1084-15,-47 0 1175 0,-11-18 235 16</inkml:trace>
  <inkml:trace contextRef="#ctx0" brushRef="#br0" timeOffset="27200.9003">3558 9708 3446 0,'37'25'87'0,"-19"-14"-1"0,-1 2 82 15,6-3 40-15,-1 4 67 0,5 5-2 16,31 28 66-16,-27-20-274 0,0 4-27 16,0 0-19-16,0 1 4 0,21 33 19 15,-29-35-27-15,-7 0 19 0,1 0 4 16,-5-4-56-16,-4-5 24 0,7 13 0 15,-9-21 37-15,-4-5 60 0,2-1 28 16,2-7 42-16,11-22 73 0,-1 4-222 0,9-6-1 16,4-8-17-16,15-4-19 15,5-12 35-15,71-55-24 0,-54 40 1 0,0 0-20 16,-2-6 27-16,3-4-22 0,38-65 35 16,-62 76-26-16,-7-1-4 0,-5 10-57 15,-2 5-42-15,-7 7-62 0,9-13-438 16,-18 34 98-16,-5 7-152 0,0 5-124 15,-4 3-144-15,-2 4-553 0</inkml:trace>
  <inkml:trace contextRef="#ctx0" brushRef="#br0" timeOffset="27487.9505">5757 9822 2827 0,'0'2'-2'16,"0"2"15"-16,0-4 47 15,-29 0 25-15,29 0 1 0,-35 0-24 0,-15 0-25 16,19 0-55-16,0 0-31 0,0 0-79 16,-2 0-89-16,4 0-116 0,-29 17-697 15,34-17 508-15,5 17 81 0,2-17 201 16</inkml:trace>
  <inkml:trace contextRef="#ctx0" brushRef="#br0" timeOffset="27664.3752">5631 10031 2970 0,'21'4'117'0,"-7"1"89"16,-2-2 54-16,-5-2-17 0,-7-1-51 16,0 0-36-16,0 0-108 0,-25 0-5 15,6 0-11-15,-6 16 15 0,-43-16-37 16,29 21-3-16,-5-21-68 0,1 17-32 16,2-17-132-16,6 14-131 0,-17-3-530 15,35-11 299-15,9 0-11 0,8 0-7 16,0 0 95-16</inkml:trace>
  <inkml:trace contextRef="#ctx0" brushRef="#br0" timeOffset="27983.6675">7225 9411 2729 0,'-23'-8'-1'16,"23"2"-2"-16,0 2 15 0,-17 4 162 15,17 0-19-15,-14 37 42 0,14-16-27 16,-15 8 19-16,15 7-15 0,-24 45 119 16,15-35-188-16,1 0-11 0,0-1-50 0,2 3-18 15,-5 39-83-15,9-48-55 0,0 2-83 16,2-3-115-16,0-4-122 0,0-3-64 15,0 18-690-15,0-27 667 0,0-5 40 16,0-1 202-16</inkml:trace>
  <inkml:trace contextRef="#ctx0" brushRef="#br0" timeOffset="28168.9281">7347 10185 3165 0,'37'-13'316'0,"-25"13"-26"15,-6 0 88-15,-2 0-90 16,-1 0-78-16,-3 0-16 0,-21 0-154 0,2 0 9 15,-6 0-13-15,-8 0 28 0,-8 17-44 16,-62-5-20-16,45-12-4 0,-8 13 24 16,2-13 14-16,2 10-34 0,-2-10-41 15,-48 0-163-15,62 0-19 0,5 0-108 16,12 0-110-16,4 0-47 0,-8-25-685 16,30 0 502-16,7 8 18 0,0-5 172 15</inkml:trace>
  <inkml:trace contextRef="#ctx0" brushRef="#br0" timeOffset="28421.064">7923 9321 3593 0,'19'-7'39'15,"-3"0"57"-15,-16 3-28 0,0 2-48 16,-31 2-11-16,2 0 40 0,-12 0-13 15,-75 19 115-15,44-19-65 0,-15 20-3 16,-6-20 22-16,-8 29-39 0,-108-1 44 16,108-15-141-16,-3 2-42 0,9-3-101 15,9 0-136-15,7-5-60 0,-35 4-421 16,73-7 396-16,14-4-119 0,17 0-54 0,10 0 3 16,25-22 125-16</inkml:trace>
  <inkml:trace contextRef="#ctx0" brushRef="#br0" timeOffset="28892.5092">8072 9758 2905 0,'0'2'60'0,"0"-2"83"15,19 0 367-15,-19 0-216 0,0 0-44 16,0 0-63-16,12 0 2 0,-12 0 112 0,0 0-211 16,0 0-22-16,0 0-82 0,0 0-24 15,0 0 57-15,-21 0-38 0,-1 0 19 16,22 0-39-16,-23 0 25 0,23 0-18 16,-19 0-28-16,7 0-22 0,12 0-21 15,0 12-87-15,0-12-73 0,0 0-122 16,23 0-678-16,8-23 373 0,-4 23 27 15,6-30 72-15,4 10 128 0</inkml:trace>
  <inkml:trace contextRef="#ctx0" brushRef="#br0" timeOffset="29383.2253">8657 9435 1950 0,'4'21'60'16,"0"-21"46"-16,1 14 51 0,-5-14 29 15,4 15 18-15,-4 15 168 0,0-10-174 16,2 2-13-16,-2 6 17 0,0 2-5 16,0 37 111-16,0-32-200 0,0 3-23 15,0 0-66-15,0-2 36 0,0-1-48 0,0 29 15 16,0-36-20-16,0-3-15 0,0-7 24 16,0-2 1-16,0-5 11 0,-15 2 104 15,15-12-69-15,0-1-5 0,0 0-26 16,0-23-29-16,-14-15 31 0,5 11-21 15,9-5-30-15,-6-6 1 0,6-7-8 16,0-4 3-16,19-63-65 0,-19 48 49 16,33-1-43-16,-12 0 68 0,3 1-20 15,32-44 13-15,-25 62 13 0,0 4 29 16,4 10-42-16,-2 7 25 0,1 5-24 16,34-3 4-16,-33 18 20 31,-2 4-16-31,-4 1-10 0,0 0 7 0,18 31-4 0,-26-31-13 0,-4 32 15 0,-7-10-31 0,-2 4 25 15,-6 2 17-15,-2 35-28 0,-27-29 31 16,5 4 18-16,-3-3 13 0,-4 0-16 16,-6 0 2-16,-33 32-28 0,30-34 23 15,5-2-20-15,2-4-4 0,4 0 21 16,-16 19-16-16,29-25 9 0,1-1 7 16,7-2 9-16,2 0 3 31,4 2-3-31,25 17-3 0,-25-19 4 0,35 1 2 0,-10 1 12 0,6 0 1 0,43 22-12 15,-33-22-17-15,5 2-70 0,-1 0-79 0,-1 0-118 16,-3-2-94-16,29 18-404 0,-41-21 366 16,-6-2-74-16,-9-2-10 0,1-3-33 15,-9-3 131-15</inkml:trace>
  <inkml:trace contextRef="#ctx0" brushRef="#br0" timeOffset="31159.8906">3212 11553 2713 0,'0'5'47'0,"0"2"172"0,9-4-9 16,-9-3 25-16,0 0 46 0,0 0 25 16,8 0 299-16,-8 0-349 0,4 0-2 15,-2 0-25-15,0 0-21 0,0 0 6 16,4 0 136-16,1 0-244 0,-1 0-52 0,10-22-36 16,5 22-16-16,31-34-10 0,-19 19 9 15,8-1 1-15,0 0-18 0,5 0 26 16,1 2-20-16,53-7-35 0,-53 13 10 15,1 3-2-15,-1 2 1 0,-1 3 4 16,30 0-57-16,-45 20 60 0,-6-20-9 16,-4 26 31-16,-7-9-16 0,-6 3 6 15,-8 27-16-15,-20-22 37 0,1 4-19 16,-8 3-12-16,-6 1 31 0,-47 31-20 16,38-31 10-16,-3 1-14 0,3-5-4 15,3-4 0-15,2-2-10 0,-13 10-32 0,30-17 4 16,5-9 20-16,9-2 9 0,6-2-29 15,0 1 34-15,0-4 24 16,0 2 19-16,29-1 25 0,-8 2-62 0,1 0 7 16,34 6 6-16,-19-3 36 0,-1 2-6 15,3 2-1-15,-2 0-19 0,27 20 8 16,-37-16-19-16,-6 10 38 0,-7-2-38 16,-6 0 63-16,-8 2 16 0,-22 22 37 15,1-23-86-15,-10 0-8 0,-8-5-18 16,-9 0 26-16,-61 9 1 0,49-19-26 15,2 0-2-15,-2-7-11 0,6-1 8 0,4 0-40 16,-28-25-72-16,49 25 17 0,6-29 5 16,3 11-115-16,7 0-166 0,9-26-764 31,4 24 495-31,0-2-35 0,33 0 28 0,-12-2-27 0,-1 2 159 0</inkml:trace>
  <inkml:trace contextRef="#ctx0" brushRef="#br0" timeOffset="31637.1122">4653 11656 2323 0,'0'-4'25'0,"0"1"19"0,25 3 25 16,-4 0 182-16,-21 0-92 0,29 0 16 15,-13 24-4-15,1-24-4 0,1 37-7 16,15 20 54-16,-16-23-127 0,-3 4-57 16,-1 2 41-16,-3 0-47 0,13 40 74 15,-15-45-83-15,0-3 28 0,1 0-14 16,-3-5 54-16,0-6 36 0,6 7 146 16,-5-19-138-16,1-6-12 0,0-3-34 15,4 0-5-15,22-19-47 0,-14-18 6 16,5 6-62-16,4-4 58 0,4-8-51 15,0-5-4-15,31-56 1 0,-31 50 9 0,-4 3 14 16,0 4-19-16,-6 5-24 0,8-19-202 16,-21 40-28-16,-4 6-173 0,1 6-154 15,-5 5-169-15,0 4-50 0,0 0-510 16</inkml:trace>
  <inkml:trace contextRef="#ctx0" brushRef="#br0" timeOffset="31866.1772">6305 11669 3019 0,'0'4'4'0,"0"-1"2"0,0-1 3 15,-21-2 6-15,21 0 6 0,-43 0 22 16,22 0-31-16,-6 0-8 0,0 0-10 16,0 0-18-16,0 0-42 0,-16 0-251 15,22 0 2-15,7 0-184 0,-1 0-54 16,5 0-41-16</inkml:trace>
  <inkml:trace contextRef="#ctx0" brushRef="#br0" timeOffset="32060.3671">6162 11815 2265 0,'23'11'109'0,"0"0"59"16,-7-1 92-16,-3-2 37 0,-3 4 451 16,-4-6-407-16,-6 1-35 0,0-2-75 15,0 1-59-15,-29-3-48 0,-21 4-84 16,17-5-51-16,-6 1-26 0,-6-1 68 16,1-1-65-16,-43 4-142 0,50-3-50 15,6-1-103-15,6 3-100 0,7-3-81 16,7 0-56-16,11 1-781 0,0-2 721 0,31 0 140 15</inkml:trace>
  <inkml:trace contextRef="#ctx0" brushRef="#br0" timeOffset="32658.1377">7539 11441 2629 0,'8'0'142'0,"-2"0"-6"16,0 0 83-16,3 0 48 15,-5 7 88-15,4 0 16 0,9 18 314 0,-7-6-438 16,-4 4-14-16,0 6-27 0,3 2 3 15,-1 41 38-15,-4-34-193 0,-4 5-32 16,0-2-17-16,0 1 17 0,0-1-31 16,0 36-160-16,-27-41-26 0,27-1-41 15,-14-10-81-15,14 0-212 0,-15 5-892 16,15-20 531-16,0-3 76 0,0-7 164 16,0 0 130-16</inkml:trace>
  <inkml:trace contextRef="#ctx0" brushRef="#br0" timeOffset="33033.2658">8000 12055 2910 0,'29'0'36'16,"-2"0"10"-16,-7 11 36 0,-7-11 46 15,5 0 231-15,-16 0-182 0,-2 0-14 16,0 0-10-16,-31 0 16 0,4 0 7 15,-51 9 114-15,22-5-212 0,-6-4-24 16,-6 4 2-16,-5-2-44 0,-1 3 29 0,-66 2-14 16,71-2-64-16,7 0-134 15,9-2-125-15,5-1-153 0,-26 1-704 16,51-3 467-16,2 0 15 0,9 0 54 16,8-25 107-16</inkml:trace>
  <inkml:trace contextRef="#ctx0" brushRef="#br0" timeOffset="33306.539">8229 11339 2812 0,'23'0'14'0,"10"0"33"0,-21 0 22 16,-3-2 39-16,-5 1 43 0,-2 1 51 15,-2 0 35-15,-33 0 266 0,4 23-294 16,-12-23-33-16,-13 19-72 0,-12-19-52 16,-17 27 2-16,-99-2-41 0,83-12-5 15,4 1-42-15,2-4-52 0,8 2-90 16,-47 5-529-16,84-12 213 0,9 1-95 16,12-3-119-16,15-2-32 0,10-1 133 15</inkml:trace>
  <inkml:trace contextRef="#ctx0" brushRef="#br0" timeOffset="33801.7628">8419 11722 2009 0,'0'0'88'15,"13"0"55"-15,-13 0 44 0,0 0-5 0,0 0 131 16,0 0-173-16,0 0-12 16,0 0-6-16,0 0 16 0,0 0-32 0,0 19 125 15,-19-19-158-15,19 0 7 0,0 0-60 16,-20 20-11-16,20-20 11 0,-15 15 2 15,15-3-6-15,-10-12-10 0,10 10-2 16,0-10-7-16,-6 7-25 0,6-7 38 16,0 0 1-16,0 0 24 0,0 0-24 15,0 0-88-15,0 0-330 0,0 0 79 16,0-23-47-16,16 23-63 0,-16-21-181 16,19-5-587-16,-19 13 794 0</inkml:trace>
  <inkml:trace contextRef="#ctx0" brushRef="#br0" timeOffset="34873.1096">9333 11149 1723 0,'15'-3'30'0,"-5"1"6"0,-2 2 12 15,5 0 61-15,-11 0-61 0,0 0 0 16,-2 0 15-16,0 0 64 0,0 0 46 16,0 20 250-16,-29 8-218 0,29-8 1 15,-37 7 11-15,10 5 17 0,-40 44 146 16,30-33-232-16,0 6-29 0,-4 3-67 0,6 3 3 16,6 2-19-16,-15 61 28 15,32-60-50-15,8 2-28 0,4-5 5 0,0 0 13 16,22-4-2-16,20 32-10 0,-19-45-40 15,3-6-20-15,5-6-53 0,-2-7-63 16,31 5-385-16,-33-19 150 0,0-5-114 16,2 0-154-16,-2-22-52 0,0 0 143 15</inkml:trace>
  <inkml:trace contextRef="#ctx0" brushRef="#br0" timeOffset="35337.7099">9637 11478 2289 0,'0'-2'36'0,"0"0"0"16,0 0 13-16,0-3 22 0,0-1-21 15,0-3 99-15,0 5-77 0,21-1 7 16,-21 1-19-16,14 0 17 0,-14 0-21 15,37-2 30-15,-20 4-64 0,3 0-1 0,1 2-9 16,4 0-8-16,25 0-4 0,-28 0-12 16,3 0 9-16,-2 21-10 0,-5-21 12 15,1 15-3-15,6 4 13 0,-19-6-3 16,-2-1-7-16,-4 2 11 0,0 1-16 16,0 1-24-16,-35 14-36 0,-2-15 30 15,14-2 15-15,-2-1 2 0,0-2 6 16,-16 6 2-16,25-11 8 0,1-1-7 15,5 0 4-15,2-2 9 0,8-1-6 0,0 1 0 16,0-2-1-16,0 1 26 16,0 2 21-16,0-2 28 0,31 2-2 15,8 9 109-15,-14-3-82 0,2 2-4 0,1 4 1 16,6 3-33-16,21 28 50 0,-34-20-95 16,-4 1 35-16,-5 2-10 0,-12 1 1 15,0-2 18-15,-43 21-72 0,14-27-25 16,-9-2-31-16,-3-4-52 0,-7-3-69 15,3-4-71-15,-42-3-390 0,48-6 256 16,8 0-96-16,8 0-34 0,9-28-20 16</inkml:trace>
  <inkml:trace contextRef="#ctx0" brushRef="#br0" timeOffset="35511.6145">10257 11936 3382 0,'0'0'38'0,"0"0"-10"16,0 19 2-16,0-19 60 0,0 0-18 16,0 0 13-16,0 0-13 0,0 0-27 15,0 0-58-15,0 0-94 0,0 0-85 16,0 0-126-16,0 0-114 0,0-19-191 16,0 2-746-16,0 17 880 0</inkml:trace>
  <inkml:trace contextRef="#ctx0" brushRef="#br0" timeOffset="36027.6002">11003 11299 2186 0,'-20'-2'66'0,"20"-2"-24"0,0 3 39 15,-19-2 15-15,19-1 43 0,-12 0 35 0,-5 2 171 16,5 2-160-16,-1 0 7 16,1 0 30-16,-3 0 20 0,1 26-42 31,-21 6 62-31,14-10-163 0,3 4-39 0,-1 3-11 0,0 3 0 0,-14 36 8 0,19-34-5 16,1 3-12-16,5-1-31 0,2-4 28 15,2 1-2-15,4 27 11 0,0-33-25 16,20-2-32-16,-20-2 69 0,36-4-52 15,-12-2 37-15,36 8-19 0,-20-16-13 16,-1-6-12-16,6-3 5 0,3 0-9 16,51-18 51-16,-51-11-57 0,-5 12 11 15,-2-5 3-15,-5-2-36 0,-8 2 59 0,10-19-84 16,-28 19 58-16,-4 1-47 0,-6 1 8 16,0 2 1-16,-29-8-16 0,29 19 63 15,-37 3 14-15,16 4-42 0,-5 0 4 16,1 0-1-16,-23 26-30 0,25 6 30 15,5-10 44-15,1 0-21 0,3 2 10 16,6 23-5-16,8-24 18 0,0 1-76 16,0-4-29-16,0-2-98 0,26-3-88 15,-1 3-424-15,-25-13 266 0,25-5-86 16,-10 0-126-16,1 0-50 0,3-21 38 16</inkml:trace>
  <inkml:trace contextRef="#ctx0" brushRef="#br0" timeOffset="36804.075">11563 11732 1929 0,'0'0'63'0,"0"0"63"0,0 0 58 15,15 0 294-15,-1 0-259 0,-14 15 8 16,17-15 9-16,-17 0-11 0,16 0 1 0,-1 12 117 15,-7-4-228-15,0-8-29 16,1 7 14-16,-1-7-38 0,11 9 67 16,-7-7-94-16,3-1 29 0,3-1 14 0,3 0-51 15,4 0-10-15,30 0 36 16,-24 0-12-16,0-20 24 0,2 20-65 0,-2-15 21 16,1 15-6-16,23-14 40 0,-30 3-46 15,-6 11 30-15,-3 0-29 0,-3 0 8 16,1-11-19-16,-10 11-22 0,-2 0 22 15,-2 0-17-15,0 0 22 0,0 0-39 16,0 0 2-16,0 0-9 0,0 0 52 0,0 0-24 16,0 0 19-16,-16 0 19 15,16 0-25-15,0 0 6 0,0 13 5 0,0-13-10 16,0 0 10-16,0 0 9 0,0 0-32 16,0 0 51-16,0 0-41 0,0 0 1 15,0 0 82-15,0 0-24 0,0 0-20 16,0 0-16-16,0 0-36 0,0-28-24 15,0 1 3-15,0 9 35 0,0-5-18 16,0 1 48-16,0-5 4 0,-21-24-35 16,21 21-30-16,0 0 28 0,0-1 5 15,0 1-11-15,0-30 4 0,31 31-2 0,-31-2-50 16,29 4 8-16,-10 0 4 0,3 7 47 16,32-21 22-16,-25 23-27 15,6 6-17-15,0 3 51 0,1 1-43 0,36-3 28 16,-39 11-49-16,2 0-19 0,0 0 24 15,-6 0-20-15,-2 0 34 0,12 21 16 16,-24-21-20-16,-1 17 15 0,-8-17-25 16,-1 24 16-16,-5 6-4 0,0-12 24 15,0 4-10-15,-23 0 23 0,23 2-42 16,-31 0-14-16,-8 25-2 0,18-24 25 16,0-1 9-16,5 0 0 0,1-2 28 15,5 1 8-15,-3 18 3 0,13-21-20 0,0 0-25 16,0-3-2-16,0-1-2 0,29 15 25 15,-29-19-7-15,23 0 25 16,-23 0-29-16,27-4-23 0,-27 1 33 0,33 4-23 16,-33-8 47-16,21-1-3 0,-13 0-30 15,0-1 0-15,9 0-40 0,-9-3-42 16,2 0 6-16,3 0-106 0,1 0-127 16,3 0-47-16,20 0-518 0,-14 0 362 15,4 0-146-15,0-18-34 0,1 18 91 16</inkml:trace>
  <inkml:trace contextRef="#ctx0" brushRef="#br0" timeOffset="37189.8425">13223 10753 771 0,'-6'0'-10'0,"6"0"108"15,0 23 28-15,0-23 87 0,29 29 24 16,-29-9 30-16,35 5-1 0,13 43 187 16,-21-28-238-16,0 9 13 0,4 5 31 15,-3 8 14-15,32 66 121 0,-35-62-313 16,-2 3-57-16,-6 0 3 0,-5-5-11 16,-12-1-13-16,0 47 23 0,-37-59-18 0,8-5-5 15,-11-5-8-15,-3-4-66 0,-4-5-61 16,-51 23-361-16,51-33 144 0,3 0-140 15,9-3-136-15,8-2-74 0</inkml:trace>
  <inkml:trace contextRef="#ctx0" brushRef="#br0" timeOffset="38159.8916">12831 12587 1825 0,'103'0'24'0,"-6"0"20"16,-10 0 2-16,-11 0 1 0,-11 0-23 15,28 17-4-15,-62-17 19 0,-13 12 31 0,-14-12 22 16,-4 14 15-16,-80-3 93 16,24-11-114-16,-17 0 8 0,-15 0 12 0,-20 0 26 15,-18 0 43-15,-159-18 241 0,121 18-172 16,-15-21 12-16,-14 21 6 0,-13-19-24 16,-11 19-50-16,-242-17 23 0,209 17-156 15,-5-10-5-15,-1 10 34 0,-2 0-56 16,-234 26 86-16,266 7-115 0,-1-11 35 15,14 0-44-15,19 1 26 0,12-2 10 16,-116 20 10-16,162-23-34 0,22-1-8 0,13-4-27 16,20 1 15-16,-39 3-135 0,81-12 68 15,6-3-59-15,12 1-20 16,11-3-182-16,10 0-168 0,27-24-681 0,2 24 570 16,10-19 25-16,13 19 15 0,8-29 92 15</inkml:trace>
  <inkml:trace contextRef="#ctx0" brushRef="#br0" timeOffset="38825.2508">9319 13115 2586 0,'0'15'81'15,"0"-15"21"-15,0 0 50 0,0 0 21 16,0 0 6-16,18 0 72 0,-18 0-162 16,17 0-35-16,-17 0 4 0,16 0 0 15,-16 0-46-15,33-14 4 0,-20 14-32 16,-1 0 19-16,5-9-10 0,-1 9 6 16,5 0 12-16,16 0-6 0,-14 0-4 15,0 0-25-15,-5 0 13 0,1 17-9 16,16 3-13-16,-23-20 13 0,-1 25 2 15,-5-11-1-15,-4 1 8 0,-2-1 15 16,0 16 7-16,0-15-10 0,-29 1-4 0,29-1-10 16,-27 0 1-16,13-2 3 15,-17 12 4-15,14-13 17 0,3-1-16 0,3-3-3 16,1-1-39-16,0 1-41 0,1-5 42 16,9-2 36-16,-6 0 1 0,6 0-13 15,0 0 18-15,0 2 25 0,27 1 9 16,-27 1 25-16,31 1 14 0,-10 4 17 15,-1 2-36-15,28 16 26 0,-27-10-52 16,-5-1 69-16,-3 2-1 0,-3 2 18 16,-10 18 164-16,0-20-180 0,-21 0-48 15,21-3-43-15,-41-2-24 0,14-1 10 0,-35 2-119 16,27-13-50-16,0-1-120 0,2-1-80 16,4 0-63-16,-15-25-592 15,32 25 481-15,12-26-44 0,0 26 160 0</inkml:trace>
  <inkml:trace contextRef="#ctx0" brushRef="#br0" timeOffset="38932.2355">9957 13597 3352 0,'11'11'104'0,"-5"-11"47"0,0 10 39 16,0-10 170-16,-4 0-299 0,-2 0-9 15,0 0-84-15,0 0-84 0,0 0-422 0,0-20 169 16,0 20-44-16,0-22-105 0,0 7-126 15,0-5-30-15</inkml:trace>
  <inkml:trace contextRef="#ctx0" brushRef="#br0" timeOffset="39383.4609">10693 13083 2640 0,'19'-7'22'16,"-7"-1"5"-16,-1 2 13 0,-5 0 37 15,4-7 124-15,-10 10-79 0,0 2-12 0,0 0-12 16,0 1 2-16,0 0 166 0,-25 0-99 16,25 24 28-16,-31-24-30 0,11 26-25 15,-5-9-23-15,-19 29 58 0,20-20-98 16,1 2-17-16,4 0-31 0,3 3 20 16,3-2-2-16,-3 28 3 0,12-30-23 15,4 0-27-15,0-4 60 0,0-2 8 16,24 10 8-16,14-21-70 0,-14-3-31 15,5-1 79-15,7-4-113 0,3-1 79 0,52-1-51 16,-44 0 25-16,1-22-25 16,-7 22 59-16,5-30-30 0,26-11-26 15,-45 18-2-15,-6-1-5 0,-7 0-6 0,-4 4-39 16,-1-3 18-16,-9-10-34 16,-27 18 73-16,8 5-15 0,-2 2 60 0,-7 8-46 15,-6 0 41-15,-34 0 3 0,31 25-28 16,0-8 19-16,2 2-43 0,0 2 8 15,-13 25-15-15,31-21 63 0,1 0-75 16,8-3-53-16,8-1-66 0,0-2-165 16,0 14-478-16,27-17 322 0,-27-4-81 15,18-2 2-15,-18-3-73 0</inkml:trace>
  <inkml:trace contextRef="#ctx0" brushRef="#br0" timeOffset="40515.2023">4432 12416 863 0,'58'0'80'0,"-4"9"49"0,-5-9 57 16,1 4 25-16,35 4 188 0,-46-4-234 15,0 2-30-15,0 0-15 0,1 1 16 16,-5 1-11-16,31 11 122 0,-37-10-116 0,-8-1 32 16,-1-1 39-16,-7-1 61 0,-7 0 55 15,-6 1 290-15,-46-7-365 0,9 0-23 16,-15 0-4-16,-14 0-57 0,-103-19 188 15,72 19-218-15,-15-15 31 0,0 15-55 16,-5 0-15-16,1-14-37 0,-103 14-3 16,113 0-62-16,3 0-3 0,12 0-27 15,8 0-61-15,-39 0-234 0,77 0 71 16,8 16-134-16,10-16-172 0,8 0-125 16,9 0-65-16,2 0-694 0,3 0 898 15,5 0 62-15,0 0 219 0</inkml:trace>
  <inkml:trace contextRef="#ctx0" brushRef="#br0" timeOffset="40673.2203">3741 12850 2419 0,'-12'0'57'0,"12"0"0"16,0 0 39-16,0-20 18 0,0 20 9 0,0-21 100 16,21 21-154-16,-21-15 3 0,16 15-7 15,-16-18 19-15,25 8 7 0,8-8 20 16,-14 9-82-16,-1 2-30 0,3 0-2 16,2 4 23-16,2 0-29 0,24 1 4 15,-24 2-22-15,0 0 25 0,-2 0 1 16,-1 0-13-16,-5 25 16 0,8-5-2 15,-19-20 14-15,-4 25 15 0,-2-11-15 16,0 1 10-16,-21 17 5 0,-8-16-24 16,9 2 7-16,-1-3 9 0,0 0-14 15,3-2-9-15,-11 9-6 0,16-14-21 0,13-1 29 16,-16-4-15-16,16 0 2 0,0 1 4 16,0-3 27-16,0 1-9 15,0 0 35-15,0 3 10 0,31-2-14 0,0 10 47 16,-11-4-46-16,3 0 37 0,0 2 3 15,2 2 4-15,-2 1-6 0,20 16 28 16,-27-13-55-16,-1 1 50 0,-5 0-12 16,-6 1 11-16,-4 16 58 0,0-18-106 15,-35 0-28-15,13-2-6 0,-7-2-34 16,-5-2 20-16,-34 3-63 0,33-12-36 16,4-2-46-16,0 0-99 0,6 0-123 15,-14-25-569-15,27 25 417 0,3-21-64 0,9 21-13 16,0-22-26-16,0 22 144 0</inkml:trace>
  <inkml:trace contextRef="#ctx0" brushRef="#br0" timeOffset="40840.311">4535 13235 3773 0,'6'0'77'15,"-3"11"29"-15,-3-11 52 0,2 0-20 16,-2 0-42-16,0 0 12 0,0 0-96 15,0 0-32-15,0 0-102 0,0 0-97 16,0 0-711-16,-15 0 193 0,15-21-79 0,0 21 117 16,0-27 126-16</inkml:trace>
  <inkml:trace contextRef="#ctx0" brushRef="#br0" timeOffset="41301.5692">5098 12862 2939 0,'6'-5'5'0,"0"2"7"0,0-3 6 16,-2 4 22-16,2-5 115 0,-6 6-55 15,0 0 22-15,0 1 0 0,0 0-11 0,0 0 6 16,0 0 117-16,-20 15-72 0,20-15 23 16,-25 15-23-16,6-15-55 0,-26 42 52 15,22-23-134-15,-4 1 38 0,2 4-46 16,3 1 23-16,3 0 23 0,-4 26-10 15,15-27-9-15,6 1-44 0,2 0 29 16,0-4-13-16,25 17 0 0,12-23-1 16,-10-4-10-16,4-1 1 0,4-2-11 15,2-5-9-15,52-3 29 0,-41 0-5 16,-3-20 36-16,-1 20-55 0,-5-25 32 16,33-13 4-16,-47 19-9 0,0-2-19 0,-7 0 6 15,-5 0-31-15,-3-1 7 0,-4-12-18 16,-6 19 36-16,0 4 22 0,0 3-26 15,-26 3-28-15,-5 5 19 0,31 0 13 16,-31 21 6-16,10-21 9 0,2 36-46 16,3-14 59-16,-13 30-17 0,18-24-4 15,11-2-9-15,-10 2-5 0,10-4-11 16,0 19-100-16,25-24-47 0,-25-2-174 16,21-3-152-16,-21-2-125 0,20-2-82 0,-3 3-690 15,-17-11 781-15,12 0 180 16</inkml:trace>
  <inkml:trace contextRef="#ctx0" brushRef="#br0" timeOffset="56455.5525">5108 15612 2118 0,'0'-21'21'0,"0"21"4"0,-23-15 14 16,23 15 40-16,-27-15 152 0,-8 15-69 15,12 0 18-15,-8 0 15 0,-2 0 16 16,-43 23 180-16,37 15-213 0,-5-13-45 16,1 6-24-16,-5 6 26 0,5 5-73 15,-42 57 125-15,46-43-112 0,4 0 15 16,6 4-49-16,4 0 11 0,8-3-54 16,3 50 29-16,14-57-8 0,0-2 22 0,23-5 12 15,-1-5-30-15,40 23 14 16,-22-39-3-16,5-6-17 0,7-5 10 15,10-9 1-15,4-2-28 0,79-37 31 0,-67 11 0 16,1-5-11-16,-7-2 46 0,-4-10-34 16,31-55 21-16,-61 46-70 0,-20-5 29 15,-9-4-22-15,-9 1 27 0,0 5 3 16,-67-45-35-16,30 57 0 0,0 8-63 16,2 4-39-16,0 13-197 0,4 5-242 15,-21 0-981-15,33 13 649 0,11 0 136 16,8 0 213-16</inkml:trace>
  <inkml:trace contextRef="#ctx0" brushRef="#br0" timeOffset="56586.5619">5676 16254 3312 0,'23'11'25'0,"-2"-2"-4"15,-1-5 2-15,3-4-4 0,-4 1-1 16,16-1 22-16,-23 0-59 0,1 0-56 15,-3 0-91-15,-2-25-108 0,-4 25-129 16,5-41-732-16,-7 21 556 0,0 1 141 16,4-3 218-16</inkml:trace>
  <inkml:trace contextRef="#ctx0" brushRef="#br0" timeOffset="57105.1612">6600 15629 2308 0,'13'-7'14'0,"-1"-2"4"16,9-3 101-16,-15 5-2 0,0 1 61 15,-2 1 31-15,-4 1-16 0,0 0-50 16,0 1-60-16,-29 3-75 0,29 0 6 16,-37 0 12-16,10 0 7 0,-31 20 10 15,29-20-47-15,-2 20-11 0,3-20-9 16,3 19 21-16,4-19 19 0,-12 32 5 0,19-22-45 15,3-2-4-15,3 2 3 0,2 0 8 16,2-2 20-16,4 13-14 0,0-13 23 16,0 3 7-16,31 2 47 0,-11 0 6 15,42 21 125-15,-25-14-79 0,11 3 6 16,0 4-56-16,1 5 23 0,1 4-75 16,45 43-26-16,-58-33 8 0,-6 0 5 15,-8 3 17-15,-13-1 32 0,-10-2 0 16,-23 40 177-16,-3-49-112 0,-10-2-23 0,-5-6 29 15,-4-4-34-15,-50 1 49 0,49-21-96 16,3-5-13-16,5 0 40 0,9-30-37 16,11 7-3-16,8-44 34 0,10 31-25 15,0-10-17-15,41 0-39 0,-12-5 34 16,54-52-63-16,-38 53 84 0,-2-1-24 16,5 5 34-16,-7 4-11 0,1-1-31 15,28-23-46-15,-43 41 36 0,-7 3-6 16,1 4-11-16,-6 4-28 0,3-7-171 15,-16 15 22-15,-2 1-45 0,0 0-39 16,0 4-99-16,-25 0-39 0,1 1-528 16,24 0 304-16,-23 0-35 0,23 0 90 0,0 0 103 15</inkml:trace>
  <inkml:trace contextRef="#ctx0" brushRef="#br0" timeOffset="57621.326">7396 15673 2260 0,'-21'0'19'0,"9"10"115"0,12-9-5 16,0-1 28-16,0 0 5 0,0 0 3 15,0 0-17-15,0 0 98 0,25 0-163 16,-25 0-25-16,33-18-18 0,-8 18-19 15,31-16 16-15,-27 16-39 0,2-13 17 16,0 13-24-16,0-14-5 0,0 14-5 16,24-8 8-16,-30 8-5 0,0 0 10 15,-2 0-23-15,-3 18 1 0,1-18-4 16,4 41-48-16,-17-22 34 0,-4 0 20 16,-4 1-4-16,0 2 26 0,-47 22 47 15,20-24-8-15,-4-1 15 0,-4-1-18 0,0 1-12 16,-1-3-7-16,-24 8-2 0,38-15-32 15,3-1 7-15,7-1-6 0,3-4-2 16,9-3 26-16,0 4 16 0,0-3 7 16,25 3-13-16,-25 0 31 31,42 0 21-31,24 15 140 0,-25-6-73 0,3 2-26 0,1 3 11 0,3 2 10 0,-3 3-60 16,29 28 109-16,-47-28-103 0,-6 5 45 15,-9-3-18-15,-12 0 4 0,0-3-13 16,-49 20 2-16,14-23-89 0,-7-2 15 15,-9-2-5-15,-1-1 8 0,-58-1-81 16,61-11-9-16,1-2-57 0,9 0-61 0,6 0-194 16,10 0-137-16,-2-19-979 0,25-1 663 15,0 20 116-15,27-24 220 0</inkml:trace>
  <inkml:trace contextRef="#ctx0" brushRef="#br0" timeOffset="58382.3817">8159 15756 2294 0,'0'0'15'15,"0"-22"27"-15,0 22 22 0,0-14 6 16,47-1 67-16,-24 15-78 0,4-16 3 16,8 16 12-16,0-13 11 0,5 13-9 15,44-12 21-15,-40 2-82 0,-1 10-11 16,1-5-3-16,-5 5 5 0,2 0-7 15,30 0-22-15,-43 0 17 0,-3 21-7 0,-4-21 7 16,-7 23-6-16,1 10-8 0,-15-13 14 16,0 0 18-16,-25 4-13 0,4 1 16 15,-1-1-3-15,-36 25 11 0,25-26-18 16,2-3 2-16,2-2-6 0,2-4-8 16,4-2-4-16,-8 3-10 0,23-10 14 15,8-1 23-15,0-3 34 0,0 3 38 16,0-1 49-16,23 3 183 0,16-1-160 15,-12 2-35-15,8 2-16 0,4 1 33 0,46 19 68 16,-42-11-139-16,-1 5 15 16,-5 3-8-16,-4 2-8 0,-4 2 24 0,4 30 8 15,-27-30-58-15,-6-1 5 0,0 2 15 16,-33-4 40-16,-33 20 87 0,23-28-163 16,-13-1 4-16,-6-1-30 0,0-6-5 15,-2-6 26-15,-48-2-119 0,58-3 40 16,13 0-75-16,8-21-71 0,12 21-145 15,-2-26-662-15,19-6 457 0,4 13-19 16,0 2-56-16,25 0-18 0,-6 1 79 16</inkml:trace>
  <inkml:trace contextRef="#ctx0" brushRef="#br0" timeOffset="71439.6176">9966 15939 2391 0,'8'31'50'0,"-8"-14"39"16,0 3 24-16,0 28 118 0,0-23-142 15,0 5-13-15,0 4-5 0,0 3 20 16,0 0-3-16,-19 33 113 0,5-36-113 0,14 2-6 16,-23-1-1-16,9-3-45 15,-3 0-11-15,-16 23-11 0,14-30 9 0,3-5-13 16,-1-3-16-16,3-3 44 15,-9-3 1-15,15-11-25 0,0 0-36 0,1-20 4 16,1 20 21-16,4-39-21 0,-4-21-14 16,6 24-8-16,0-6 19 0,0-1 23 15,25-4-16-15,-25-5 12 0,62-64-7 16,-33 51 5-16,4-7 4 0,2 2-1 16,4-4 9-16,38-59-3 0,-40 76-9 15,0 6-13-15,-4 11 4 0,0 9 21 0,-4 13-10 16,21 9 36-16,-25 9-3 15,1 26 6-15,-3 0 15 0,2 10-2 0,0 7-13 16,24 62 62-16,-28-43-64 0,2 3-9 16,-3 3-43-16,1 0 30 0,16 61 16 15,-22-69-4-15,-1-4-37 0,1-5 17 16,-3-7 3-16,-2-7-28 0,7 18-202 16,-13-37-45-16,0-7-45 0,-2-2-88 15,0-9-218-15,-2 0-119 0,7-38-543 16</inkml:trace>
  <inkml:trace contextRef="#ctx0" brushRef="#br0" timeOffset="71605.7686">10801 16059 2948 0,'2'21'43'0,"-2"-6"32"0,0-15 32 16,-29 15 9-16,6-15-12 0,-35 16 7 15,21 0-102-15,-6-16 1 0,-5 15-20 16,-4-15-31-16,-1 11-79 0,-59-4-416 15,56-7 33-15,2 0-126 0,9 0-25 16,2 0 92-16</inkml:trace>
  <inkml:trace contextRef="#ctx0" brushRef="#br0" timeOffset="71938.6341">11944 15801 2735 0,'12'0'62'0,"-4"12"26"15,-8-12 32-15,0 0 17 0,0 10 19 16,-31-3 144-16,31-3-208 0,-45 1-40 16,12 1-34-16,-6-1-26 0,-50 1-44 15,43-2-50-15,-1-1-79 0,-1 1-107 16,7-2-134-16,6 1-153 0,-17 5-696 15,33-5 782-15,9 1 230 0</inkml:trace>
  <inkml:trace contextRef="#ctx0" brushRef="#br0" timeOffset="72120.7287">11921 16093 2230 0,'21'9'115'0,"-7"0"99"15,-6-1 75-15,-3-2 45 0,-5 0 31 16,-31 10 214-16,10-7-365 0,-2 2-86 15,-12-1-86-15,-2 1 5 0,-52 5-60 16,41-10 26-16,-1 1-13 0,-1-4-75 16,3 0-130-16,9-1-160 0,-24-2-676 0,38 0 423 15,7 0-40-15,7 0 23 16,8-19 113-16</inkml:trace>
  <inkml:trace contextRef="#ctx0" brushRef="#br0" timeOffset="73192.871">13219 15626 2854 0,'0'-4'68'15,"0"2"-9"-15,0 2-1 0,0-2-19 16,0 2-14-16,0 0 188 0,0 22-35 15,0-22 47-15,-14 39-14 0,14-13-46 0,0 7-17 16,-15 44 44-16,3-37-152 0,12 2 2 16,-10 0-46-16,5-1-11 0,5-3-26 15,0 32-249-15,0-36 70 0,0-5-73 16,23-2-27-16,-23-4-68 0,25 13-482 16,0-21 392-16,-11-2 24 0,1-3 120 15,1-1 78-15,-1-1 127 0,18 5-101 16,-17-7 135-16</inkml:trace>
  <inkml:trace contextRef="#ctx0" brushRef="#br0" timeOffset="73376.2964">13440 16328 762 0,'64'5'334'16,"-26"-2"-24"-16,-3-1 80 0,-2 0-56 16,0-1-13-16,12 3 300 0,-30-4-242 15,-7 4 24-15,-2-3 8 0,-6 3-36 0,0-1-121 16,-53 8 107-16,18-6-266 0,-7 2 6 16,-9-1-31-16,-14 1-43 0,-73 10 26 15,68-11-28-15,-5 2 10 0,1 2 4 16,4-3-54-16,3 1-8 0,-42 2-201 15,65-7 96-15,3-2-42 0,14-1-76 16,7 0-146-16,7 0-178 0,5-32-774 16,8-2 629-16,0 9 96 0,29-4 65 15,-9-7 132-15</inkml:trace>
  <inkml:trace contextRef="#ctx0" brushRef="#br0" timeOffset="73570.5367">13914 15440 2206 0,'60'-15'55'0,"-11"6"17"0,24 2 118 16,-53 4-116-16,-5 1 31 0,-9 2 66 16,-6 0 87-16,0 0 25 0,-45 18 240 15,9-1-360-15,-13-17-12 0,-15 20-56 16,-15-20-19-16,-14 22-7 0,-116-8-83 31,96-14 20-31,-1 11-23 0,7-11-34 0,1 10-86 0,-72 0-472 0,108-5 191 0,4 1-99 16,16-2-152-16,9 4-16 15,16-2 46-15</inkml:trace>
  <inkml:trace contextRef="#ctx0" brushRef="#br0" timeOffset="75251.4307">20336 12227 1790 0,'50'0'44'0,"-31"0"4"0,-1 0 16 16,-5 0-1-16,-3 0 4 0,-2 0 2 16,0 0 144-16,-8 0-54 0,0 0 31 15,0 21 4-15,-39-21 5 0,-6 36 128 16,14-20-212-16,-7 0-29 0,-5 1-28 15,-2 0-17-15,-5-1-24 0,-41 18 11 16,52-19-31-16,2 2 14 0,6-3-14 16,4 0-5-16,10-1 0 0,3 15-13 15,10-13 31-15,4 1 7 0,0 2-8 0,35 0-11 16,14 23 4-16,-9-18 31 0,5 0 20 16,5 5 31-16,8 1 53 0,6 6 12 15,66 44 101-15,-66-34-187 0,-2 5-8 16,0 4-12-16,-8 3-43 0,22 59 21 15,-49-58-28-15,-13 0 49 0,-9-3-27 16,-5-8 52-16,-31-3 1 0,-38 19 124 16,26-40-129-16,-13-12 16 0,-2-9-55 15,5-2-18-15,-43-34 132 0,53 9-95 0,12-7 13 16,2-9-76-16,13 1 9 16,16-7 24-16,-7-52-13 0,7 45 10 0,33 0-24 15,-12-4-20-15,12 1 14 0,29-63-98 16,-20 60 58-16,-1-1 9 0,-2 1 28 15,7 2-14-15,-1 8 19 0,25-36-112 16,-39 51 62-16,-8 8-50 0,-4 5-32 16,-5 4-80-16,-6 8-104 0,-3-1-476 15,-5 9 396-15,0 2-2 0,0 0-48 16,-31 0-74-16,16 0-473 0</inkml:trace>
  <inkml:trace contextRef="#ctx0" brushRef="#br0" timeOffset="75824.4922">21353 12388 2305 0,'-10'0'38'0,"2"12"45"0,8-12 45 0,0 0 40 16,0 0 166-16,0 0-186 16,0 0-36-16,31 0-22 0,-31 0-7 0,31 0-26 15,18-18 62-15,-18 3-83 0,5 15-2 16,1-17-40-16,4 17 26 0,-2-15-9 16,46-1 3-16,-44 16-24 0,1-9 13 15,-3 9-22-15,4 0 6 0,24 0-28 16,-38 0 36-16,-3 23 11 0,-3-23 0 15,-8 27 13-15,-5-11-19 0,-8 20 6 16,-2-16 23-16,-21 1 7 0,3 1 0 16,-9 1-24-16,-35 23-5 0,29-24-6 0,-2 2 2 15,4 0 1-15,0-4 4 16,4-3-5-16,-15 9-35 31,28-14-1-31,2-3 7 0,9-2 30 16,3-2 7-16,0 1-7 0,21 8 12 0,-21-5-11 0,39-1 22 0,-8 2 17 0,7 2 18 0,42 16 109 15,-32-13-92-15,1 6-17 0,-3 0-13 16,-5 1-7-16,-6 3-1 0,15 22 122 16,-36-22-99-16,-9 2 17 0,-5-2-19 15,0 0 18-15,-64 22 123 0,33-22-139 16,-7-4-32-16,-5 1-5 0,-3-4-57 16,-1-1 35-16,-30 10-78 0,40-19 13 0,6-1-119 15,8-1-82-15,9-4-99 16,6-2-170-16,4 0-653 0,4-23 486 0,0 23 79 15,22-34 86-15,-22 11 120 0</inkml:trace>
  <inkml:trace contextRef="#ctx0" brushRef="#br0" timeOffset="76338.8119">22445 12433 2200 0,'0'-8'66'16,"-19"-3"63"-16,19-1 63 0,-12 0 62 16,12-14 270-16,0 14-296 0,0 0-43 15,0 0-68-15,0 0-31 0,31-14-22 16,-11 13-74-16,5-2-6 0,4 2 24 16,6-1 3-16,7 1 5 0,49-10-1 15,-46 14-35-15,1 1 28 0,-3 3-3 16,5 2 3-16,-9 3-3 0,27 0-36 15,-35 19 23-15,-8-19 14 0,-1 23-5 16,-7-6 11-16,-7 23 5 0,-8-19-2 16,0 3 11-16,-35 0 9 0,12 2-7 0,-4-2-5 15,-32 19 7-15,23-23-38 16,7-2 16-16,0-1-21 0,5-2 24 0,3-3-11 16,-6 6-71-16,17-12 14 0,10 1 22 15,-8-2 20-15,8-2 4 0,26 6 1 16,-26-3 9-16,36 1 3 0,-10 0 20 15,7 5-10-15,3 3-18 0,50 19 32 16,-46-13-12-16,3 3 30 0,-6 7-29 16,1 1 11-16,11 37 83 0,-36-32-15 15,-9 3 2-15,-4-1 18 0,0-3-28 16,-38-2-39-16,-38 25 44 0,26-34-76 0,-5-4 28 16,-9-5-24-16,4 0-11 15,-2-6-46-15,-42 0-221 0,61-8-1 0,10-2-135 16,12 0-115-16,7-20-164 0,14-6-819 15,0 11 881-15,28-4 199 32</inkml:trace>
  <inkml:trace contextRef="#ctx0" brushRef="#br0" timeOffset="76939.7952">23871 12642 1723 0,'-12'0'25'0,"12"0"49"16,0 0 48-16,0 20 41 0,0-5 157 16,0-15-199-16,20 17-12 0,-20-4-5 15,17 2 3-15,-17 2-5 0,23 22 66 16,-1-16-104-16,-11 1-11 0,-1-2-15 15,-10 0 8-15,15 12 25 0,-7-21-6 16,-8-3 24-16,4-3 74 0,-4-5 53 0,0 0-30 16,0-2 91-16,0 0-265 0,0-26-14 15,0 26-30-15,-17-34-11 0,17 12 22 16,0-29 26-16,0 25 24 0,0 2-20 16,0 0-10-16,29 3 6 0,-2-10-48 15,-10 20 13-15,-3 5-5 0,1 6-7 16,-1 0 40-16,1 0 0 0,14 21 39 15,-15-21-45-15,-2 32 17 0,5-13-24 16,-5 4 6-16,11 22 2 0,-13-23-4 16,1-2 7-16,-5-4-5 0,0-3 17 15,-4-3 27-15,2-3 112 0,-2-7-7 0,1 0-39 16,-3 0-51-16,4 0-26 0,-2-29-53 16,6-3-3-16,-4 11 50 0,4-2-18 15,-1 1-6-15,3 1 42 0,9-16 16 16,-9 21-62-16,-2 2 16 0,2 4 0 15,3 2-11-15,-3 3 30 0,15 5-95 16,-11 0 51-16,3 25-16 0,0-8 43 16,1 5 3-16,15 30 32 0,-18-22-56 15,1 0 32-15,-5 0-53 0,-1-3-35 16,-2-2-58-16,5 14-485 0,-5-23 182 16,2-5-91-16,7-4-153 0,5-7-74 0,3 0 69 15</inkml:trace>
  <inkml:trace contextRef="#ctx0" brushRef="#br0" timeOffset="77373.1475">25186 11941 1994 0,'0'-25'116'0,"0"5"54"16,0 4 44-16,18 4-20 0,-18 3 88 15,0 9-143-15,21 0 7 0,-21 23 15 16,17-6 22-16,-7 5-25 0,13 37 159 16,-11-23-165-16,-2 3-8 0,3 3-16 15,-7 0-9-15,0 1-61 31,-4 37 34-31,-2-39-60 0,0-2 55 0,0-1-38 0,0-1 27 0,-22 37-3 0,3-36-42 0,19-1 18 16,-27 2-9-16,15 2-7 16,-3 0-6-16,-14 39 17 0,17-36-25 0,-5-4 5 15,7 2-5-15,-4 0-32 0,-9 35-5 16,12-42 15-16,-1-2 24 0,2-1 1 16,1-9-33-16,3 0-8 0,-4 3 22 15,8-17 36-15,-2-4 10 0,4-2-21 16,0-3-19-16,0-19-138 0,0 19 38 15,0-32-48-15,22 9-37 0,-22-3-114 16,23-3-133-16,2-33-599 0,-25 32 512 16,21 1-76-16,-21-2-11 0,18 0-40 15</inkml:trace>
  <inkml:trace contextRef="#ctx0" brushRef="#br0" timeOffset="77661.2754">25413 11990 1987 0,'4'-6'31'0,"0"2"22"0,1 3 16 16,-3-2 12-16,6 2 25 0,-8 1-70 16,0 0 17-16,2 0 10 0,0 0 21 0,0 18 7 15,6 8 77-15,-3-9-88 16,1 7 10-16,2 2 16 0,2 6 18 0,15 44 92 15,-8-33-150-15,-1 7-21 0,7 3-28 16,4 3-5-16,4 3-6 0,35 59 28 16,-31-59-10-16,0-2 2 0,0-5-13 15,-2-3-10-15,-2-6-37 0,25 24-201 16,-31-40-20-16,0-6-106 0,-2-4-176 16,-1-5-121-16,24-7-534 0</inkml:trace>
  <inkml:trace contextRef="#ctx0" brushRef="#br0" timeOffset="77842.3438">25957 12658 2419 0,'-15'21'10'0,"-1"-21"22"16,-3 0 36-16,-6 14 41 0,-39-14 135 16,19 0-158-16,-7 0-27 0,-6 0-22 15,-2 0-25-15,-6 0-4 0,-62 0-74 16,64 0-20-16,6 0-88 0,4 0-111 15,7 0-219-15,-19 0-682 0,45 0 715 16</inkml:trace>
  <inkml:trace contextRef="#ctx0" brushRef="#br0" timeOffset="78676.0991">25523 12197 449 0,'0'4'21'0,"0"0"10"16,0 0 8-16,0-4 32 0,0 0 33 15,0 1 260-15,-25-1-116 0,25 0 6 16,0 0-21-16,-15 0 18 0,15 0 167 0,0 0-197 16,0 0 7-16,0 0 10 0,0 0 0 15,0 0-59-15,0-13 64 0,0 13-169 16,0-15 9-16,0 4-17 0,0 0-3 15,-20-14 28-15,20 11-74 0,-15-3 6 16,15-2-15-16,-22-1 16 0,5-1-3 16,-24-20 27-16,16 21-16 0,2 1-5 15,-2 3-10-15,-2 3 3 0,9 3-23 16,-7-1-50-16,15 6-38 0,4 3-83 16,1 2-95-16,3 0-113 0,2 0-526 15,0 0 322-15,0 0-42 0,0 0 56 0,19-2 95 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Series and parallel Circuits Worksheet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Solutions by Mr. </a:t>
            </a:r>
            <a:r>
              <a:rPr lang="en-US" dirty="0" err="1" smtClean="0"/>
              <a:t>Hartzler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Those fifty 15 ohm parallel connected Christmas tree lights. Calculate the total current in the circuit if they are connected to a 115 VAC source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1.2 ohm lamps are connected in series and connected to a 3 volt battery. Calculate the total current in the circuit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1080" y="1100160"/>
              <a:ext cx="10725480" cy="4875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680" y="1096560"/>
                <a:ext cx="10740960" cy="48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7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identical lamps are connected in series to each other and then connected to a 6 V battery.  What is the voltage drop across each </a:t>
            </a:r>
            <a:r>
              <a:rPr lang="en-US" dirty="0" smtClean="0"/>
              <a:t>lamp?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93440" y="342360"/>
              <a:ext cx="9153360" cy="6258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200" y="331560"/>
                <a:ext cx="9159480" cy="62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9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current behave in a series circuit?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Two 33 ohm resistors are connected in parallel followed by two more 33 ohm resistors connected in parallel. What value of a single resistor would be used to replace these four resistors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In the diagram below, the batteries are 1.5 VDC and each lamp has a resistance of 1.1 ohm. When the switch is closed, what is the current through each lamp and what is the power dissipated in each lamp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48" y="2097088"/>
            <a:ext cx="45640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In the diagram below, what is the current through the lamp when the switch is open; when the switch is closed?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4" y="1713442"/>
            <a:ext cx="2311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6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the diagram below, what is the internal resistance of the light after the switch is closed? What is the power dissipated by the lamp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4" y="2097088"/>
            <a:ext cx="347503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59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voltage behave across components in a parallel circuit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What happens to the current in a parallel circuit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1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 the total resistance for a 650 ohm, a 350 ohm, and a 1000 ohm resistor connected in series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53720" y="1378440"/>
              <a:ext cx="10050480" cy="3062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2920" y="1368000"/>
                <a:ext cx="10067760" cy="30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0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the circuit below, calculate the total resistance, the voltage across each resistor and the current flow through each resistor after the switch is closed.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47" y="1854546"/>
            <a:ext cx="3825674" cy="4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30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 folks!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8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Calculate the total resistance for ten 120 ohm resistors in series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82320" y="1354320"/>
              <a:ext cx="8174160" cy="3804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6920" y="1342800"/>
                <a:ext cx="8190720" cy="38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8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string of fifty 15 ohm Christmas tree lights are connected in series. One burns out, they all burn out. Calculate the total resistance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64760" y="1135080"/>
              <a:ext cx="7806600" cy="2869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6480" y="1124640"/>
                <a:ext cx="7821000" cy="28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8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Calculate the total resistance for two 180 ohm resistors connected in parallel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33120" y="1924920"/>
              <a:ext cx="11256480" cy="1948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4480" y="1914840"/>
                <a:ext cx="11268720" cy="19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83320" y="3986280"/>
              <a:ext cx="10218960" cy="1645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520" y="3979800"/>
                <a:ext cx="10234440" cy="16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1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10 ohm, 20 ohm, and 100 ohm resistors are connected in parallel. Calculate the total resistance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00080" y="1889640"/>
              <a:ext cx="11174760" cy="3812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440" y="1883160"/>
                <a:ext cx="11194920" cy="38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4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string of fifty 15 ohm Christmas tree light are connected in parallel. One burns out, the rest will stay lit. Calculate the total resistance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1000" y="1789200"/>
              <a:ext cx="9282240" cy="1311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560" y="1783080"/>
                <a:ext cx="9295920" cy="13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4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100 ohm resistors are connected in series and they are connected to a 1.5 VDC battery. What is the total current flowing in the circuit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95040" y="547560"/>
              <a:ext cx="8058240" cy="6078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400" y="539280"/>
                <a:ext cx="8069760" cy="60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5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Those fifty 15 ohm, series connected Christmas tree lights, calculate the total current in the circuit if they are connected to a 115 VAC source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10576</TotalTime>
  <Words>466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Tw Cen MT</vt:lpstr>
      <vt:lpstr>Circuit</vt:lpstr>
      <vt:lpstr>Series and parallel Circuits Worksheet</vt:lpstr>
      <vt:lpstr>Calculate the total resistance for a 650 ohm, a 350 ohm, and a 1000 ohm resistor connected in series.</vt:lpstr>
      <vt:lpstr>Calculate the total resistance for ten 120 ohm resistors in series.</vt:lpstr>
      <vt:lpstr>A string of fifty 15 ohm Christmas tree lights are connected in series. One burns out, they all burn out. Calculate the total resistance.</vt:lpstr>
      <vt:lpstr>Calculate the total resistance for two 180 ohm resistors connected in parallel.</vt:lpstr>
      <vt:lpstr>A 10 ohm, 20 ohm, and 100 ohm resistors are connected in parallel. Calculate the total resistance.</vt:lpstr>
      <vt:lpstr>A string of fifty 15 ohm Christmas tree light are connected in parallel. One burns out, the rest will stay lit. Calculate the total resistance.</vt:lpstr>
      <vt:lpstr>Two 100 ohm resistors are connected in series and they are connected to a 1.5 VDC battery. What is the total current flowing in the circuit?</vt:lpstr>
      <vt:lpstr>Those fifty 15 ohm, series connected Christmas tree lights, calculate the total current in the circuit if they are connected to a 115 VAC source.</vt:lpstr>
      <vt:lpstr>Those fifty 15 ohm parallel connected Christmas tree lights. Calculate the total current in the circuit if they are connected to a 115 VAC source.</vt:lpstr>
      <vt:lpstr>Three 1.2 ohm lamps are connected in series and connected to a 3 volt battery. Calculate the total current in the circuit.</vt:lpstr>
      <vt:lpstr>Three identical lamps are connected in series to each other and then connected to a 6 V battery.  What is the voltage drop across each lamp?</vt:lpstr>
      <vt:lpstr>How does the current behave in a series circuit?</vt:lpstr>
      <vt:lpstr> Two 33 ohm resistors are connected in parallel followed by two more 33 ohm resistors connected in parallel. What value of a single resistor would be used to replace these four resistors?</vt:lpstr>
      <vt:lpstr> In the diagram below, the batteries are 1.5 VDC and each lamp has a resistance of 1.1 ohm. When the switch is closed, what is the current through each lamp and what is the power dissipated in each lamp?</vt:lpstr>
      <vt:lpstr> In the diagram below, what is the current through the lamp when the switch is open; when the switch is closed?</vt:lpstr>
      <vt:lpstr>In the diagram below, what is the internal resistance of the light after the switch is closed? What is the power dissipated by the lamp?</vt:lpstr>
      <vt:lpstr>How does voltage behave across components in a parallel circuit?</vt:lpstr>
      <vt:lpstr> What happens to the current in a parallel circuit?</vt:lpstr>
      <vt:lpstr>In the circuit below, calculate the total resistance, the voltage across each resistor and the current flow through each resistor after the switch is closed.</vt:lpstr>
      <vt:lpstr>That’s All folks!</vt:lpstr>
    </vt:vector>
  </TitlesOfParts>
  <Company>Lancaster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Series and parallel Circuits Worksheet</dc:title>
  <dc:creator>Windows User</dc:creator>
  <cp:lastModifiedBy>Windows User</cp:lastModifiedBy>
  <cp:revision>6</cp:revision>
  <dcterms:created xsi:type="dcterms:W3CDTF">2020-10-21T11:17:24Z</dcterms:created>
  <dcterms:modified xsi:type="dcterms:W3CDTF">2020-10-28T19:34:04Z</dcterms:modified>
</cp:coreProperties>
</file>