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0-29T19:43:29.9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5490 5198 1044 0,'-6'-21'8'0,"0"3"5"0,0 4-2 16,2 3 52-16,1-6 175 0,3 11-65 16,0 4-60-16,0 1-39 0,0 1-13 15,0 0 12-15,0 18-12 0,0-18-3 0,17 26 12 16,-17-4-7-16,0 6-25 0,37 42 10 15,-22-26-23-15,3 7-16 0,3 6-6 16,4 8 10-16,37 75-30 0,-25-65 23 16,6 6-11-16,1 4 17 0,5 2-11 15,9 2 14-15,60 83-12 0,-54-83 5 16,4 0-14-16,1-2 24 0,5-2 18 16,5-4 8-16,86 73 35 0,-74-78-55 0,2-6 1 15,4-4-7-15,4-3-11 0,108 52-18 16,-101-67 20-16,5-3 1 15,3-9 9-15,2-5 5 0,2-7-3 0,118-2 63 16,-119-22-46-16,-3 0-4 0,2-36 7 16,-4 2 10-16,103-59 39 0,-116 35-64 15,-2-12-22-15,3-11-5 0,-5-7 2 16,-10-3-14-16,70-109 16 0,-83 90-4 16,-4-6 12-16,-6 0 0 0,-6-2-6 15,-4-4 25-15,43-114 40 0,-55 118-47 16,-1 6-9-16,0 1-21 0,-6 4 6 15,25-94-7-15,-33 107 12 0,2-2-29 0,-2 5-41 16,2 3-62-16,-2 6-84 16,37-68-364-16,-29 83 213 0,2 8-48 0,-6 8 19 15,6 4 40-15,-3 8 68 0</inkml:trace>
  <inkml:trace contextRef="#ctx0" brushRef="#br0" timeOffset="492.6567">10222 4192 972 0,'0'-12'77'0,"19"2"79"0,-19 3 80 15,0-1 27-15,16 3-70 0,-16-1-27 16,0 6-138-16,0 0 6 0,0 0 18 15,-31 24 22-15,-12 6 45 0,12-10-99 16,-2 3-11-16,-1 2-1 0,-5 2-19 16,0 3 19-16,-31 24-11 0,37-29 0 15,6-3-9-15,2-4-37 0,2-3-31 16,7-4 15-16,-5 0-42 0,15-9 105 16,6-2-18-16,0 0 27 0,0-22-18 0,22-8 34 15,16 11-8-15,-9-5 23 0,68-55 56 16,-58 51-73-16,2-6-14 15,3-4 22-15,43-32 15 0,-46 35-27 16,-2-1-15-16,3 0-13 0,-7 4 11 16,0 7-6-16,21-13 7 0,-32 22-4 15,-1 6 9-15,-4 3-6 0,-3 7 6 16,-3 0 16-16,10 22 96 0,-15-22-29 16,0 34 2-16,2-11-25 0,-1 6 2 15,18 63-24-15,-17-62-49 16,13 36-22-16,-13-37-27 0,2-3-37 0,-1-5-66 15,-3 0-70-15,2-2-114 0,9 7-516 16,-15-17 466-16,-2-2 75 0,0-2 132 16</inkml:trace>
  <inkml:trace contextRef="#ctx0" brushRef="#br0" timeOffset="1320.4897">5670 4920 1174 0,'0'-15'40'0,"19"-15"109"16,-19 16-1-16,0-2-17 0,12 3 21 16,-12 4 0-16,0-2-62 0,0 3 11 15,0 4-96-15,0 3 3 0,0 1 36 0,0 0 11 16,-21 19 95-16,1 13-101 0,5-12-30 15,-1 2 6-15,-3 6 5 16,1-2 7-16,-28 32 39 0,23-28-69 0,1-5-5 16,-1 0-4-16,2-2 3 0,1-2 7 15,-14 10-5-15,18-20-2 0,1-1-3 16,5-4 8-16,0-3-5 0,-3-3 3 16,7 0-7-16,0-26 3 0,2 26-1 15,2-35-2-15,-2 13 1 0,4-28 4 16,0 23 9-16,0-2 9 0,20 2 13 15,-20 1 14-15,25 0 17 0,2-13 45 16,-13 20-61-16,1 8-10 0,1 0 10 0,1 2-12 16,18 6 3-16,-14 3-28 15,2 0 1-15,1 23-6 0,3-23-8 0,2 33-3 16,37 11-48-16,-24-19-18 0,-3 3-60 16,2-3-60-16,5 0-83 0,5 2-146 15,53 18-614-15,-50-22 546 0,-5-1 191 16</inkml:trace>
  <inkml:trace contextRef="#ctx0" brushRef="#br0" timeOffset="9174.0984">12899 5861 1391 0,'4'0'-13'0,"-4"16"9"16,0-16 14-16,-25 21-15 0,-14 5 101 15,12-5-19-15,-8 4 31 0,-6 3 22 16,-7 2-19-16,-62 42 153 0,48-29-143 16,-14 2-7-16,-7 8-30 0,-14 3-10 15,-8 7-2-15,-129 70 72 0,102-63-77 16,-13 8-24-16,-10 4 6 0,-14 4 26 16,-181 95 91-16,160-87-83 0,-15 7 1 15,-10 3 10-15,-6 3 27 0,-12 3 28 0,-232 105 132 16,219-100-169-16,-3 0-60 15,1 1-20-15,0 3-20 0,0 1 10 0,-221 116-7 16,238-118-21-16,3-1-26 0,13-2 49 16,11 1-44-16,-162 100 57 0,198-115-93 15,3 2 2-15,12-9-94 0,16-4-72 16,11-8-35-16,-91 56-382 0,122-77 282 16,17-11-71-16,9-8-85 0,16-8-66 15,9-6 121-15</inkml:trace>
  <inkml:trace contextRef="#ctx0" brushRef="#br0" timeOffset="9570.6495">5058 9875 2167 0,'-8'-13'31'15,"8"-4"28"-15,0-20 106 0,0 14-87 16,23-1-18-16,-23-4-6 0,14 2-6 15,-14-3-18-15,17-21 44 0,-17 29-3 16,12 3-13-16,-12 1-20 0,0 5-14 16,0 2-35-16,-18 10 10 0,18 0-8 15,-27 0 9-15,10 31-8 0,-1-9 6 0,-24 36 15 16,17-26-8-16,-2 6-4 0,3 2 0 16,-1 1-3-16,2 1 1 0,-29 39-1 15,28-38 7-15,-3-2 4 0,0 0-8 16,0 2 2-16,-21 36-9 0,26-45 9 15,5-1-5-15,1-4 9 0,3-2-7 16,5-8 6-16,6 8 8 0,2-17-10 16,23-3-1-16,-23-2 9 0,43-5-6 15,-12 1 8-15,50-1 18 0,-36 0-18 16,9 0-2-16,-4-21-13 0,3 21-2 16,53-16-20-16,-57-6 3 0,3 10-35 15,-7-2-67-15,-5 1-83 0,-3 2-158 0,29-17-739 16,-39 14 548-16,-4-2 171 0</inkml:trace>
  <inkml:trace contextRef="#ctx0" brushRef="#br0" timeOffset="10456.7838">12882 5725 759 0,'21'0'57'0,"-2"-19"2"0,-3 19 28 16,1 0 49-16,-1-18-3 0,5 18 219 15,-11-11-200-15,-4 11-40 0,-1 0-50 16,-1 0-35-16,-2 0-7 0,-2 0 47 0,0 0 28 15,0 0 29-15,-33 0-25 0,12 17-37 16,-29 1-4-16,19-18-43 0,-6 24-3 16,2-24-11-16,-4 24-1 0,-36-4 8 15,40-8-2-15,-2-1-1 0,4 1 4 16,4-5-16-16,4 0 5 0,-10 2-5 16,27-5 10-16,2-4-3 0,6 0-6 15,0 0-5-15,24 0-1 0,22-22 16 16,-15 22 2-16,6-18 1 0,6 18-5 0,3-20-2 15,51 5 12-15,-49 15 0 16,-1 0 19-16,5 0 7 0,-5 0 33 0,-1 0-2 16,34 18 21-16,-40 17-74 0,-7-13-13 15,-6 3 6-15,-7 6-9 16,-3 5 0-16,-7 38-9 0,-10-33-35 0,0-2-65 16,-22 2-58-16,22-2-66 0,-29 0-114 15,2 32-448-15,27-37 388 0,-17-1 90 16,17 1 108-16</inkml:trace>
  <inkml:trace contextRef="#ctx0" brushRef="#br0" timeOffset="14095.5613">5862 12096 2140 0,'4'-16'-16'0,"-4"11"16"16,0 2 5-16,-22-2 19 0,22 5 38 0,-33 0 14 15,-19 0 82-15,21 25-80 0,-2-25-7 16,-2 32 30-16,-2-9 6 0,1 5-21 16,-36 32 28-16,35-24-86 0,4 3 8 15,2 2 13-15,2 1-2 0,-19 42 78 16,34-39-71-16,1-1 16 0,11-1-7 15,2-2-1-15,0-3-18 0,56 24 42 16,-23-30-44-16,4-13 31 0,11-3 23 16,6-3 34-16,6-13 11 0,60 0 127 15,-58-36-160-15,4 7-18 0,-4-9-28 16,-2-7 16-16,39-57-72 0,-60 47-25 0,-12-11-16 16,-10-4-4-16,-17 0 15 0,-23 0-44 15,-52-67-49-15,20 73 33 0,-11 6-2 16,-1 8-36-16,-3 9-58 0,-48-15-364 15,69 45 149-15,5 4-132 0,17 7-138 16,15 0-65-16,12 0 144 0</inkml:trace>
  <inkml:trace contextRef="#ctx0" brushRef="#br0" timeOffset="14708.3481">7551 12235 1847 0,'0'0'1'0,"0"0"0"16,0 0-4-16,0 0 15 0,0 0 33 15,-20 0 139-15,20 0-58 0,-31 0-8 16,4 0-10-16,2 13-18 0,-35-13 52 16,29 12-86-16,2-12-14 0,0 12-18 15,4-5-8-15,0 0-15 0,-10 8-11 16,21-7 5-16,3-1 3 0,7-1 5 0,2 0-1 16,2-1 0-16,0 5 14 0,25-3-11 15,-25-2 2-15,33 2-2 0,-14 0 5 16,28 6 57-16,-24-6-17 0,4 2 13 15,-2 0-3-15,-3 3 3 0,-1 1-14 16,18 15-7-16,-26-9-40 0,-3-2-9 16,-2 2 4-16,-6 1-8 0,-2 17 20 15,-28-20-9-15,3 1 11 0,-2-7-11 16,-6 3 4-16,-9-11-8 0,-40-3-91 16,38 0 10-16,5-21-8 0,4 21 10 15,6-32-15-15,-6-4-204 0,27 16-9 0,8 3-161 16,0 1-2-16,28 0-63 0,-3-1 155 15</inkml:trace>
  <inkml:trace contextRef="#ctx0" brushRef="#br0" timeOffset="15076.1389">7921 12282 1320 0,'15'-11'149'15,"-9"6"4"-15,0-1 48 0,0 3-34 0,-4 0-13 16,0 0-41-16,-2 1 6 0,0 2-62 16,0 0 9-16,-26 0 22 0,26 0-1 15,-52 23 71-15,27-23-99 0,2 19 1 16,-1-3-8-16,-1 0-3 0,2 3 11 16,-16 24 39-16,20-21-50 0,9 3-6 15,-3-3-6-15,13 3 9 0,-2-4 1 16,2 14 28-16,31-19-34 0,-10-1-28 15,0-6-4-15,6-1-3 0,30-1 10 16,-28-7 33-16,0 0 28 0,-2 0 19 0,0-28 18 16,-2 28-36-16,12-53-36 15,-25 29-79-15,-1 1-11 0,-5 1-9 0,-6-2-57 16,0 1-13-16,0-18-224 0,-31 24 143 16,31-1-34-16,-27 4-59 0,27 0-148 15,-21-13-650-15,21 14 598 0,0-2 192 16</inkml:trace>
  <inkml:trace contextRef="#ctx0" brushRef="#br0" timeOffset="15250.2921">8419 11647 2688 0,'0'0'-14'0,"0"0"7"0,0 21 4 0,0-21 21 15,0 41 7-15,-20 29 39 0,20-24-21 16,0 7 9-16,-19 5-1 0,7 4-1 15,-13 65 9-15,15-69-43 0,-5 1-11 16,-1-1-13-16,-3-10-45 0,2-5-58 16,-12 21-282-16,15-37 96 0,6-8-148 15,2-5-35-15,6-8-54 0,0-5 125 16</inkml:trace>
  <inkml:trace contextRef="#ctx0" brushRef="#br0" timeOffset="15788.1531">8450 12262 1669 0,'15'-8'14'0,"-5"1"14"0,-8 3-4 0,4 4 36 16,-6 0 41-16,7 0 159 0,-7 22-126 16,0-22-38-16,0 32-8 0,0-13 31 15,0 24 107-15,0-20-130 0,0-2-39 16,0 0-20-16,0-1-17 0,0-2-11 16,0 12 2-16,0-18-1 0,0-4-2 0,0 1 1 15,22-5-2-15,3-4-34 16,-12 0 17-16,1 0-4 0,-2-23 7 15,9 23 9-15,-2-25-11 0,10-2 8 0,-17 10-7 16,1 5 6-16,-1 2 2 0,-4 1-6 16,-4 9 9-16,3-13-21 0,-5 13 7 15,-2 0-7-15,0 0 8 0,0 0 10 16,0 0 20-16,0 23 31 0,0-23-18 16,0 29-9-16,0-11 1 0,0 2 0 15,22 17-3-15,5-21-19 0,-12 2 3 16,-1-6 0-16,3 1-7 0,-1-3 6 15,11-1-22-15,-12-9-15 0,-3 0-14 16,2-19-11-16,-3 19 3 0,-1-42-17 16,15-18-110-16,-15 25 78 0,3-3 9 0,-1-3-6 15,3-2-17-15,11-48-125 0,-13 44 125 16,-1-2 49-16,-1-1 3 0,-3 3 41 16,-4 2 28-16,-4-28-7 0,0 42-7 15,0 9 24-15,-23 5 31 0,23 5-3 16,-16 1 118-16,-1 11-55 0,17 0 23 15,-16 0 17-15,16 32-5 0,0-5-4 16,-13 43 77-16,13-28-150 0,0 6-26 16,0 2-22-16,21 3-11 0,-21 0-15 15,23 40-85-15,1-49 13 0,-24-2-22 16,23-5-19-16,-23-6-42 0,15 17-257 16,-5-32 139-16,-10-2-73 0,6-6 7 0,2-7-38 15,1-1 82-15</inkml:trace>
  <inkml:trace contextRef="#ctx0" brushRef="#br0" timeOffset="15943.4855">9376 12300 1550 0,'15'-15'51'0,"-9"2"32"15,-2 2 14-15,-4 2 10 0,0 0-38 16,-22-1 32-16,3 9-36 0,-6-2-13 16,-6 3-4-16,-2 0-13 0,-46 0-17 15,38 18-47-15,0-18-71 0,6 0-69 16,0 22-138-16,10-22-93 0,-8 13-300 0,22-2 434 15,5-11 124-15</inkml:trace>
  <inkml:trace contextRef="#ctx0" brushRef="#br0" timeOffset="16124.672">9405 12196 2361 0,'17'0'13'15,"4"0"-1"-15,-9 18-2 0,-6-18 7 16,7 43-9-16,-11-22 1 0,-2 2-11 15,0 6 16-15,0-2-13 0,0 26-77 16,0-26-41-16,0-2-114 0,-21 0-107 16,21-3-101-16,0-7-62 0</inkml:trace>
  <inkml:trace contextRef="#ctx0" brushRef="#br0" timeOffset="16277.9031">9540 12116 2408 0,'0'0'-78'0,"0"0"-121"0,0 0-134 0,0 17-565 16,0-17 495-16,29 0 134 0</inkml:trace>
  <inkml:trace contextRef="#ctx0" brushRef="#br0" timeOffset="16480.0942">9755 12276 1704 0,'0'0'-5'0,"-25"0"48"0,2 1 26 16,23 0 9-16,-20 3 28 0,7 3-20 15,-5 12 77-15,18-6-103 0,-13 1-8 16,13 1-1-16,0-1-18 0,0 4 1 16,0 12 0-16,25-14-29 0,-25-3-9 15,27-3-10-15,-11 1-30 0,1-5-30 0,14-2-240 16,-15-4 72-16,-1 0-65 0,-5 0-18 15,3-31 2-15,3-4-43 0,-10 15 294 16,-2-1-44-16,3-1-4 0,-1 2 21 16</inkml:trace>
  <inkml:trace contextRef="#ctx0" brushRef="#br0" timeOffset="17029.8883">10032 12250 714 0,'12'0'40'0,"-4"21"61"15,3 2 204-15,-7-9-148 0,-4 1-21 0,0 3-27 16,0 2 9-16,0 1-42 15,0 24-3-15,-19 18-73 16,19-32 31-16,0-22 18 0,0-1 52 16,0-5 10-16,-14-3 62 0,14 0-154 15,0-27-17-15,0 27-9 0,0-35 20 16,23 11-23-16,1-22 32 0,-5 24-29 16,-19 3 28-16,35 1-24 0,-20 5-5 15,-1 3 24-15,23-3 8 0,-22 13-14 16,3 0-9-16,-1 0-3 0,1 0 23 15,22 23 34-15,-28-23-21 32,7 23-19-32,-3-23-17 0,-1 25 14 0,-1-10-14 0,19 4 5 0,-18-9-7 0,3-10 7 15,1 11-2-15,4-11 6 0,-3 4-6 0,24-4-6 16,-24 0-3-16,3 0 8 0,-2-25-4 16,-3 25-10-16,13-23 8 0,-20-4-3 15,-1 12 8-15,-4-2-21 0,-2 1 5 16,-1-2 3-16,-3-20-38 0,0 20 25 15,0 1 9-15,0-1-6 0,-21 4-4 16,21-1-6-16,0-4-20 0,0 12 47 16,-13 1-7-16,13 4 3 0,0 0-2 15,0 2 20-15,0 0-6 0,21 18-6 0,-21-18 11 16,25 24 20-16,-25-8 18 16,52 27 82-16,-32-18-54 0,3 3 3 0,-2 4-2 15,-3-1 1-15,24 34 31 0,-30-34-72 16,0-2-14-16,-3-1-6 0,-9-2 16 15,0-5 4-15,-46 7 57 0,17-19-57 16,-2-8-8-16,-8-1-6 0,-2 0-1 16,-32-22-41-16,44-14-64 0,11 14-102 15,18-3-90-15,0 3-93 0,0 1-130 16,107-12-519-16,-43 18 656 0</inkml:trace>
  <inkml:trace contextRef="#ctx0" brushRef="#br0" timeOffset="20291.7616">20010 9242 1590 0,'16'-28'3'0,"7"-3"-6"16,18-44 16-16,-18 28 50 0,2-3 43 16,0-5 57-16,2-6 6 0,-7-5-44 15,34-77 46-15,-31 67-111 0,-1-5 14 16,5-3 5-16,-4-2 24 0,39-90 77 16,-33 88-115-16,10-6-27 0,3-3-8 15,7-1-18-15,5-1-10 0,58-98 0 16,-48 98 5-16,2-2 3 0,10 1 10 15,9 3 17-15,6 2 24 0,107-80 120 16,-90 92-90-16,8 2 5 0,4 10 5 0,8 8 2 16,136-36 83-16,-129 63-112 0,18 3-12 15,4 6-3-15,0 18-29 0,4 6 12 16,157 24 22-16,-150 3-42 0,-3 9-3 16,-1 11-8-16,-5 9 0 0,2 6 8 15,141 82-2-15,-153-64-22 0,-11 6 29 16,-8 3 15-16,-4 4-12 0,91 93 19 15,-115-93-44-15,-5 1-6 0,-6 4 8 16,-2-3 6-16,-4 0-74 0,61 91-226 16,-77-91 43-16,-10-1-61 0,-3 1-58 0,-4-6-103 15,-5 0-185-15,32 71-664 0,-44-84 821 16</inkml:trace>
  <inkml:trace contextRef="#ctx0" brushRef="#br0" timeOffset="21373.7698">26137 8672 2013 0,'0'0'-9'0,"29"0"14"16,-29 0 35-16,26 0 53 0,-3 0 30 16,-4-15 45-16,-1 15-11 0,20-21 127 15,-20 7-149-15,5-4-9 0,-4-2-37 16,-1-2 4-16,1 0-36 0,10-25-4 16,-17 26-48-16,-6-2-4 0,-2 5-16 15,-4 1 12-15,0-9-26 0,-22 15 22 16,22 4-3-16,-25 1 2 0,25 3-4 15,-33 2 12-15,-2 1 27 0,14 23 6 0,2-23-3 16,-3 34-4-16,7-11 7 16,-5 4-23-16,-7 30 12 0,14-29-16 0,3 3-2 15,4 1 4-15,2-2-18 0,-7 24 22 16,9-31-6-16,0 0-2 0,2 2-7 16,0-8 10-16,0-4-17 0,0 18-2 15,0-20 9-15,0 0-5 0,0-4-5 16,-31-6-20-16,8 2-31 0,-28-2-133 15,16-1 79-15,-3-26-24 0,-3 26 8 16,-2-33-15-16,-44-5-175 0,45 18 53 16,-1 1-126-16,4 0-34 0,2 1-50 0,6 2 100 15</inkml:trace>
  <inkml:trace contextRef="#ctx0" brushRef="#br0" timeOffset="22275.0103">19712 9345 2306 0,'0'5'121'0,"-4"-3"107"16,4 1 145-16,0-3 33 0,0 0 41 0,0 0 257 16,23 0-490-16,-23 0-73 15,0 0-68-15,22-18-36 0,-22 18 32 16,21 0-39-16,-2-15 3 0,-19 15-18 0,14-12 18 16,-14 12-62-16,8-29-6 0,1 15 38 15,-7-2 24-15,2 4 0 0,-4 0-59 16,4-11-7-16,-4 16 7 0,0 2-1 15,0 2-33-15,0 1 38 0,0 0-11 16,0 2 41-16,0 0-22 0,0 0 10 16,0 31 40-16,0-12-41 0,0 4 10 15,-14 38-37-15,14-27 35 0,0 3 12 16,0 1-31-16,0 0 16 0,0 35-13 16,0-43 56-16,0-1-49 0,0-1-7 15,0-5-12-15,0-2 10 0,0 8 66 0,0-22-19 16,0-2-54-16,26-1 43 0,-26-4-19 15,38 0-7-15,20 0-111 0,-27-26 3 16,10 26-62-16,-2-26-29 0,7 12-54 16,53-23-315-16,-50 20 307 0,-3 0-33 15,4 3-58-15,-11 0-176 0,0 1-58 16,21-8-411-16</inkml:trace>
  <inkml:trace contextRef="#ctx0" brushRef="#br0" timeOffset="24086.5589">27427 5084 829 0,'12'-5'36'0,"-10"4"-10"0,0-1 5 15,0 0-35-15,-2 1 60 0,0 1 33 16,0 0 202-16,-18 0-134 0,18 17 10 0,-27-17-20 16,4 16-29-16,0-16-17 0,-47 37 2 15,29-21-71-15,-9 0-12 0,-6 4 3 16,-6 0-19-16,-74 25 17 0,65-21-23 15,-9 2 0-15,-5 1 3 0,-6 4 12 16,-6 3 22-16,-110 36 60 0,96-31-65 16,-9 3-1-16,-6 1 2 0,-9 4-2 15,-142 42 41-15,135-41-38 0,-13 3-10 16,-11 0-6-16,-3 3 2 0,-3 2-9 16,-188 65 22-16,172-56-8 0,-6 3 14 15,-4 4 3-15,-3 5 9 0,-6 1 9 16,-202 81 67-16,198-80-65 0,-4 5 5 0,0 6 2 15,-6-1 10-15,-207 83 40 0,217-85-75 16,-8 4-2-16,8-1-12 0,-1-1 7 16,1-3-14-16,-184 83 15 0,203-85-19 15,1-2-3-15,12-2-14 0,9-2-6 16,13-3-4-16,-126 60 10 0,157-73-14 16,4 1-27-16,18-10-21 0,11 3-63 15,-60 38-201-15,96-53 103 0,7-1-30 16,4-2-62-16,20-10-150 0,3-1-18 15,4 10-392-15,15-21 639 0,4-5 96 16</inkml:trace>
  <inkml:trace contextRef="#ctx0" brushRef="#br0" timeOffset="24521.0784">17870 8731 875 0,'0'0'40'0,"0"-21"60"0,0 21 33 15,23-28 46-15,-23 11 10 0,45-22 118 16,-30 17-239-16,1 2 5 0,3 0 0 15,-2 2 5-15,5-10 86 0,-7 20-143 16,-15-3-23-16,8 8-11 0,-8 2 3 16,0 1 10-16,0 0 29 0,-27 26-4 15,27-26 3-15,-31 33-9 0,4-11-3 16,-22 34 40-16,18-28-30 0,0 2 0 0,4 1-20 16,-2 5-6-16,-2-1 10 0,-31 31-1 15,31-34-13-15,2 3 2 0,-2 0 8 16,4-2-5-16,0-4-6 0,-8 24-12 15,23-29 8-15,5-2-3 0,7-3 1 16,0-3 4-16,23 5-5 0,-4-14-2 16,8-2-24-16,4-4-25 0,0-1-30 15,6 0-40-15,52-28-235 0,-40 28 63 16,-5-35-44-16,3 14-28 0,1-4 22 16,1-2 145-16</inkml:trace>
  <inkml:trace contextRef="#ctx0" brushRef="#br0" timeOffset="25690.0207">27493 4929 1336 0,'16'6'0'16,"1"-6"18"-16,-1 0 50 0,13 0 101 0,-14-18-68 16,-3 18-34-16,-2-15 41 0,-3 15-10 15,-1-12 35-15,-6-3-131 0,0 15-6 16,0-12-5-16,-21 4 13 0,21 8 28 15,-47-11 4-15,28 2-29 0,-6 9-6 16,-2 0 4-16,-2 0-8 0,3 20-6 16,-28 7 7-16,31-12 11 0,2 2-7 0,7-2-19 15,4-1 9-15,-1 10 12 16,9-24 9-16,2 14-24 0,0-14 5 0,29 5 16 16,-29-5 12-16,48 0 56 0,-28 0-41 15,5 0 10-15,0-20-3 0,0 20-3 16,33-21 8-16,-29 21-37 0,0-15 1 15,2 15 11-15,-3 0-9 0,3 0-3 16,21 0 9-16,-25 0-23 0,-4 26 29 16,-3-26-9-16,-5 37 13 0,-1-10 10 15,13 29-14-15,-21-23-23 0,-1 1-17 16,-5 1 16-16,0 1-6 0,0 30-63 16,-31-33-45-16,14-1-85 0,17-2-191 15,-27-3-114-15,27-1-68 0</inkml:trace>
  <inkml:trace contextRef="#ctx0" brushRef="#br0" timeOffset="28331.5183">23737 6281 942 0,'0'0'27'0,"0"0"82"0,0-18 316 0,22 18-157 16,-22-17-24-16,0 17-49 0,23-20 3 15,-10 1 120-15,-13 9-166 0,16-1-23 16,-8 0 1-16,1-1-4 0,-1 3 1 16,6-7 54-16,-11 7-122 0,1 3-27 15,-2 0-10-15,-2-1 1 0,0 0-18 16,-23-8-9-16,23 7-5 0,-33-1 16 16,8 0-8-16,-6 1 2 0,-37-4 5 15,29 8-6-15,-7 1 13 0,3 3-7 0,-5 0 11 16,1 0 8-16,-46 27-27 0,45 7-3 15,1-12 2-15,-1 5 10 0,0 3 3 16,5 6 4-16,-38 41-11 0,48-34 5 16,6 1 1-16,13 1-3 0,12-2 2 15,2 44-4-15,45-45 6 0,-7 1-13 16,9-1 2-16,9-1-9 0,10 0 7 16,81 31-2-16,-64-39-4 0,3-5 2 15,3-6 0-15,0-9 8 0,-2-7 0 16,64-6 9-16,-85-42 0 0,-8 10-12 15,-6-10-14-15,-11-9 3 0,9-77-22 16,-36 58 41-16,-8-8-9 0,-6-2-4 0,0 1 0 16,-37 2-32-16,-27-52-50 15,23 71 21-15,-7 11-9 0,-6 10-10 0,-4 7-19 16,-2 9-9-16,-57-4-219 0,55 18 69 16,2 5-236-16,2 2-70 0,8 0-61 15</inkml:trace>
  <inkml:trace contextRef="#ctx0" brushRef="#br0" timeOffset="29178.7244">20930 7266 1023 0,'10'-5'-9'0,"-6"-2"-2"15,-4-4 29-15,0 0 11 0,-27-18 60 16,27 16-67-16,-37-3 2 0,10 1-26 16,-4 2 5-16,-6 2 13 0,-44 1 38 15,36 5 7-15,-9 5 5 0,0 0 10 16,1 0-13-16,-59 20 20 0,54 15-59 15,0-11 5-15,9 5 32 0,3 1 13 16,7 7 2-16,-21 39 111 0,37-36-100 16,11 0 6-16,8 1-16 0,4 1-16 15,47 37 5-15,21-2-50 16,36-9 0-16,-40-40-12 0,2-2 8 16,6-5-11-16,5 0 3 0,3-12 7 0,94-1 50 15,-87-8 14-15,-2 0 50 0,-9-35 35 16,-4 11-1-16,1-6-26 0,34-40-38 15,-67 25-95-15,-12-6-13 0,-11-5-11 16,-5-4 11-16,-12-65-21 0,-39 67 31 16,8-2-22-16,-6 7 11 0,-6 6-6 15,-11 11-3-15,-54-10-37 0,50 34-19 16,-2 6-70-16,3 6-87 0,11 0-134 16,-53 21-674-16,64 12 510 0,0-13 152 15</inkml:trace>
  <inkml:trace contextRef="#ctx0" brushRef="#br0" timeOffset="29760.4204">21901 9314 2213 0,'0'10'54'0,"0"-6"28"0,0-4 28 16,0 0 14-16,0 0-30 0,31 0 19 15,0-21-68-15,-14 21 25 0,7-17 16 16,5 17 7-16,0-18-15 0,21 1 9 15,-23 17-74-15,-2-13 5 0,-3 13-10 16,-7-9-16-16,-3 9 3 0,3 0-24 16,-15 0 20-16,0 23 8 0,0-5 5 15,0 8-8-15,-31 43 13 0,-11-31 3 16,11 7-6-16,11-2 2 0,-9 2 1 16,2-1-16-16,-31 28 5 0,31-39 1 15,4 0-2-15,5-8 11 0,-1 0-16 0,7-7 4 16,-3 15 3-16,15-19 12 0,0-1-14 15,33-1 6-15,-10-1 0 0,39 9 3 16,-23-12-21-16,7 1-60 0,-1-4-58 16,-3-1-80-16,7-3-87 0,36-1-661 15,-46-22 428-15,-1 22 28 0,-12-38 184 16</inkml:trace>
  <inkml:trace contextRef="#ctx0" brushRef="#br0" timeOffset="30230.1074">22906 9358 1524 0,'14'11'-21'0,"-5"-11"21"0,-7 0 11 16,-2 0 56-16,0 0 15 0,0 0 7 16,-19 19 48-16,-6-19-94 0,25 18-13 15,-31-18-11-15,13 16-10 0,-5-16-1 16,-16 17 0-16,18-2-10 0,6-15-18 15,-3 10-5-15,1-10-9 0,-1 8 6 16,14-8 39-16,1 0 37 0,1 0 5 16,2 0-2-16,0 0 12 0,27 0 99 15,-27 0-43-15,35 29 8 0,-12-12 5 0,0 4-1 16,26 30 77-16,-26-19-152 16,-6 4-17-16,-1 0-22 0,-5 1-9 0,-11-3 2 15,8 21 3-15,-31-30-10 0,23-7 0 16,-43-5-7-16,12-4-37 0,-6-8-33 15,-36-1-245-15,38 0 96 0,4-30-59 16,4 13-102-16,11-4-95 0,1-22-392 16,5 19 609-16,10 1 130 0</inkml:trace>
  <inkml:trace contextRef="#ctx0" brushRef="#br0" timeOffset="30522.442">23253 9584 1715 0,'17'-8'7'0,"-7"-1"11"0,-6 3 20 0,-4 0 15 16,0-9 110-16,-19 8-90 0,19 7-3 16,-31-2-25-16,9 2 4 0,3 0-1 15,-28 0 39-15,24 24-39 0,2-24-13 16,0 28-7-16,1-10 7 0,1 23 34 16,9-23-32-16,10 5 2 0,0-4-12 15,0 3 2-15,0-3 2 31,35 14 1-31,-2-20-27 0,-8-2-5 0,0-4 7 0,-3-2 1 0,1-5 7 0,16 0-14 0,-18-23-2 16,-6 23-44-16,-5-36-49 0,-10 9-65 16,8-31-560-16,-8 26 220 0,0-7-41 15,0 0 138-15</inkml:trace>
  <inkml:trace contextRef="#ctx0" brushRef="#br0" timeOffset="31027.506">23509 9124 2283 0,'13'0'-23'15,"-5"0"18"-15,-4 0 12 0,2 27 51 0,-1-6 4 16,3 2 6-16,-2 47 52 16,-2-25-70-16,0 6-9 0,0 3-22 0,1 2 0 15,1 51-16-15,-2-59-7 0,-2-2-22 16,0-10 9-16,0-5-33 0,-2-7-11 15,0 3-117-15,0-17-32 0,0-10-109 16,0 0-77-16,0 0 33 0,23-27-3 16,-23-9 377-16,18 10-5 0,-18-3-5 15,19 4 42-15,-19-3-5 0,17-20 160 16,-3 28-39-16,-14 4-16 0,0 4-41 16,6 5 5-16,-6 7-32 0,0 0 153 0,0 0-97 15,0 19-29-15,0-19-51 0,0 31-19 16,0 17 54-16,0-22-17 0,0 2 10 15,0 0-28-15,0-1-21 0,21 1-18 16,2 19-4-16,-23-26 3 0,31-5-3 16,-11-3-12-16,5-3-5 0,23-3-48 15,-24-7 13-15,3 0 3 0,-2 0 14 16,-4-30 9-16,2 30 18 0,12-48-4 16,-21 27-4-16,-1 1 5 0,-1 2 9 0,-4-1-3 15,-4 4 23-15,-2-9 13 31,3 16-29-31,-3 8-19 0,-2-5 19 0,0 5 0 0,0 0 39 0,0 18-32 0,0-18-3 16,0 25-1-16,0-25-6 0,0 30-11 16,0 4-64-16,20-16 3 0,-20-2-32 15,21-1-64-15,-5-4-110 0,-3-1-59 16,24-4-342-16,-20-6 470 0,3 0 64 16,-3 0-4-16,-1-33 9 0</inkml:trace>
  <inkml:trace contextRef="#ctx0" brushRef="#br0" timeOffset="31385.9295">24487 9240 1096 0,'8'-8'1'0,"-1"3"41"0,-3 5 100 15,0 0 51-15,8 47 229 0,-8-24-281 16,3 8 2-16,-1 5 9 0,-2 6-4 16,8 44 25-16,-8-39-147 0,-1-2-19 15,3-1-6-15,-4-2-15 0,-2-5-25 16,0 23-104-16,0-37-15 0,0-6-63 15,0-2-83-15,0-6-54 0,0 0-283 16,0-9 449-16,0 0 55 0,0 0 81 16,35 0 1-16,-16 0 13 0,28-16 61 15,-22 16 31-15,4-17 43 0,2 17 21 16,-2-18 75-16,0 18 72 0,24-36 292 0,-32 22-280 16,-4-1-81-16,-5-1-34 0,-8 0-29 15,-4-13-6-15,-33 16-90 0,0-1-18 16,-10 0 3-16,-3 2-17 0,-10-1 2 15,-70-14-21-15,60 17-79 0,2 2-134 16,8 1-196-16,7 2-70 0,-28-2-450 16</inkml:trace>
  <inkml:trace contextRef="#ctx0" brushRef="#br0" timeOffset="31564.1879">25076 9606 2235 0,'4'10'-8'16,"-4"0"11"-16,0 4 10 0,0 1 1 16,-18 12 37-16,18-6-30 0,0 1-8 15,-19 3-13-15,19-1-44 0,0-3-36 16,-12 23-202-16,12-27 96 0,0-4-106 16,0 1-47-16,0-7-84 0,0-2 67 15</inkml:trace>
  <inkml:trace contextRef="#ctx0" brushRef="#br0" timeOffset="31660.2763">25113 9345 1926 0,'0'-10'-179'0,"0"10"30"16,19 0-84-16,-19 0-29 0,37 22-24 16,17 8-295-16</inkml:trace>
  <inkml:trace contextRef="#ctx0" brushRef="#br0" timeOffset="32074.9472">25663 9590 1514 0,'11'0'41'16,"-5"0"-6"-16,-6 0 70 0,0-16-40 15,0 16 52-15,-21 0 24 0,21 0 13 16,-35 0-28-16,-8 21 18 0,18 8-107 16,2-11-21-16,2 0-9 0,3 2 2 15,-13 22-7-15,14-1 25 16,11-9-4-16,2-17-19 0,4-5-3 15,0-2 2-15,0-3-20 0,25-5-10 16,2 0-53-16,-11 0 54 0,5-33 3 16,-1 16 17-16,1-5-3 0,14-22 12 15,-18 24-5-15,1-1 10 0,1 5 1 16,2 7 7-16,-5 9 13 0,19-8 44 0,-18 8-32 16,-1 20-11-16,1-20-8 15,-5 34-7-15,-1-16 1 0,5 24 1 0,-10-21-9 16,1 0-3-16,-3-6-2 0,-2-1-3 15,4 5 7-15,-6-19 4 0,2 9-3 16,0-9-12-16,4 0-8 0,3 0 2 16,18-27 8-16,-7 5 26 0,5 22 10 15,4-26 7-15,8 26 30 0,2-14 4 16,46 14 51-16,-39 0-91 0,7 0-19 16,-3 21-12-16,4-21 4 0,43 44-16 15,-54-28 1-15,1 2-11 0,-5 1-56 16,-12-1-85-16,0 2-116 0,6 19-735 15,-21-18 484-15,1 0 35 0,-7 0 207 0</inkml:trace>
  <inkml:trace contextRef="#ctx0" brushRef="#br0" timeOffset="36414.2931">16568 12432 493 0,'27'23'-10'0,"-17"4"18"0,7 7 3 0,-7 3 1 16,13 49 23-16,-13-32-5 0,0 4 3 16,5 7-23-16,-3 3 36 0,11 80 43 15,-11-70 30-15,7 5-4 0,0 7 9 16,1 2-47-16,-1 3 19 0,26 92 46 16,-18-91-60-16,4 4-34 0,7-1 39 15,-3-1-27-15,6 0 3 0,56 88 31 16,-43-93-47-16,6-4 3 0,2-5 9 15,6-5-3-15,71 57 79 0,-67-75-73 0,9-4-11 16,1-6-28-16,3-5-3 0,0-10-7 16,80 13-12-16,-82-35 2 0,2-9-8 15,-5-5 14-15,-3 0 5 0,-1-22-22 16,67-26 0-16,-71 16-12 0,-10-10 11 16,-2-7-6-16,-2-4 16 0,41-77-2 15,-55 58-8-15,1-9 17 0,-8-8 0 16,-2-1 3-16,-4-10-2 0,27-103 11 15,-31 98 12-15,-8-5 23 0,-1 2-10 16,-5-1 6-16,14-98 23 0,-21 108-52 16,-2-1-10-16,8 5-12 0,-7 3-16 0,5 1-31 15,8-77-173-15,-5 87 33 0,1 6-115 16,-1 6-88-16,1 3-26 16,17-46-342-16,-18 67 570 0</inkml:trace>
  <inkml:trace contextRef="#ctx0" brushRef="#br0" timeOffset="36941.2099">19478 12199 1058 0,'0'-16'41'15,"0"2"33"-15,0 3 70 0,0-9 150 16,0 14-196-16,0 3-64 0,0 3-6 16,0 0 17-16,0 0 2 0,-26 29 47 15,-5-29-67-15,12 33-6 0,0-15-7 16,-1 0-7-16,-7 3 26 0,-19 19 38 0,24-22-40 15,-1-1-7-15,4-3-1 0,-1 0-24 16,1 6 4-16,11-15-11 0,2-1 24 16,6-4-18 15,0 0 3-31,0 0-3 0,18-23-14 0,-18 23 14 0,27-25 5 0,-8 7-5 0,3-3 3 0,5-3 11 16,31-33 6-16,-31 27 8 0,8-8-4 15,-6 1-6-15,6-2 8 0,23-26 37 16,-35 38 5-16,0 5-3 0,-1 4-8 0,-5 5-33 15,-3 9-9-15,9 2-13 16,-15 2 14-16,1 0 0 0,5 26 0 0,-6-8 12 16,19 22 13-16,-16-15-26 0,1 2-7 15,2 0-1-15,3-2-4 0,-7-1-5 16,21 18-102-16,-16-23-45 0,1-4-156 16,-1-1-179-16,1-4-54 0,3-3 9 15</inkml:trace>
  <inkml:trace contextRef="#ctx0" brushRef="#br0" timeOffset="37729.9549">16783 12210 979 0,'0'0'18'0,"0"0"59"15,-21 0 231-15,21 0-94 0,-10 19-24 16,2-19-35-16,8 25 0 0,-15-8-41 0,-5 23 107 16,5-18-124-16,-4 4-6 15,-1-1-33-15,1 1-15 0,-6 2-20 0,-22 23-9 16,20-25-16-16,4-1 3 0,-4-4 0 16,9 1-7-16,-22 10-24 0,26-20-4 15,4-1 8-15,-1-6 2 0,5 2 31 16,2-5 4-16,4-2-2 0,0 0-12 15,0 0 2-15,0-28 3 0,23 28 4 16,2-51-4-16,-7 29-5 0,3-5 5 16,4-1 2-16,1 3-8 0,1-5 0 15,31-19-2-15,-25 26 7 0,-2 2 15 0,4 3-7 16,-4 3 3-16,3 0 6 16,32-6 24-16,-37 14-19 0,0 2 2 15,0 2 1-15,2 3 3 0,26 0 39 0,-34 19-40 16,8-19-9-16,-2 25-8 0,2-10 0 15,0 2-12-15,31 22-77 0,-31-17-39 16,0 3-123-16,0 0-206 0,2 4-146 16,33 26-547-16</inkml:trace>
  <inkml:trace contextRef="#ctx0" brushRef="#br0" timeOffset="40503.5401">21699 12204 563 0,'0'4'15'0,"-3"-2"32"0,1 3 71 16,0-4 59-16,-6 1 15 0,0 2 134 0,4-2-216 16,-5 1-4-16,-1-1-6 0,4-2-8 15,-4 1-2-15,-11 1 51 0,8-2-84 16,1 2-8-16,-2-1-3 0,5 1-3 15,-13 4 25-15,13-2-44 0,-1-1 10 16,0 2-5-16,1 0 12 0,1 0 9 16,-15 8 27-16,11-6-33 0,2 1-8 15,-3 0 4-15,1-1-11 0,-3 1-15 16,-12 9-2-16,17-10-13 0,-6 0 10 16,5 0-10-16,-1 0 4 0,-11 7-5 15,13-7-2-15,-3-1-4 0,5 2 1 0,2-2 1 16,2 0 0-16,-9 8-16 0,9-7 16 15,0-1 4-15,-2-1-4 0,2 2 11 16,4-1-10-16,-4 3 7 0,0-5-9 16,-1-1 5-16,5 3 3 0,0-1 1 15,0 0 12-15,0-1-10 0,0-2 0 16,0 3-3-16,0-1-10 0,0 0 1 16,0 3 7-16,0-3 4 0,0 2-4 15,0-1-5-15,0 1 6 0,-22 0-2 16,22 7 8-16,0-5-5 0,0-2-1 0,0 1 3 15,-19 1 3-15,19 5 13 16,0-4 5-16,-12-1-3 0,12 0 7 0,-23-1-4 16,23 0 5-16,-23 11 31 0,11-9-32 15,-3-2-22-15,7 1-1 0,-2 1-3 16,1-1 0-16,-13 10 12 0,13-11-12 16,-1 2 3-16,6 0-5 0,-4 3 9 15,-7 7 6-15,11-9-1 0,-4-1-6 16,2 3 4-16,-7-2-3 0,9 0 0 15,-19 9 8-15,13-8-7 0,-2 0 0 16,-1 0 6-16,3-2 9 0,-13 14 44 16,11-12-44-16,1 1-6 0,-1 0-4 15,2 1-1-15,-3-1-8 0,-5 12 8 16,5-11-10-16,1-1 9 0,1 0-6 0,-1 0 7 16,-11 13 35-16,9-13-26 0,1 1 7 15,3 0-23-15,-2-1 14 0,-3 2-14 16,-12 12-1-16,15-13-3 0,-2 0-2 15,-1 0 0-15,-1 0 3 0,5-1-6 16,-14 13 5-16,11-12-1 0,2 1-9 16,1-2 0-16,-1 1 6 0,-3 12-6 15,3-16 16-15,2 1-7 0,-3 2-1 16,7-2 7-16,-6 0-11 0,-7 9 1 0,11-9 0 16,-1 3 7-16,5-1-1 15,-2-1-1-15,-2 2-15 0,-11 9 9 0,11-12-6 16,0-1 10-16,1 1-7 0,-5 3-10 15,-2 8 14-15,5-12 6 0,1 2 4 16,-2-1-4-16,-3 2 5 0,3-2-21 16,-11 7 0-16,7-7-1 0,6 1 22 15,-3-2-5-15,3 3 5 0,4 0-2 16,-19 11 0-16,15-12-8 0,2 2 7 16,-3 1-1-16,1 0-10 0,-11 11 8 15,11-12 1-15,-2 2 5 0,2-2-5 0,-1 0 1 16,3 0-7-16,-10 14 1 15,1-15-4-15,7 1 7 0,0-1 0 0,-7-1 5 16,-8 11-9-16,11-10-3 0,-2 0-10 16,1-1 12-16,3 1 8 0,-7-1-5 15,-10 13 0-15,17-8 1 0,-2-4 14 16,1 2-6-16,-1-1-8 0,-3 1-5 16,-1 15-12-16,6-16 24 0,-3 0-6 15,3 0 4-15,-3 1 1 0,-5 12 0 16,5-13-3-16,-1-2 0 0,6 3-6 15,-7-3 1-15,3 2-1 0,-11 10-18 16,4-16 18-16,11 4 2 0,-6 0-11 0,1-2 20 16,-1 2-17-16,-7 14 9 0,11-12-3 15,-3 5 12-15,3-5-2 0,2 2-15 16,-15 12-3-16,11-15 0 0,5-1 19 16,-5 2 4-16,4-2-3 0,-3-1 1 15,-11 12-15-15,18-11 4 0,-9-1-2 16,3 2 0-16,2-4-6 0,-11 9-4 15,11-8 20-15,-7-1 0 0,3 1-6 16,2 0-2-16,-3-2-15 0,-5 10 15 16,5-8 6-16,7 0-2 0,-6-2 0 15,3 1-5-15,-1 8 16 0,6-10-14 0,-5 3-7 16,5-4-3-16,-2 3 7 0,-2-2-2 16,-5 10 20-16,7-9-19 0,-2 1 6 15,0-1-14-15,-1 0 9 0,-5 7-10 16,10-7 26-16,-6 1-13 0,5 1 4 15,-3 1-2-15,-2-3-15 0,-3 11 13 16,5-9-1-16,-2 0 8 0,6 0-8 16,-5-1 0-16,1 0 6 0,-6 12-16 15,5-11 8-15,3-2-4 0,-6 3 20 16,1 1-14-16,-5 7-2 0,8-9-9 16,-3 0 12-16,3 3-3 0,-2 0 3 0,1 0 6 15,-9 11-6-15,1-8 24 0,7 0-4 16,-2-2-14-16,1-3 10 0,-5 2-25 15,-11 11 2-15,12-9 3 0,3-1 4 16,-3-1 5-16,-3 6-9 0,-13 12-1 16,14-16-2-16,3 2 6 0,-9 2-7 15,7 0 9-15,-3-4 1 0,-8 19 4 16,4-16-6-16,5 1-2 0,-1-1 17 16,3 0-20-16,-3-2 7 0,-24 20-4 15,20-17 5-15,0 0 3 0,-4 0-6 16,0-1 0-16,-22 19-5 0,26-16 3 0,-4-1 4 15,0 1-3-15,5 3-7 0,-5-1 13 16,-23 27-7-16,27-23 6 0,-4-5-8 16,1 8 11-16,-1-4-3 0,-4 0-2 15,-23 27-15-15,23-25 15 0,2-1-4 16,-6 8-3-16,4-5 7 0,-33 33 2 16,33-31 2-16,-9 0-6 0,3 2 2 15,2 0-2-15,0-4 2 0,-37 34 16 16,34-31-15-16,-1 0-1 0,2 0-9 15,2 0-1-15,-4 1 3 0,-38 35 9 16,40-29-4-16,-7-4 12 0,3 1-6 16,-4 4-7-16,-40 35 9 0,39-36 0 0,5 0 3 15,-2-5-12-15,-3 5-6 0,3 0 2 16,-38 33 22-16,34-38-20 0,3 2 10 16,3-1-15-16,-5 1 13 0,7-2 5 15,-44 38 3-15,44-37-5 0,-2 1-12 16,6 2-27-16,-9-1 7 0,-36 32-12 15,49-35 36-15,-7-3-36 32,5-2-81-32,2-1-79 0,4-4-92 0,-8 20-409 0,19-28 323 0,5-1-27 0,1-3 2 0,6-1-49 15</inkml:trace>
  <inkml:trace contextRef="#ctx0" brushRef="#br0" timeOffset="40920.9301">15849 17605 809 0,'0'-1'12'16,"0"0"26"-16,0-1 19 0,0-1 60 0,0 1 2 15,14-6 178-15,-14 4-171 0,19 0-23 16,-19-2-46-16,0 2-9 0,0 3-21 16,8-1 12-16,-8 2-8 0,0 0-6 15,0 0 26-15,0 19-13 0,0-19-16 16,-23 20 38-16,23 4-32 0,-27-10-8 16,27 0-22-16,-16-2 23 0,1 17 118 15,5-15-53-15,2-1-12 0,-1-1-34 16,9-1-22-16,-10 1-1 0,2 4-17 0,8-11 6 15,0 0-2-15,0-1-1 16,0 0 19-16,0-2-15 0,21 4 25 0,3-5-28 16,-7-1 5-16,6 0-9 0,-1 0-13 15,22 0-2 17,-22 0-4-32,-1 0-14 0,-2-23-38 0,-3 23-67 0,3-19-122 0,0-6-494 0,-13 8 250 0,2 1 133 15</inkml:trace>
  <inkml:trace contextRef="#ctx0" brushRef="#br0" timeOffset="43674.1957">18995 14792 1213 0,'-6'0'39'15,"6"0"163"-15,0 0-17 0,0 0 14 16,0 0-7-16,0 0-2 15,0 0 89-15,0 0-184 0,0 0-19 0,14 15-27 16,-14-15 11-16,0 0 2 0,0 11 136 16,0-11-93-16,0 0-11 0,0 8-37 15,0-8-18-15,-27 7-32 0,0 1-1 16,13-4-5-16,-3 2 8 0,3 1-12 16,-1-2-1-16,-9 10 2 0,17-7 17 15,-1-1-11-15,8 5-4 0,0-6 7 0,-8-1-6 16,8 10 9-16,0-8-6 15,20-2 2-15,-20-3-4 0,23-2 6 0,-23 0-1 16,37 0 27-16,-20 0-10 0,-7 0-4 16,7-24-3-16,-3 24-2 0,13-17 2 15,-14-6-12-15,1 10 4 0,-6 0-10 16,3-1-3-16,-3 0-12 0,-4-12-26 16,-4 14 4-16,0-1-8 0,0 1 2 15,-35 3 3-15,16 2 25 0,-20-1 11 16,12 7 4-16,4 1-6 0,1 0 1 15,3 0 5-15,-16 19-16 0,25-19 17 0,-3 20 7 16,5-20 2-16,8 26 18 16,0-12-1-16,0 15 16 0,31-17-19 0,-31 0-20 15,31 0 14-15,-12-3-18 0,24 6 8 16,-20-15-8-16,-1 4 11 0,1-4 7 16,0 0-13-16,0 0 7 0,12-18 3 15,-25 18 0-15,3-15-11 0,-5 15 2 16,-4-19 1-16,2 0-17 0,-6 19 3 15,0-16 8-15,0 7 9 0,-27 9-23 16,27-14-2-16,-49 5-14 0,30 6 35 16,-4 3-2-16,1 0 3 0,5 0-3 15,-16 0 12-15,16 0-5 0,11 0 27 16,-6 21 12-16,8-21-17 0,4 19 24 16,0 2 49-16,0-9-40 0,0-1-12 0,22 0-24 15,-22-1 3-15,36 0-22 0,9-3-17 16,-22 4-1-16,0-11 8 0,3 3 22 15,-3-3-5-15,12 0 63 0,-18 0-47 16,-7 0-4-16,-2-21-10 0,-3 21-10 16,-5-16-17-16,0-4-9 0,0 20 13 15,-23-20 6-15,23 20-15 0,-31-12 9 16,8 12-6-16,-24-10-10 0,24 10 29 16,0 0-10-16,4 0-1 0,1 0 3 15,-9 0-42-15,19 21 33 0,-1-21-7 16,9 15 8-16,0-15 15 0,0 19-14 0,0 0 21 15,21-10 9-15,-21 3-12 0,33-3-2 16,-14-9-15-16,1 11 4 0,26-4 18 16,-27-1-1-16,3-6-20 0,-5 0 24 15,-3 0 3-15,3 0-87 0,-17 0-10 16,0-17-33-16,0 17 2 0,0-15-15 16,-21 15-20-16,-16-20-85 0,16-1 169 15,-4 21 25-15,1-16 21 0,1 16 1 16,-4-7-11-16,-6 7 9 0,16 0 3 15,7 0 16-15,2 0 1 0,8 0 23 0,-4 21 52 16,4-3-18-16,0-18 5 16,0 19 1-16,27-19 6 0,-27 25-39 0,22-3-6 15,5-11-38-15,-14-2 17 16,1-2 1-16,3 0 2 0,9 0 14 0,-15-7-32 16,-3 0-5-16,-4 0 4 0,2 0 1 15,-6 0-18-15,0-21-82 0,0 1 27 16,-22 20 15-16,22-15 12 0,-33 15 3 15,16-19 12-15,-24 6-34 0,18 13 40 16,6 0 5-16,3 0 18 0,2 0-4 16,1 0 5-16,-1 20-4 0,4-20 6 0,5 14 1 15,3-14-3-15,-4 16 10 16,4 1 15-16,0-7-1 0,0-10 7 0,0 15-4 16,0-7 0-16,19 8 4 0,-19-10 0 15,19 0 1-15,-19-4-11 0,12-1-4 16,-12-1-4-16,19 0-7 0,-11 0 4 15,0 0-5-15,-2-17 5 0,7 17-1 16,-3 0-1-16,-6-17-21 0,-4 17 1 16,0-20-13-16,0 10-18 0,0-2 13 15,-27-18-71-15,27 14 62 0,-31-2 2 16,13 5 18-16,-5 1 4 0,4 4 10 16,-16-2-8-16,17 10 4 0,5 0 8 15,13 0-3-15,-14 0 14 0,14 22 32 16,0-4 9-16,0-18 4 0,22 21 1 0,-22-9-4 15,31-12-13-15,7 29 10 0,-18-20-35 16,3-9-4-16,0 12 8 0,4-12-7 16,-9 0 10-16,24 0 3 0,-26 0-7 15,-5 0-23-15,1-21-1 0,-8 21-12 16,-4-18-53-16,0-3 42 0,0 21-2 16,-31-23-3-16,31 8-6 0,-39 4-5 15,-7-8 1-15,24 14 47 0,-1 5 4 16,4-7-9-16,-4 7 0 0,11 0-2 15,-7 0 15-15,19 0 24 0,0 17 19 16,0-17 14-16,0 15 11 0,0 3 82 0,31-18-91 16,-16 19 16-16,4-19-21 0,1 15-15 15,-1-15-7-15,22 12 5 0,-24-7-16 16,20-5 22-16,-29 0-47 16,-4 0 1-16,-4 0-1 0,7 0 1 15,-7-16-25-15,0 16 7 0,0-23-11 16,0 23 17-16,-19-18-3 0,19 18 2 15,-23-28 15-15,0 19-10 0,23 2-18 16,-22 1 3-16,22 6-3 0,-19 0 12 0,11 0 6 16,8 0 3-16,0 0-4 0,-8 25 19 15,8-25-5-15,0 26-2 0,0 2 2 16,26-16 9-16,-26 1 11 0,23 2-6 16,-23-4-1-16,27 8 18 0,-4-14-21 15,-11 2-4-15,-1-1 9 0,1-6-20 16,7 0 19-16,-7 0-36 0,-8 0 27 15,6-16-9-15,-5 16 5 0,-1-23-6 16,0 5-65-16,-4 18-13 0,0-21 0 16,0 4-20-16,0 5-5 0,-23-14-63 15,-4 12 95-15,11 1 37 0,-3 4 6 0,-4 0 6 16,5 4 18-16,-22 0-7 0,26 5 0 16,-3 0 5-16,7 0-6 0,2 21 18 15,0-21 15-15,8 23 42 0,0 4-34 16,0-14 8-16,20 3-9 0,-20-5-2 15,42 15-7-15,-24-17-13 0,-1 3-11 16,1-6 10-16,1 2-1 0,0-8-1 16,20 0 2-16,-25 0-3 0,-1 0 2 15,1 0 0-15,-6-19-10 0,7 1 2 16,-11 18-9-16,-4-21-20 0,0 21-27 16,0-25-5-16,0 13-6 0,-27-2 8 15,-4 14 47-15,17-8 14 0,-5 8-7 0,0 0 4 16,3 0 0-16,-11 19-8 15,13-19 3-15,5 22 7 0,9-22 7 0,-8 25-3 16,8-8-2-16,0 13-13 0,0-13 4 16,23-4-16-16,-23 1-43 0,25-1-36 15,1 0-258-15,-11-13 98 0,-1 0-106 16,-1 0-58-16,1 0 11 0,-5-28-39 16</inkml:trace>
  <inkml:trace contextRef="#ctx0" brushRef="#br0" timeOffset="50625.5179">18869 14888 632 0,'0'0'24'0,"0"0"-20"0,0 0 25 15,0 0-18-15,0 0 9 0,0 0 21 16,0 10-25-16,0-2 105 0,0-8-46 16,0 7 66-16,0 0-21 0,0 3 31 15,-19-1-27-15,5 14 46 0,14-9-99 16,-13 0-2-16,13 2-11 0,0 0 32 16,0-2-29-16,0 8 37 0,0-10-66 15,0-5 25-15,0 2-30 0,19-8 7 16,4 2 35-16,-23-3-16 0,31 0 18 0,-15 0-9 15,3 0 24-15,-1 0-16 0,17-19 0 16,-20-2-52-16,1 7-8 0,-1-1 0 16,-3-5-2-16,-1 1-3 0,1-20 49 15,-8 19-7-15,-2 4-15 0,-2 3-19 16,0 0 1-16,-22-5-17 0,22 12 2 16,-29 3-7-16,12 0 5 0,-6 3 1 15,5 0 7-15,-26 19-13 0,22-19 6 16,-1 19-5-16,4-19 7 0,3 27-6 15,-22 0-3-15,24-13 3 0,6 2 10 0,-1-1 2 16,5 1-3-16,4-4 3 16,0 13-1-16,31-16-1 0,-31-3-4 0,35 0-5 15,-12-3 12-15,31-3 1 0,-27 0 6 16,4 0 1-16,-4-21 10 0,2 21 3 16,-5-22-9-16,18-2 18 0,-24 8-27 15,-5-3 1-15,-3 1 12 0,-2-2-9 16,-3 1 26-16,-5-17 6 0,0 21-34 15,0 1-36-15,-31 5 17 0,31 4 1 16,-62 2-7-16,39 3 7 0,0 0 2 16,-4 0 0-16,0 24 11 0,0-24-2 0,-10 22-6 15,21 1 6-15,1-23-12 16,3 23 9-16,1-23 0 0,3 29 34 16,8-20-12-16,0-2 6 0,0-2-7 0,0 6-5 15,0-5 4-15,31 4-2 16,0-8-3-16,-12-2-10 0,-1 0-7 0,9 0 5 15,-4 0-12-15,27 0 34 0,-26-21 2 16,-1 21 8-16,-4 0 5 0,-5-17 12 16,13-1 53-16,-23 18-57 0,5-17-4 15,-9 6-10-15,0-2-11 0,0 1-17 16,-27-9 7-16,27 7-13 0,-35 2-10 0,12 0 5 16,-8 3 11-16,4 0-4 15,-33-2 28-15,29 8-29 0,4 3 3 0,8 0 4 16,-1 0-7-16,-13 21-10 0,24-21 8 15,5 22-14-15,0-22 12 0,0 27 13 16,4-10-4-16,25 17 11 0,-25-19-13 16,33 0-11-16,-6-1 4 0,0-1 8 15,0-2 1-15,26 9 37 0,-30-16-20 16,4 1-23-16,-11-2-1 0,3-3-6 16,4 0 24-16,-15 0-15 0,-2-19 4 15,-2 19-10-15,1-23 4 0,-5 23 1 16,0-26-62-16,0 4-10 0,0 9-52 15,-23 4-8-15,23 9-31 0,-19-16-9 16,-8 10-123-16,11 6 173 0,5-5-9 0,-1 5-14 16,-2 0-68-16,-9 0-490 0,10 0 262 15,5 16-45-15,2-16 112 0,-2 0 97 16</inkml:trace>
  <inkml:trace contextRef="#ctx0" brushRef="#br0" timeOffset="53522.5656">21756 12094 515 0,'13'0'58'0,"-13"15"58"0,6-15 114 16,-6 0 67-16,0 0 223 0,0 0-345 16,0 0-47-16,-19 0-16 0,19 0 15 15,-39-16 83-15,18 16-102 0,1 0-12 16,-7 0-4-16,4 0 9 0,-4 22-19 16,-22 0 66-16,26-22-84 0,0 24 0 0,7-11-22 15,-3-1-5-15,5-12-10 0,-5 17-3 16,13-6 0-16,0-11 32 15,6 4 46-15,-4-4 13 0,4 0-21 0,0 0-1 16,0-24-84-16,22 24 8 0,-22-21-30 16,23 21 9-16,16-44-21 0,-16 30 29 15,8 1 1-15,0 1 3 0,2 4-17 16,6 8-2-16,40-13-6 0,-40 13 25 16,-4 0-5-16,-2 0-8 0,3 28 5 15,17 0 9-15,-30-10-1 0,-4 0 15 16,-7 4-12-16,2 0 12 0,-5 0-15 15,-5 27 10-15,-4-24-16 0,0 1 19 0,0-3-12 16,0 0-71-16,0 0-82 16,0 13-486-16,0-18 177 0,0-2-193 0,0 1-10 15,0-2 26-15</inkml:trace>
  <inkml:trace contextRef="#ctx0" brushRef="#br0" timeOffset="54561.4273">20741 15208 2666 0,'-10'11'20'16,"10"1"68"-16,-8-4 92 0,8 2 77 15,0-5 286-15,35-2-372 0,-16-2-91 16,3 0-2-16,5-1-26 0,46-22 74 15,-30 22-105-15,2-27-5 0,1 6-7 16,-1 3 7-16,-1-7-16 0,30-24-22 16,-39 20 13-16,-8-6-7 0,-2 3 9 15,-4 2 9-15,10-25-11 0,-19 33 7 16,-2 2-28-16,-7 7-19 0,-1 6 5 0,-2 7 9 16,0 0 20-16,0 27 22 0,-33-11-5 15,33 12-2-15,-23 2 34 0,6 7-10 16,-1 42 43-16,-9-35-82 0,14 0-21 15,13 4-52-15,-18-6-72 0,10 42-264 16,8-49 207-16,-5 1 42 0,5-4 30 16,0-5 24-16,0-3 9 0,31 14-49 15,-31-24 113-15,27 1 33 0,-8-5 11 16,2 1 17-16,1-4-10 0,28 3 2 16,-23-7-9-16,6 1 8 0,2-2-16 15,0-1 16-15,33 1-6 0,-41-2 18 16,4 1 10-16,-4-1-3 0,-8 0 13 0,-7 0 21 15,0 0 59-15,-12 0-43 0,0 0 3 16,-35 0 6-16,4 0-5 0,-6 0-23 16,-64 0 23-16,39 0 14 0,-8 0 36 15,-7 0 32-15,-1 0-24 0,-71-17 37 16,80 17-175-16,3 0-53 0,2 0-104 16,11-13-134-16,7 13-142 0,-20-11-877 15,43 4 622-15,15 1 164 0</inkml:trace>
  <inkml:trace contextRef="#ctx0" brushRef="#br0" timeOffset="55008.9997">22501 15257 1168 0,'6'0'5'16,"-6"18"15"-16,0-18 42 0,0 0 51 15,-31 0 226-15,-2 0-173 0,12 0-38 16,-6 0-33-16,2 12-38 0,-1-12-32 15,-24 7-12-15,25 0-11 0,0-7-3 16,5 7-42-16,3-2-38 0,-6 0-133 16,17-2 149-16,2 4 42 0,4-2 15 15,0 0 17-15,0 4-1 0,27 10 69 0,6-4 6 16,-12 0 35-16,-3 3 11 16,5 1 9-16,2 2-27 0,18 25 13 0,-26-22-107 15,-5-1 11-15,-6-2 8 0,-6-1 7 16,0 15 49-16,-24-21-70 0,-1-1-9 15,2-2-8-15,-8-2-1 0,-2-3 1 16,-29 4-86-16,31-8-53 0,8-2-83 16,7 0-108-16,1 0-140 0,15-16 11 15,0-13-390-15</inkml:trace>
  <inkml:trace contextRef="#ctx0" brushRef="#br0" timeOffset="55320.5688">22869 15432 778 0,'6'18'76'0,"-6"-18"78"16,6 0 96-16,-6 16 331 0,0-16-332 15,0 15-53-15,0-15-20 0,-25 14 9 16,-2 7 120-16,9-7-155 0,-3 2 5 16,-2 2-2-16,5 2 7 0,-1 2-21 15,-8 23 14-15,19-20-128 0,8-3-29 16,0-2 6-16,0-1-5 0,19-2 18 15,12 18 8-15,-13-20-10 0,5-1-49 0,2-6 9 16,8-3 1-16,37-4-75 0,-33-1 34 16,7-19-7-16,-1 19 14 0,0-39 3 15,-1 19 19-15,20-29-112 0,-35 18 48 16,-5-1-54-16,-3-4-29 0,-7-1-35 16,3-37-333-16,-11 37 190 0,-4 1-33 15,4 1 25-15,-4 6 40 0,0 2 71 16</inkml:trace>
  <inkml:trace contextRef="#ctx0" brushRef="#br0" timeOffset="55863.695">23460 15071 1336 0,'2'-3'9'0,"2"-1"4"0,-2 0 53 15,2 3 86-15,0 1 304 0,-4 0-216 16,0 24-45-16,0-24-25 0,0 35 8 15,0 19 98-15,-18-22-161 0,18 7-16 16,-19 2-10-16,19 1-3 0,-21 4-39 16,5 40-24-16,16-44-19 0,-17-2-4 15,17-2-1-15,-8-4-4 0,8-5-28 16,-6 18-64-16,6-30 39 0,0-2 9 16,0-4-3-16,0-4 8 0,0-7-2 0,25 0-42 15,-25 0 54-15,22-23 12 0,-3 23 6 16,-2-31-5-16,20-5 3 0,-19 18 19 15,-1 1-1-15,-3 4 0 0,1-3-2 16,-7 7 1-16,7 0-12 0,-15 2 2 16,4 7-5-16,-2 0 13 0,-2 0 3 15,2 0 0-15,-2 24 31 0,0 5 6 16,0-12 4-16,0 0-15 0,0 2-6 16,0 20-5-16,0-21-8 0,0-3 5 15,0 4-9-15,0-3-3 31,25 1 6-31,6 6-85 0,-11-17 13 0,5-2-31 0,2-1 6 0,2-3 16 0,-2 0-7 0,29-31-107 16,-29 31 102-16,-1-29-2 0,-5 13 27 16,-2-4-8-16,3-18-37 0,-13 19 71 15,-5 3 18-15,0 3 29 0,-2 3 1 16,-2 2-6-16,2-1-22 0,-2 9-2 16,0 0 29-16,0 0-1 0,4 0-15 15,-2 28 15-15,7-6-4 0,-7-22-12 16,4 25-45-16,-2-25-54 0,0 18-44 0,6-5-351 15,-5-13 225-15,-1 0 14 16,2 0 13-16,0-22 58 0</inkml:trace>
  <inkml:trace contextRef="#ctx0" brushRef="#br0" timeOffset="56046.8333">24344 15039 1022 0,'7'24'14'15,"-3"-5"62"-15,-2 0 30 0,0 6-6 16,2 6 41-16,6 44 33 0,-8-30-112 16,-2 6-27-16,7 0-28 0,-3 3 1 0,-4 47 4 15,0-53 2-15,0-1-45 16,0-7-43-16,0-5-37 0,0-9-69 0,0 10-164 16,0-22 163-16,0-11 21 0,0-3-28 15,0 0-4-15,23-29 44 0</inkml:trace>
  <inkml:trace contextRef="#ctx0" brushRef="#br0" timeOffset="56195.0974">24584 15493 862 0,'0'-10'26'16,"9"4"30"-16,-9 6 260 0,0 0-81 15,-23 0 5-15,23 0-63 0,-44 0-32 16,9 0-77-16,-47 0-41 0,30 0-40 0,-4 0-51 16,0 0-37-16,3 0-58 15,-36-22-409-15,51 1 258 0,9 21-62 16,5-25 106-16</inkml:trace>
  <inkml:trace contextRef="#ctx0" brushRef="#br0" timeOffset="56470.4372">24621 15478 1448 0,'-24'11'13'0,"24"-5"1"15,-19-2 29-15,19-4 11 0,0 1 8 16,-12 1 2-16,12 2 10 0,0-1-55 0,0-1 35 16,0 2 7-16,0 1-2 0,0 7 85 15,0-5-85-15,0 3 6 0,0 2-10 16,0 0-6-16,0 3-20 0,20 22-4 16,-20-17-24-16,0-1 3 0,0 3-45 15,0-2-68-15,0 15-380 0,0-22 141 16,-16-3-15-16,16-5-29 0,0-5 89 15,0 0 94-15</inkml:trace>
  <inkml:trace contextRef="#ctx0" brushRef="#br0" timeOffset="57348.67">25122 15525 714 0,'6'8'81'0,"6"-2"284"0,-10-5-95 15,3-1-21-15,-1 0-14 0,-2 0 19 0,0 0-41 16,-2 0 62-16,0 0-232 0,0 0-20 15,0 0-11-15,-21 0 19 0,-8 0 35 16,29 19-38-16,-33-19-19 0,12 24 2 16,1-10-6-16,1-1 5 0,-12 16-4 15,17-14-5-15,5-1 1 0,1-1-7 16,8-3-16-16,-4 0-25 0,4 9-128 16,21-13 70-16,-21-2-10 0,29-3-29 15,-9-1 6-15,24 0-186 0,-22 0 229 0,-1-26 17 16,4 26 51-16,-2-27 21 0,-5 12 7 15,17-19 18-15,-18 17-18 0,-3 0 16 16,-3 4 13-16,-3 1 23 0,-4 3 17 16,4-3-3-16,-8 12-77 0,0-4-1 15,0 4 22-15,0 0 28 0,0 23 90 16,0-23-89-16,0 29 2 0,0-11-13 16,0 4-14-16,0 2 10 0,21 21-9 15,0-24-6-15,-21 1-9 0,22-3-4 16,-22-4 7-16,17-6 4 0,-7 6 2 15,-10-9-15-15,9-6 0 0,-9 0 15 0,10 0 32 16,4-29 76-16,-5 3-57 0,-1 9-24 16,2-1-3-16,1 2-17 0,-1 0-1 15,9-7-3-15,-5 14 5 0,-6 9-5 16,5-10 2-16,-3 10-1 0,0 0 6 16,11 0 40-16,-13 30-15 0,3-12-2 15,1 1-2-15,5 8-13 0,12 25 1 16,-13-29-27-16,1 6 6 0,-1-4-6 15,3-3 2-15,-1-4 8 0,15 1 47 16,-18-11-18-16,1-8-15 0,3 0-20 16,-2 0-3-16,16-19-14 0,-19-12 9 15,1 9-20-15,-3-6-21 0,-2 5-27 0,-3-5-14 16,3-34-63-16,-10 34 110 16,2-2 14-16,-2 4 11 0,0 6 6 0,0-1-1 15,0-4-11-15,0 17 7 0,0 4-7 16,0 3 9-16,0 1 4 0,0 0-2 15,0 21-4-15,0-21 7 0,29 24 19 16,-11-6 6-16,3 3 22 0,23 26 90 16,-22-19-42-16,3 4 3 0,0-2-15 15,0 4-17-15,-9-3-28 0,5 29 0 0,-15-30-12 16,-6-6 35-16,0-8 4 16,-39-4 16-16,-29-4 8 0,22-8-52 0,-6-26 8 15,-3 4 19-15,-1-5 39 0,2-3 0 16,-31-31 99-16,56 32-159 0,15-1-80 15,14 7-93-15,21 3-70 0,12 7-88 16,74 2-476-16,-37 11 106 0,13 0-72 16,8 0 120-16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0-29T19:45:47.60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14075 4420 1414 0,'12'0'18'0,"1"0"2"0,16-20 79 16,-17 7 5-16,9 13 56 0,-7-8 43 16,5 8-3-16,10-6 132 0,-6 6-69 15,-11 0-129-15,0-5 130 16,-7 5-156-16,-3-1-30 0,-2 1-17 16,4-1-27-16,-4-2 11 0,0 1-43 15,0 0 8-15,-25 0-5 0,25-3-3 16,-37-2-10-16,-23-14-59 0,25 8 25 15,-7-6 7-15,-3 1 19 0,-1-4-1 0,-1 2 4 16,-36-18-3-16,46 23 11 0,10 3 4 16,6 2-8-16,11 5 3 0,8 5-15 15,2 0 24-15,35 0 6 0,-6 29 34 16,8-8 7-16,7 5 20 0,59 39 105 16,-41-24-93-16,2 5 13 0,0 3-15 15,-8-2-8-15,0-1-5 0,22 30-30 16,-51-49-27-16,-16-3 27 0,-11-11 27 15,0-8-15-15,-69-5 23 0,28-35-76 16,-15 11 10-16,-10-6-27 0,-6-6-11 16,-7-3 35-16,-88-37-16 0,86 36 14 0,3 6-11 15,5 4-10-15,11 6 47 0,15 4-30 16,-15-7 2-16,43 18-24 0,11 2 35 16,4 5 10-16,4 2-24 0,33 0 25 15,-33 0-38-15,43 19 21 0,-16-19 3 16,10 35-7-16,7-9 8 0,49 37 29 15,-46-29-22-15,1 1 20 0,-7 0 16 16,-2-6-31-16,11 18-20 0,-27-22-40 16,-23-11 12-16,0-14 16 15,-38 0-29-15,16 0 1 0,-11 0-5 0,0-23-6 16,-52 0-35-16,39 8 51 16,5 15-20-16,2-26 22 0,8 26 33 0,6-19-18 15,-4 19 15-15,29-9-17 0,0 9 10 16,0 0 18-16,101 60 56 15,-57-38-36-15,5 8-13 0,53 34 37 16,-57-30-12-16,-4-4 40 0,-3 4-7 16,-12-2-20-16,-9-3-35 0,-17 3-6 15,-25-19-52-15,-14-6 12 0,-19-1-35 16,-14-6-66-16,-114-26-206 0,80 26 82 16,-7-26-61-16,-3 26-143 0,4-23-321 0,17 23 3 15</inkml:trace>
  <inkml:trace contextRef="#ctx0" brushRef="#br0" timeOffset="3787.8374">7094 9643 2196 0,'0'-3'42'0,"0"0"37"0,0-5 186 15,0 5-98-15,0-1-1 0,0 1-6 16,0 3-17-16,0 0-59 0,0 0 29 0,0 0-33 16,0 0 72-16,0 0 57 0,0 21 24 15,0-21-3-15,-16 42 130 0,16-20-235 16,0 0-33-16,-17 2-42 0,17 2-22 16,-12 26 40-16,12-24-51 0,0-2 0 15,-6-2-2-15,6-2-69 0,0-1-23 16,0 15-451-16,20-20 54 0,-20-2-201 15,0-3-222-15,25-2-63 0</inkml:trace>
  <inkml:trace contextRef="#ctx0" brushRef="#br0" timeOffset="4568.9905">8386 9683 2188 0,'-12'0'166'0,"-5"0"4"16,17 0 67-16,0 0 5 0,-8 0 24 16,8 0-24-16,0 0 137 0,0 0-278 15,0 0 8-15,0 0 35 0,0 0 23 16,0 23 191-16,0-7-278 0,0 5-32 0,0 4-43 16,0 1 37-16,0 2-13 0,-16 28-7 15,16-28-13-15,0-2-19 0,-11-1-34 16,-1 36-968-16,12-47 461 15,-11-2-59-15,11 6-1486 16,-4-18 1668-16</inkml:trace>
  <inkml:trace contextRef="#ctx0" brushRef="#br0" timeOffset="5032.3793">9608 9540 1739 0,'2'0'49'15,"-2"0"64"-15,2 18 58 0,-2-18 48 16,0 0-1-16,2 36 180 0,-2-19-208 16,0 2-3-16,0 7-19 0,0 1 27 15,0 1-15-15,0 33 130 0,0-31-232 0,-23 2-20 16,23-2-56-16,0-2-25 0,-18 22-228 16,18-29-9-16,0 0-81 0,-13-1-53 15,13-2-93-15,0-4-141 0,0 8-602 16,-4-13 801-16</inkml:trace>
  <inkml:trace contextRef="#ctx0" brushRef="#br0" timeOffset="6013.6255">6960 10612 1111 0,'0'4'21'0,"0"-2"-1"0,0 3 78 16,0-5-52-16,0 0 59 0,0 0 19 16,0 0 28-16,0 0 34 0,0 0 133 15,17 0-184-15,-17 0-2 0,12 0-9 16,-12 0-8-16,12 12-7 0,-3-12 93 15,-9 0-97-15,10 0 1 0,-6 0-13 0,4 0-12 16,11 0-13-16,-7 0-67 0,3-19-2 16,3 19-7-16,1-17 14 0,2 17 6 15,20-37-11-15,-22 24-8 0,1 0-7 16,-1 3 9-16,-5-2 4 0,-1 3-8 16,5-2-48-16,-11 6-5 0,-5 2-13 15,0 2 3-15,-2 1 34 0,0 0 15 16,0 26 23-16,0 24 13 15,0-28-5-15,-21 45-9 16,0-45 0-16,21 0-6 0,-14-2-27 16,14 0-78-16,-17-3-71 0,7 11-430 0,10-17 224 15,-4-3-43-15,4-1 55 0,0-2 78 16,19-3-28-16,-19-2 249 0,20 0-28 16,-20 0 36-16,27 0 18 0</inkml:trace>
  <inkml:trace contextRef="#ctx0" brushRef="#br0" timeOffset="6140.8023">7406 10797 674 0,'21'0'75'15,"12"-11"295"-15,-18 11-95 0,-5 0 4 16,-4 0-4-16,-2 0 24 0,-4 0 195 16,0 0-354-16,-33 0-59 0,13 0-53 0,-7 17-5 15,-4-17-14-15,-48 15-7 0,42-15-6 16,-2 0 11-16,2 14 2 0,-1-14-16 16,5 10-38-16,-21-5-238 0,36 2-26 15,1-7-178-15,5 3-72 0,8-3-31 16</inkml:trace>
  <inkml:trace contextRef="#ctx0" brushRef="#br0" timeOffset="6675.2204">8302 10503 1565 0,'0'0'49'16,"6"0"72"-16,-4 0 46 0,0 14 42 0,2-14 146 15,-2 0-220-15,2 0-10 16,2 0-15-16,-1 0-4 0,7 0 73 16,-6 8-106-16,-2-8-8 0,-2 0-28 0,5 0 3 15,-7 0-19-15,12 5-13 0,-6-4-9 16,-4-1-9-16,7 0 4 0,-3 0 0 16,-4 0-8-16,2 0-15 15,-4 19 28-15,0-19 6 0,-25 18-8 16,25-18-3-16,-18 21 6 0,18-8-3 15,-46 15 11-15,32-11-5 0,-1-1 0 16,1 1-4-16,1 0-2 0,1-2 5 16,-5 14 11-16,17-15-7 0,-4-3-7 15,4-1 2-15,0-1 1 0,0 4 28 0,0-8-9 16,21 0-3-16,-21-3 2 0,0 2-3 16,20-3-8-16,5-1-3 0,-12 0-9 15,3 0-20-15,3 0-60 0,4 0-52 16,16-18-311-16,-16 18 152 0,-1 0-61 15,-1-14-127-15,2 14-51 0,-1-11 41 16</inkml:trace>
  <inkml:trace contextRef="#ctx0" brushRef="#br0" timeOffset="7163.0813">9645 10437 822 0,'4'0'143'0,"0"0"29"0,1 0 59 0,3 0 15 16,0 0-8-16,2 0-34 15,21 0 117-15,-10 0-194 0,0 0-10 0,2 0 0 16,36 0 141-16,-40 0-229 15,-2 0-12-15,18 0-7 16,-27 0-4-16,2-11-4 0,-8 11-1 16,-2 0-13-16,0 0 13 0,0 23-7 15,0-23 8-15,-22 19 8 0,-3 1-15 16,25-8-1-16,-31-1 3 0,18 1 10 16,-18 6 3-16,19-11-8 0,2 0-8 15,10-2 9-15,-13 0-10 0,13-2 4 0,-6 3-9 16,6-1 25-1,0-1 14-15,0-2 1 0,19 0 3 0,-19 2 23 16,20 7 107-16,-1-6-98 16,-9 2 6-16,11 11 87 15,2 17-89-15,-23-8-55 16,0-13-8-16,0 2-5 0,-25-3-26 16,4 0-16-16,-30 8-154 0,18-13 37 15,-3-4-45-15,-3-1-62 0,2-3-87 16,-29 0-687-16,37-19 524 0,4 19 56 15,4-26 218-15</inkml:trace>
  <inkml:trace contextRef="#ctx0" brushRef="#br0" timeOffset="7931.9738">6352 8751 2263 0,'11'17'124'0,"-9"-17"-7"16,2 0 46-16,0 10-7 0,-2-10 8 0,0 0 15 15,-2 9 205-15,0-2-194 16,-21 0-28-16,21-1-47 0,-37 1-40 0,-17 6-35 16,23-6-39-16,-4 1-54 0,-4-3-115 15,2-3-96-15,0-2-128 0,-36 0-510 16,42 0 364-16,-39-23-903 15,53 3 1220-15</inkml:trace>
  <inkml:trace contextRef="#ctx0" brushRef="#br0" timeOffset="8464.619">6402 7797 1855 0,'10'0'78'0,"-2"0"56"0,1 0 55 0,-9 15 51 16,6-15 209-16,-6 0-210 0,0 0-1 15,0 0-20-15,0 0-16 0,-27 0-43 16,-14 0 79-16,10 0-152 0,-6 0-36 15,-7 15-22-15,-8-15-23 0,-55 0-21 16,53 9-3-16,-2-9-54 0,3 0-112 16,3 0-142-16,5 0-149 0,-15 0-823 15,33 0 615-15,8-20 68 0,5 20 187 16</inkml:trace>
  <inkml:trace contextRef="#ctx0" brushRef="#br0" timeOffset="8942.042">6356 6895 1367 0,'13'-7'64'0,"-1"2"59"0,7-3 226 16,-9 3-177-16,-2 0-14 0,1 2 2 0,-5 0-5 16,0 2-15-16,-4 1 87 15,0 0-148-15,0 0-2 0,-27 0 0 0,8 0 0 16,-3 0 2-16,-42 21 34 0,20-21-77 16,-1 22-6-16,-3-22-12 0,1 16 1 15,-48-3-17-15,51-13-91 0,1 10-102 16,6-10-129-16,1 6-207 0,5-6-153 15,-10 0-581-15</inkml:trace>
  <inkml:trace contextRef="#ctx0" brushRef="#br0" timeOffset="9656.0976">5209 6797 1290 0,'-4'0'122'15,"0"0"90"-15,2 0 74 0,2 9 62 16,-2-9 176-16,2 0-302 0,0 0-4 15,0 0-11-15,0 0 12 0,0 0 274 16,0 0-397-16,0 0-17 0,0 0-5 16,0 0-44-16,0 0-37 0,0 0 16 15,0 0-19-15,0-13-17 0,0 13 4 16,0 0 10-16,22-8-3 0,-22 8-15 16,23-7 7-16,4 2-18 0,-27 3 45 15,29 2-11-15,-29 0-19 0,23 0-15 16,-23 0-19-16,14 0-44 0,-14 0 87 15,0 19 8-15,0-19 1 0,0 0 12 0,-25 20-1 16,25-2 4-16,-37-8 6 0,17-2 0 16,-1 3-12-16,0-1-9 0,-10 8-28 15,15-11 7-15,5 1-20 0,11-2 13 16,-10-1 6-16,10 2 2 0,0-2 43 16,0-3-11-16,27 4 12 0,-27-4-23 15,25 3 17-15,8 1-5 0,-15-1 23 16,-3 0 1-16,5-1 3 0,-5 0 25 15,1 2-18-15,3 11 31 0,-13-9-22 16,-6 3-8-16,0 1-14 0,0 2 16 16,-20-1-33-16,-18 12 8 0,14-9-41 15,-9-2 11-15,-5 0-47 0,-3-1-35 0,-50 5-323 16,50-9 112-16,-7-5-62 16,7-1-111-16,10-3-202 0</inkml:trace>
  <inkml:trace contextRef="#ctx0" brushRef="#br0" timeOffset="14967.9235">6222 9732 861 0,'0'0'105'0,"4"0"298"0,-2 0-94 16,2 0-47-16,-2 0 1 0,3 0-15 15,3 0 153-15,-6 0-227 0,0 0 13 16,-2 0 18-16,0 0 21 0,0 0 23 16,0 0 142-16,0 0-246 0,0 0-72 15,0 0-6-15,-19 0-67 0,19 0 11 16,-14 0 8-16,14-16 46 0,-15 16-12 16,5 0 0-16,-2 0-37 0,-13 0-27 15,12 0 0-15,-3 0 50 0,-1 0-9 16,-1 0 2-16,1 0-1 0,-18 0-21 15,19 21-5-15,-3-21-5 0,9 18 13 0,-5-18-11 16,5 21 16-16,4 3 17 0,4-12-26 16,2 0 5-16,0 0-14 0,0 0 0 15,22 9 35-15,-22-11-56 0,23-3 8 16,-4 0-22-16,-1 0 17 0,7-4-8 16,29 0 8-16,20-3-20 15,-32-22-3-15,-24 22-7 16,-1-17 21-16,-3 17-6 0,7-20-31 15,-13-3 23-15,-4 10 19 0,-2-1 9 0,-2-1-7 16,0 1 7-16,-22-12-66 0,22 15 54 16,-29 0 20-16,10 1 18 0,3 6-8 15,-1-1-13-15,-20 4-3 0,20 1 5 16,3 0-10-16,-5 0 0 0,3 22 4 16,-11-1 43-16,12-21 10 0,3 22-11 15,-1-22 10-15,1 20-12 0,4-8-21 16,-9 10 5-16,9-10-27 0,2-3 21 15,-2 2 8-15,3 1 7 0,1 8 25 16,4-11-32-16,0 0-3 0,0-2 8 16,23 0-10-16,-23 1 11 0,29-1-9 0,6-5 2 15,-14-1-16-15,-1-1 39 0,1 0-7 16,2 0-16-16,16 0 8 0,-22-23-37 16,-3 23 25-16,-4-16-1 0,-1 16-33 15,-1-31 13-15,-8 19-30 0,0 0 34 16,0-1 23-16,-25 1-28 0,25 4 14 15,-43-6-58-15,22 10 26 0,2 1 24 16,1 3 28-16,-7 0-22 0,-14 0 44 16,22 18-73-16,-16-1 23 15,2 3-7-15,19-20 8 0,-13 41 11 16,19-32-4-16,2 0-18 16,2 0 0-16,2 0 39 0,26 6 52 0,-26-8-61 15,21-1 5-15,-4 0-53 16,3-1 4-16,28 2 43 0,-23-7 10 0,-3 1 10 15,5-1-24-15,0 0 13 0,-6 0-35 16,16-17 11-16,-25 17-24 0,1 0 58 16,-7-21-31-16,-4 21-1 0,-2-18 11 15,0-5-50-15,-21 12 7 0,21-1 27 16,-29 0-4-16,11 2-3 0,-19-1-29 16,14 11 33-16,2-4 20 0,1 3-15 15,1 1 21-15,0 0-32 0,-14 21-35 16,19-21 29-16,4 0 41 0,-1 21 4 0,3-21-23 15,6 14 24-15,-8-2-40 16,10-12 33-16,0 9-31 0,0-9 45 0,0 9-13 16,24-1 38-16,-1-8-54 0,-2 4 4 15,-1-4-4-15,3 0-33 0,0 0 26 16,16 0-26-16,-20 0 45 0,-5 0 0 16,-3 0 3-16,-1-16 5 0,-4 16 6 15,-2 0-62-15,-4-13 21 0,0 13-22 16,0-9 12-16,-27 9-7 0,0-8-1 15,7 5 33-15,-1 3-13 0,-41-5 24 16,48 5 6-16,-3 0 5 0,7 0-13 16,-1 0-17-1,-3 0-74-15,14 0 88 0,0 0-3 0,0 0 33 16,0 0-30-16,25 0 20 0,2 0-32 16,0 0 25-16,-11 0-22 15,19 0 39-15,-20 0-53 0,-5 0 33 16,4 0-24-16,-3-14 1 0,12 14-18 15,-17-14 16-15,-6 14 10 0,4-9 2 16,-4 9-21-16,0-12 20 0,-21 0-36 16,21 7 40-16,-33 3-16 0,12 1-6 15,-1 1-4-15,-30 0-20 0,29 0 53 16,5 18-14 0,-1-18 9-16,3 0-18 0,5 17 4 0,-3-17-3 0,14 14 10 0,-4-14 47 15,4 9-35-15,0-9 0 16,27 0 12-16,-9 0-32 0,1 0 28 15,26 0-39-15,-20 0 19 0,-4 0-26 16,1 0 37-16,-1 0-37 0,10-18 3 16,-21 18 4-16,-3 0 46 0,-1-13-6 15,-6 13-5-15,6 0-23 0,-6-8-23 16,0 8 20-16,-21 0 0 0,21 0-28 16,-27 0 31-16,13 0-19 15,-42 0 23-15,21 0 14 0,25 19-16 16,-11-7-15-16,21-12 12 0,-4 0 16 15,4 9-33-15,0-9 31 0,0 0-12 16,0 6 45-16,25-6-8 0,-25 0-4 16,25 0-54-16,-7 0 27 0,32 0-3 15,-28 0 10-15,1 0 9 0,-2-20-8 16,0 20-17-16,-5 0 1 0,7-16 2 16,-17 5-14-16,0 11 30 0,-6-10-18 15,0 10-38-15,0-12 27 0,-25 3-54 16,25 5 26-16,-29 0 0 0,11 2 18 15,1 2 10-15,-28 0 16 0,26 0-8 16,-1 0-10-16,3 0 28 0,3 0-7 0,-1 18-21 16,3-18 27-16,6 13-22 0,-1-13 38 15,5 0-34-15,2 12 9 0,0-3 16 16,33-9 21-16,-33 0-27 0,33 4-10 16,-12-4-18-16,6 0-11 0,23 0 61 15,-24 0-2-15,-5 0-18 0,2-19-13 16,-7 19-18-16,-1 0-7 0,1-14 20 15,-11 14-21-15,-5 0-29 0,0-13-54 16,0 5-29-16,-23-2-132 0,-4 3 183 0,6 2 17 16,-4 0 34-16,-1 4 25 15,-1-1 0-15,-23 2 7 0,29 0-8 0,-1 0 4 16,5 0-4-16,5 0 11 0,12 0 6 16,0 17 39-1,20-17 28-15,13 16-43 0,-12-16-17 16,0 0-3-16,4 0-8 0,24 9 15 15,-24-9-8-15,-2 0 4 0,-3 0-13 16,-5 0-6-16,8 0 26 0,-17 0-3 16,-2 0-13-16,-4 0-5 0,0 0-40 15,0 0-8-15,-23-14-61 0,23 14 71 0,-29 0 5 16,15 0 23-16,-7 0 8 16,-12 0 15-16,14 17-13 0,5-17 8 15,2 14-3-15,-1-14-21 0,5 17 10 0,2-1 10 16,-3-16 20-16,9 17 1 15,0-17-3-15,0 12-2 0,0-12-6 0,25 13-7 16,-25-13-53-16,23 0-70 0,-9 0-92 16,3 0-131-16,16-17-756 0,-12 17 444 15,-1-23 53-15,3 23 176 0</inkml:trace>
  <inkml:trace contextRef="#ctx0" brushRef="#br0" timeOffset="18317.6175">7231 6848 828 0,'0'0'137'0,"0"1"98"16,0 1 61-16,0-2 24 0,0 0-29 15,0 0 183-15,0 0-284 0,0 0-8 16,0 0-9-16,0 0-6 0,0 0-6 16,0 0 118-16,0 0-161 0,0 0-20 0,0 0-38 15,0 0-27-15,-13 0-26 16,13 0-5-16,-18 0-10 0,18 0 3 15,-15 0 3-15,5 0-7 0,-4 14-3 0,5-14 15 16,5 14-1-16,0-14 3 0,2 9 8 16,0-9 5-16,2 8 30 0,0-1-35 15,0-3-2-15,21-1-8 16,3-2 8-16,7-1-2 0,-14 0-20 16,18 0 30-16,-21 0-15 0,1-16 20 15,-5 16-24-15,1 0 13 0,-3-16-5 16,4 4-19-16,-8 12 9 0,-4-16-19 0,0 8 8 15,0-1 12-15,0-7-29 16,-24 5-14-16,24 4 30 16,-25 4-10-16,10 3-8 0,-1 0 35 15,16 0-3-15,-15 0-8 0,15 0-3 16,-14 21 40-16,12-5-14 0,0-16 5 16,0 17-16-16,2-17 9 0,0 17-11 15,0-7 15-15,18 4-14 0,-18-8 27 16,17-1-22-16,-17-5-4 0,23 6 5 15,1-6-7-15,-11 0-3 0,1 0-4 16,-3 0 8-16,-1 0 13 0,8-18 10 16,-5-2-58-16,-9 6-17 0,-4 14 21 15,0-18-23-15,0 10-18 0,0-1-17 16,-25 2-12-16,2-2-40 0,9 5 103 16,2 4 17-16,-3 0 13 0,3 0-9 15,-11 0-4-15,13 0 13 0,1 0 19 16,3 20 1-16,6-20 12 0,-6 17 2 15,6 1 42-15,0-18-47 0,0 17 12 16,0-17-14-16,19 17 3 0,-19-17 4 16,18 13 8-16,5-3-32 0,-11-10 7 15,3 4-11-15,-1-4 0 0,15 0-8 16,-12 0 10-16,-3-17 7 0,-1 17-13 0,-5 0 25 16,0-22-15-16,0 5-6 0,-8 17-13 15,0-19-11-15,0 7-16 16,0 2-8-16,-24 2-6 0,-1-8-28 0,8 12 70 15,1 0-5-15,-1 1 8 0,-1 3-4 16,-11 0-8-16,16 0 19 0,1 0-5 16,4 20 5-16,-3-20 11 0,5 14-6 15,0 4 53-15,2-18-47 0,4 16 27 16,0-16-8-16,0 17 7 0,0-9 31 16,18 8-36-16,-1-8 0 15,-17-4-1-15,21-4-18 16,18 0 28-16,-27 0-44 0,3 0 8 0,-3 0 12 15,0-18-15-15,9 18 17 16,-6-36-28-16,-15 18-23 16,0 10-2-16,0-2 3 0,-27 3-20 15,-2-8-91-15,10 12 70 0,3 0 29 16,-5 0 19-16,2 3 10 0,-1 0 10 16,-9 0-9-16,16 0 13 0,3 20-4 15,4-20 6-15,6 14 12 0,-6-14 0 16,6 18 69-16,0 0-23 0,0-7-5 15,24-3-26-15,-24 0 22 0,25 7-5 16,4-10-32-16,-12 1-13 0,1-6 3 0,-1 2-11 16,-1 0 23-16,9-2 9 0,-17 0-3 15,1 0-9-15,-3 0-18 0,-6-20 15 16,0 4-78-16,0-4 21 16,-21-2-97-16,-26 7-101 15,16 8 122-15,18 7 63 16,1 0 15-16,-3 0 15 0,-3 0-14 15,12 23 35-15,6-23-7 0,-9 21 10 16,9-21 8-16,0 22 6 0,0-10 13 16,25 7-19-16,-25-9-1 0,23-3-1 15,-23-7-4-15,25 12 15 0,2-7 5 16,-27-5 0-16,20 0-41 0,-20 0-57 0,15 0-94 16,-5 0-338-16,-10-23 215 0,0 23-17 15,0-17-41-15,0 17-32 0,0-18 19 16,-21-1-126-16</inkml:trace>
  <inkml:trace contextRef="#ctx0" brushRef="#br0" timeOffset="20383.8744">5434 6951 749 0,'0'0'191'16,"0"0"242"-16,0-12-20 0,0 12-284 16,0 0 119-16,0 0-218 15,0 0-9-15,0 0-3 0,0 0-15 16,0 0 49-16,0 0-9 0,0 0 5 16,-16 0-2-16,16 0 4 0,-12 0 39 15,12 0-48-15,-11 0-10 0,11 0 6 16,-6 0-20-16,6 0 2 0,-6 0 2 15,6 0-2-15,0 13-8 0,-2-13-4 16,0 0 4-16,2 0-7 0,-2 9 13 16,2-9-8-16,0 0 1 0,0 7 3 15,0-7 1-15,0 0 7 0,18 0-19 16,-18 0 1-16,0 0 1 0,23 0 1 0,-23 0 3 16,16-15-8-16,3 15 5 0,-11 0 4 15,1-15 1-15,-9 15 5 0,6-13 5 16,-2 1 25-16,-4 5-29 0,0 0-13 15,0 1-11-15,0-1-5 0,-23-5-6 16,3 9 14-16,20 0-8 0,-25 2 11 16,10 1 4-16,-1 0-4 0,-11 0 4 15,17 0-7-15,1 18 10 0,-1-18-3 16,4 0 12-16,-1 22 8 0,1-6 31 16,6-16-16-16,0 17 5 0,0-17 0 15,0 16 14-15,21-10 51 0,-21 6-56 0,23-8-16 16,-23-4-12-16,25 6 3 0,-11-4-8 15,17-2 13-15,8 0-32 16,-16 0 14-16,-13-18 3 16,-3 18 5-16,-3 0-24 0,0-19 8 15,-2 6-19-15,-2 13 1 0,0-11 1 16,0 3-11-16,-23 8 4 0,2-8-15 16,21 8 27-16,-28 0-3 0,15 0 6 15,1 0-6-15,12 0 0 0,-23 18 2 16,11-18 5-16,12 0 10 0,-7 19 3 15,7-19 12-15,0 14 14 0,0 0 37 16,0-14-40-16,27 10-17 0,-27-3 1 0,27 0-2 16,4-3 0-16,-14-2-30 0,-1-2-14 15,-3 0-50-15,1 0-59 0,11 0-583 16,-25-20 353-16,4 20-144 16,-4-20-594-16,0 20 702 0</inkml:trace>
  <inkml:trace contextRef="#ctx0" brushRef="#br0" timeOffset="23856.6682">5317 5294 533 0,'0'0'31'16,"0"0"28"-16,0 0 43 0,-13 0 75 16,13 0 274-16,0 0-186 0,0 0-33 15,0 0-52-15,0 0-6 0,0 0-45 16,0 11 86-16,0-11-109 0,0 11 1 15,0-7 3-15,0 4 7 0,0 11 90 0,0-8-106 16,0-1-1-16,0 4-6 0,0 4-14 16,0-1 3-16,0 21 79 0,0-17-97 15,-14-1-11-15,14 1-7 0,0 2-10 16,0-6 19-16,-9 26 0 0,9-23-26 16,0-4-7-16,0 2-4 0,0 3-11 15,0 13-5-15,0-21-3 0,0 1 20 16,0-2-24-16,0 1 18 0,0-1-8 15,0 7 23-15,17-9-29 0,-17-1-1 16,0 0 8-16,0-1-22 0,12 10 18 16,-12-8-10-16,11-1 11 0,-11 1 18 0,6 0-16 15,-6 0-18-15,8 11 7 0,-4-10 3 16,-4-2 29-16,5 1-16 0,-3 0-4 16,-2 0-13-16,4 9-15 0,-2-9 27 15,-2-1-5-15,2 3 17 0,2 0-5 16,4 10-5-16,-6-10-1 0,0 1-17 15,5 1 8-15,-1 0-10 0,-2 0 7 16,4 10 42-16,-6-10-39 0,2 1-5 16,1-1-5-16,-1 1 1 0,-4 1 9 0,2 17 16 15,-2-13 2-15,0-4-10 0,0 0-10 16,0-1 12-16,0 11 5 0,0-17-4 16,0 7-6-16,0-3-2 0,0 1 4 15,0-1 6-15,0 15 29 0,0-13-52 16,14-1 10-16,1 21 15 15,-15-22 0-15,10-1-4 0,-10 3-14 16,6 9 32-16,2-12-4 0,-3 3 0 16,-3-1-31-16,2 1-9 0,-2-1 19 15,4 15-30-15,-2-14 23 0,-2 0-7 16,-2 0 20-16,2-1-6 0,0 0 2 16,0 13-4-16,3-15 35 0,-3 1-23 0,-2 0 5 15,4-2 15-15,-2 13-46 0,0-12 5 16,-2 0-25-16,2-2 24 31,0 4 21-31,0 0 7 0,2 15 23 0,-2-13-48 0,0-1-5 0,0-3 6 0,1 6 0 16,-1-3-1-16,2 17-8 0,-2-14 14 15,0-2 3-15,2 0-10 0,-2 0 33 16,2-2-5-16,0 16 43 0,-4-14-45 16,4-5-3-16,-1 4-25 0,-3 1 15 15,4 14-17-15,-4-16 46 0,2-3-32 16,0 1-7-16,-2 3 30 0,2-3-36 0,0 17 39 15,0-12-58-15,-2-2 6 0,4 3 34 16,-4-2-37-16,6 16 49 16,-2-14-42-16,-1-2 46 0,-1-1-10 0,2 0-12 15,-4 1 2-15,2 12-16 0,0-13 0 16,0-2 10-16,4 27-4 16,-6-27 11-16,2 1-3 0,2-1 2 15,1 16 4-15,-3-15-5 0,-2 1-30 16,10 38 43-16,-10-34 25 15,2-1-36-15,0 4-15 0,-2-2 33 16,4 18 4-16,-4-18-14 0,2-2-5 16,0-1-22-16,-2 2 2 0,2 15 2 0,-2-16 30 15,0 1-14-15,0 3 29 16,0-2 12-16,2 2-42 0,5 18-1 0,-5-19-22 16,0 0 22-16,0-1 12 0,0-1 0 15,4 23 41-15,-4-23-37 0,-2 1-34 16,0 0-11-16,2 2 45 0,-2-3-35 15,0 21 40-15,0 22-5 16,0-23 0-16,0-19-41 16,0 1 15-16,0-1 32 0,0 21-16 15,0-23 3-15,17 3-15 0,-17-1-18 16,0 0 57-16,12 0-39 0,-12 20 29 0,0-21-67 16,11 6 46-16,-11-4-4 0,0 0 12 15,0 22 23-15,4-21-27 0,-4-1-39 16,2 2 31-16,0-1-34 0,0 1 41 15,6 18-2-15,-8-20 28 0,4-1-57 16,0 2 28-16,3-2-21 0,1 17 14 16,-4-19 3-16,-2 0 5 15,10 29-16-15,-5-31 8 0,-5-1-9 16,0 1 4-16,2 1-9 0,6 17 32 16,-6-17-19-16,3 1 15 0,-3 0-32 15,2-1-4-15,8 19 24 0,-5-19 16 16,-3 0-34-16,4 1 16 0,1 0 5 0,1-2-9 15,7 15 27-15,-13-16-43 0,2 0 13 16,-2-3 6-16,-2-1 3 0,-2 13-33 16,1-14 34-16,-1 0-9 0,0 1 47 15,2-1-33-15,2 0 4 0,4 12-14 16,-1-13 19-16,1 4-27 0,0-4-14 16,-1 2 23-16,13 8-31 0,-9-12 62 15,-3-2-9-15,0 1-10 0,-1 0 40 16,1-5-70-16,4 1-1 0,-5 1-5 0,-3-2 32 15,2 0-16-15,0 2 16 16,11-3-29-16,-11 0 38 0,5 0-21 0,-3 0 8 16,2 0-4-16,-1 0-22 0,11 0 8 15,-13 0 13-15,1 0-22 16,-2 0 9-16,1 17 8 0,5-17 1 0,-10 0 1 16,0 0-27-16,1 11 17 0,-3-11 18 15,0 0 22-15,2 0-17 0,-2 0-18 16,0 0 22-16,2 0-9 0,6 0-29 15,-1 0 16 1,7 0 22-16,-14 0-30 0,2 0 26 16,15 0-14-1,-7-14 40 1,-5 5-57-16,-3 9 4 0,-2-8 50 0,4 8-49 16,4-15 31-16,-6 10-46 0,3-1 45 15,-3 0-22-15,2-2 27 0,-2 0 10 16,4-9-18-16,-3 7-33 0,-1 1 28 15,-2 0-14-15,0 1-34 0,2-6 34 16,-4 5 14-16,0 3 34 16,0-13-59-16,0 12 12 0,0 2 12 15,0-3 7-15,0-2 3 0,0-4 11 16,0 3-49-16,0 5 15 16,0 1 19-16,0-10 60 15,0 12-71-15,0-1-33 0,0 1 13 0,14 0 21 16,-14-9 45-16,0 0-37 15,9 3-8-15,-9 2-6 0,4-3 5 16,2 2-18-16,-2 1-5 0,4-11-10 16,-3 9 30-16,-1 1 22 0,0-4 1 15,2 2-15-15,6-14 9 16,3 3 4-16,4-4-5 0,-11 12-26 16,0 0 18-16,2 1 8 0,-1-2-21 15,20-31-30-15,-19 30 25 16,13-14 1-16,6-16 68 15,-7 14-49-15,-7 16-32 0,-1-1 35 16,-1-1 5-16,7-18 40 0,-7 17-44 16,-1 0-35-16,-6-4 27 0,3 0-23 15,-1 1 23-15,10-23 14 0,-9 20 4 16,-5-1-5-16,2 0 5 0,2 3-23 16,7-22-50-16,-9 23 64 0,0 1-26 15,3-1 40-15,-1 1-13 0,-2-1-18 16,6-24 12-16,-7 26-12 0,1-5-7 15,-4 2 15-15,4-1-15 0,4-17 25 16,-3 20-16-16,-5-1-1 0,2-1 5 16,-2 1-1-16,4 3-3 0,-2-21-9 15,-2 19 17-15,0 1-30 0,0-2 46 0,-2 0-15 16,0-20-2-16,0 22-31 0,0-4 51 16,0 1-14-16,0-2-17 0,0 2 22 15,0-24-69-15,0 20 95 0,0 1-48 16,0 0 18-16,0 4 13 0,0-25-37 15,0 22 13-15,0-1 8 0,19 6-26 16,-19-6 29-16,0 2 1 0,12-26 26 16,-12 24-51-16,13 2 18 0,-13-3-21 15,10-1-9-15,-2-26 53 0,-4 24-40 16,3 1 46-16,-1 0-69 0,-2-3 17 0,2 2 46 16,11-32-36-16,-3 1 4 15,5 3 13-15,-11 30-15 0,2-2 30 16,1 1-10-16,-3-3-6 0,11-28-7 15,-9 26 18-15,-4 0-32 0,2 1-8 16,-1-4 46-16,5-33 18 0,-4 34 8 16,-4-3-48-16,5 2 9 0,-5-5 18 15,2 0-16-15,6-35 20 0,-3 36-23 16,-3-2 2-16,2 0-12 0,3 7 45 16,-3-2-43-16,15-34-29 0,-15 34-11 0,0 1 39 15,0 1-31-15,-4 1 47 16,7-40-56-16,-7 39 74 0,0-1-41 0,-2-4-9 15,2 4 19-15,2-40-110 0,1 40 13 16,-1-4-46-16,0 0-54 0,2 4-103 16,3-3-46-16,7-31-370 0,-5 38 417 15,-5-2 28-15,-2 4 17 0,5 3-26 16,-3 0 30-16,4-14-212 0,-6 22 275 16,-4 4 36-16,1 3 70 0,-3 2 6 15,0-1-36-15,0 7 40 0,0 2-8 16,0 0 59-16,0 2-8 0,0 0 42 0,0 0 89 15,0 0 0-15,0 0 26 0,0 0-4 16,0 0-1-16,0 0-10 16,0 0 94-16,0 0-94 0,0 0 2 0,0 0 8 15,0 24 8-15,-17 2 113 0,0-12-138 16,17 7 6-16,-24-1-5 0,9 2 20 16,1 3-3-16,-15 25 69 0,14-26-135 15,1-3-24-15,1-2-12 0,3 1-15 16,-9 3 8-16,15-14-13 0,-2-3 25 15,4-1 19-15,0-3 21 0,0 0 1 16,2-2 6-16,0 0-90 0,0-21 12 16,0 21-9-16,0-26-8 0,0-13 0 0,19 22 28 15,-19-6-5-15,14 3-2 16,-14-6 2-16,21-1-22 0,6-28 18 0,-19 26 0 16,8-2 12-16,-5 5-10 0,-3 1-4 15,8-9-39-15,-11 18-7 16,-1 14 16-16,-2 2 43 0,2 19-33 15,4-19 15-15,-2 31 12 0,3-9-12 16,9 33 26-16,-3-27-13 0,-3 1-5 16,-1 0 7-16,-1 0-11 0,0-5 4 15,15 18 10-15,-17-23 13 0,-2-3-14 16,1-1-9-16,3-5 4 0,-4 8-18 16,0-11 16-16,-6-1-11 0,2-1-9 0,1-1 34 15,-3-3-24-15,0 1 46 0,0-2-44 16,0 0 17-16,0 0-17 15,0 0-1-15,-19 0-9 0,19 0 19 16,-23-19-5-16,-4 19 11 0,11 0 0 16,-5-19-10-16,3 19 0 0,-3-23 5 15,-16-3-12-15,18 12 7 0,0-3 5 16,5-1-4-16,-1 2 16 0,5 2 4 16,-4-15-14-16,5 19-6 0,7 4 10 15,0-3-18-15,0 4 6 0,2 1-21 16,0 4 1-16,0 0 3 0,21 0 5 0,-21 0 16 15,14 0-1-15,9 20 11 0,-23-20-11 16,17 19 9-16,-3-19 6 0,-6 0-17 16,-8 14-24-16,21-6-20 0,-17-8 38 15,2 0 22-15,-1 0-4 0,-1 0-22 16,2 0 19-16,-4 0 6 0,0 0 4 16,2 0-21-16,-2 0 10 0,4 0-14 15,5 0-17-15,-1-22 23 0,0 22 3 16,-3-15-7-16,-3 15 16 0,10-13-14 15,-10 13-12-15,-2-8-50 0,-2 8-67 16,0 0-117-16,0-11-68 0,0-3-547 0,0 5 308 16,0-3-41-16,0 0 31 0,0-4 118 15</inkml:trace>
  <inkml:trace contextRef="#ctx0" brushRef="#br0" timeOffset="24984.1099">5408 5299 1041 0,'0'-7'94'0,"0"1"82"0,0 2 70 16,0 0 55-16,0-2 137 0,0 4-301 15,0 2-48-15,0 0-58 0,0 0-3 0,0 0-1 16,0 0 140-16,0 24-53 16,0-24 5-16,-27 26-37 0,27-9-1 15,-44 25 25-15,26-19-60 0,-1 0-7 0,-2-1 22 16,1-3-19-16,1 3 8 0,-16 8-5 16,23-16-32-16,-1-5-12 0,-1-3 6 15,5 0 10-15,3 0 7 0,2-6 32 16,4 0-27-16,0 0 3 0,0 0-17 15,0 0 9-15,0-19-24 0,0 2-4 16,0 17 7-16,-21-25-10 0,21 12 11 16,0-2 1-16,0-16 5 0,0 14-9 15,25 2 1-15,-25 3 2 0,25-1-17 0,-8 6 19 16,14 0-3-16,-15 7 23 0,3 0 2 16,3 0 12-16,3 0-8 0,23 22 19 15,-21 0-26-15,-2-22-9 0,-3 25 1 16,3-12 3-16,-6 2-22 0,16 4 41 15,-23-7-34-15,1-5 8 0,-5-7-34 16,0 7 33-16,-4-2-16 0,2 0 43 16,-3-5-26-16,-3 0 32 0,0 0-14 15,0 0 12-15,0 0-23 0,0 0-31 16,0 0-1-16,-25 0 25 0,25 0-1 16,-27 0-20-16,-6-20-65 0,12 20 74 0,3 0-5 15,-3 0 4-15,0 0-4 16,5 0-14-16,-19 20 49 0,20-20-22 15,5 0-19-15,-3 15 28 0,3-15-44 0,-2 10 46 16,12-10-32-16,-3 0 33 16,1 0 6-16,0 0 26 0,0 0 3 0,2 0 44 15,0 0-101-15,0 0 5 0,0-18-17 16,0 18 18-16,0-16-7 0,19-7-21 16,-1 10-7-16,-18 13 48 0,34-18-24 15,-16 8 35-15,21-10-44 0,-22 10 18 16,-3 2-16-16,22-8 52 15,-30 13-24-15,-6 0-29 0,4 1-1 16,-4-1 2-16,0-1-188 0,0 0-20 16,-23 1-99-16,23 0-3 0,-29 0-9 0,-2 1-236 15,15 2 220-15,1 0-95 0,1-2-54 16,3 2-20-16,11-2 151 0</inkml:trace>
  <inkml:trace contextRef="#ctx0" brushRef="#br1" timeOffset="32345.3352">13999 5800 448 0,'26'13'10'0,"1"-13"42"0,-4 9 50 0,23-9 256 16,-26 7-140-16,-1-7-3 16,1 6-4-16,-5-3-63 0,-3 0-40 0,5-1-27 15,-13 0-87-15,-2 1 0 0,-2 1 3 16,0-2 8-16,-31 9 49 0,12-8-27 16,-3 0 7-16,-5-3-10 0,-6 0 18 15,-4 0 4-15,-40-18 47 0,38 18-48 16,0-22-4-16,3 22-8 0,1-26 7 15,-10 5 57-15,28 21-16 0,5-16 27 16,4 16 7-16,3-8-4 0,5 8-33 16,0 0-33-16,29 0-47 0,-29 0-2 0,38 25 0 15,-14-25 7-15,34 50 2 0,-33-29 3 16,2 0-4-16,-4 0 1 0,-3-2-7 16,-5-4-15-16,3 10-2 0,-18-16 13 15,0-2 20-15,0-2-11 0,0-5 4 16,-22 0-2-16,-9 0 4 0,10 0-4 15,-2-22-2-15,1 22 2 0,1-21 3 16,-10 3 18-16,31 18-4 0,-21-14 8 16,21 14 0-16,0 0 10 0,0-10-16 15,0 10-8-15,0 0-17 0,25 0-3 16,-25 0-2-16,29 27 13 0,-10-27-13 0,18 46-4 16,-21-28-5-16,-1-2-1 0,-7 1 1 15,-8-2 7-15,8 5 0 16,-8-20 13-16,-27 9-5 0,9-9 8 0,-9 0-10 15,-6 0 10-15,-44-23-9 0,36 23 5 16,0-23-4-16,1 23 8 0,9-23 30 16,5 23 31-16,-8-15 123 0,22 6 31 15,12 9-196 1,23 0-22-16,-23 18-8 0,33-18-4 0,19 44 7 16,-24-25-9-16,3 2 6 15,-2 1-4-15,-2 1 1 0,-2-2 17 16,14 15-23-16,-26-22-7 0,-5-1-3 0,-2-3-2 15,-6-3 14-15,0-2-7 0,-25-2-5 16,25-2 7-16,-37-1 12 0,12 0-9 16,-4 0 17-16,-28-25-6 0,30 9 13 15,2 16-11-15,0-17 47 0,9 17 11 16,16 0 22-16,-11 0 44 0,11 0-111 16,23 0-26-16,0 0 2 0,8 26 1 15,6-6 3-15,48 26-6 0,-38-20-42 16,-3 0-50-16,-5-1-69 0,-6 2-48 15,6 14-158-15,-39-25 269 0,0-2 18 16,-22-5 0-16,-9-9-65 0,-19 0-116 0,-78 0-518 16,45-26 374-16,0 26 96 0,-1-31 31 15,3 15 93-15</inkml:trace>
  <inkml:trace contextRef="#ctx0" brushRef="#br1" timeOffset="35275.2281">17043 6450 2455 0,'11'0'16'0,"-7"0"-11"15,8 0 12-15,-10 0-41 0,0 0 11 16,-2 0-2-16,0 0 19 0,0 0 20 15,-20 17 60-15,-11-17-41 0,4 0 18 0,-6 19-5 16,-11-19 7-16,-7 0-4 16,-65 0-13-16,54 0-35 0,-6-18-11 0,4 18-20 15,2-22-41-15,-56 7-132 0,60-10 50 16,4 12-129-16,2 1-219 0,9 2-129 16,4 0 62-16</inkml:trace>
  <inkml:trace contextRef="#ctx0" brushRef="#br1" timeOffset="35957.6717">16644 6799 1968 0,'0'10'90'0,"0"-10"62"15,0 0 76-15,0 0 33 0,0 0 329 16,0 0-336-16,0 0-50 0,0 0-70 16,0 0-69-16,0 0-24 0,0 0 72 15,-16 0-32-15,16 0 2 0,0 25-21 16,-15-25-42-16,15 29-7 0,-12 9-52 15,6-17-42-15,6 1-73 0,-8-2-112 16,8 1-84-16,-2 21-627 0,2-26 262 16,0 1 9-16,0 1 149 0</inkml:trace>
  <inkml:trace contextRef="#ctx0" brushRef="#br1" timeOffset="37960.8697">6491 10736 1797 0,'10'0'127'16,"9"0"462"-16,-19 0-398 0,2 0 8 15,-2 0 9-15,0 0-13 0,0 0 192 16,-21 0-187-16,21 0 11 16,-99 33 358-16,37-33-421 15,-39 14-58 1,24-14-54-16,38 8-43 0,2-8 6 0,-1 0-68 15,-50 0-411 1,73 0 112-16,-18 0-1227 0,29 0 892 16,4-15-521-16</inkml:trace>
  <inkml:trace contextRef="#ctx0" brushRef="#br1" timeOffset="38429.7212">6423 11361 1881 0,'18'5'74'0,"1"-1"76"0,-5-1 62 15,17-3 335-15,-18 2-260 16,5-2 596-16,-18 0-673 0,0 0-80 16,0 0-62-16,-20 0-35 0,20 0-30 15,-62 0 11-15,28 0 5 0,-1 0-21 0,-8 0 13 16,-5 0-26-16,-49 0-150 16,52 0-12-16,-5-15-107 0,11 15-69 15,0 0-48-15,10 0-47 0,-15-9-599 0,32 9 487 16,2 0 56-16,10-4 190 0</inkml:trace>
  <inkml:trace contextRef="#ctx0" brushRef="#br1" timeOffset="40603.3727">6253 11335 845 0,'4'0'78'0,"-4"0"22"0,0 0 16 15,0 0 53-15,0 0 84 16,0 0-112-16,0 0-39 0,-16 0 1 0,16-15-30 15,-15 15 38-15,-1 0-74 0,16-11-7 16,-17 11 1-16,7 0 3 0,-3 0-8 16,-1 0-14-16,6 0 0 0,-3 21 10 15,3-21 7-15,0 18 8 0,-3-18 5 16,-1 36 20-16,6-24-36 0,0 3-7 0,-1-3 5 16,5 0 9-16,0 10 18 0,2-12-25 15,19 16 66 1,2-22-79-16,5 0-6 15,-11-4-6-15,3 0-6 0,3 0 10 0,2 0-9 16,24-25 14-16,1 6-8 16,-7-3 4-16,-24 10 0 0,-3-1 0 15,-1-1-7-15,-5-4-7 0,0 2 1 16,-4-20 2-16,-4 20 2 0,0-2 1 16,0 2-9-16,-43-21-35 15,43 30 40-15,-25 1 4 0,0 2-20 16,13 2 14-16,2 2 3 0,-25 19 6 15,22-19 1-15,5 17-4 16,-5-17 5-16,-3 23-12 0,8 1 11 0,-1-12-8 16,3 3 9-16,2-3 2 0,-2-2-10 15,2 11 14-15,4-13 1 0,0 1 5 16,0-3 0-16,0 1 2 0,20 1 7 16,-20-4-9-16,19-1-5 0,-19 0-10 15,27-2 13-15,-11 0-14 0,26-1 9 16,-24 0-7-16,1 0 0 0,-3-19 2 15,1 19 4-15,-7 0-2 0,7-19 6 16,-13 4-20-16,-2 15-1 0,-2-18-1 16,0 9-2-16,-21-8 5 0,21 9 1 15,-29 4 1-15,13-2 7 0,-3 3-5 16,-1 3 9-16,-18 0-11 0,18 0 1 0,1 17-6 16,3-17 7-16,-1 15-4 0,3-15 6 15,-13 20 20-15,14 1-11 0,5-11 4 16,4-1 0-16,-2 0 3 31,4 8 30-31,2-10-34 0,0-2-4 0,0 2 4 0,22-2-6 0,-22-1 10 0,46 0-6 16,-25-4-5-16,1 0-6 0,-1 0 6 15,2 0 0-15,-3-17-8 0,18 17 2 16,-22-22 3-16,-6 22 3 0,-1-17-6 0,-1 17 1 16,-8-17-36-16,0 1 20 15,0 9 0-15,-21-1 11 0,21 4 0 0,-24 4 2 16,-7-5-1-16,12 5-4 15,-24 20-9-15,30-20 21 0,5 18-1 16,-3-18-3-16,3 19 10 0,4 4 51 16,-6-23-16-16,6 19 12 0,4-11-13 15,0 2-9-15,0-2 1 0,0 8 8 16,0-8-18-16,22-2-9 0,-22-1-9 16,19-2 10-16,6-1-3 0,4-2-16 15,2 0-14-15,-17 0 12 0,-1-18-27 16,-3 18-1-16,0 0-26 15,1-34-85-15,-11 34 124 0,0-15 0 16,-21-2-27-16,21 9 38 0,-27 1 3 16,27 0-4-16,-31 2 5 0,0-1-9 15,17 4 16-15,-1 2-1 0,1 0 0 16,1 0-6-16,3 0 4 0,-11 0 16 16,13 22 13-16,2-22 17 0,-3 15 24 15,5-15 5-15,-2 17 39 0,4-2-89 16,2-15 0-16,0 15-6 0,0-8-2 15,0-7-4-15,25 14 7 0,-25-11-6 16,23-1-5-16,-23-1-10 0,29-1 10 16,-13 0-19-16,15 0-14 0,-16 0-3 15,-3-21-2-15,0 21-19 0,-1-16-16 0,1-3-37 16,-12 19 65-16,4-24 10 0,-4 14 7 16,0 0-16-16,0-1 9 0,-22-3-27 15,22 9 28-15,-17 5 4 0,17 0 9 16,-19 0 11-16,5 0-7 0,14 0-2 15,-15 19 7-15,15-19 5 0,-10 17 2 16,10-17-38-16,0 16-194 0,-4-2 8 16,4-14-67-16,0 12-110 0,0-12-33 15,0 0 0-15</inkml:trace>
  <inkml:trace contextRef="#ctx0" brushRef="#br1" timeOffset="43450.2409">7177 8769 454 0,'0'0'50'0,"0"0"230"16,0 0-117-16,0 0 23 0,0 0 46 15,0 0 420-15,0 0-352 16,0 0-172-16,0 0 5 0,0 0 3 15,0 0 1-15,0 0 2 0,0 0 136 0,0 0-142 16,0 0-13-16,0 0-6 16,0 0-20-16,0 0-30 0,0 0-24 0,0 0-48 15,-10-18-6-15,10 18 12 0,-11 0 4 16,1 0-2-16,10 0-5 0,-10 0-1 16,6 0 3-16,4 0-10 0,-3 0-8 15,-3 0 0-15,4 0 1 0,2 17 24 16,0-17-13-16,-2 0 0 0,2 15 23 15,0-15 2-15,0 0 0 0,0 0-4 16,0 0-8-16,21 0-6 0,-21 0 9 16,16 0-6-16,-16 0-7 0,0 0-5 0,17 0 8 15,-17 0-1-15,10-13 7 16,-4 1-5-16,-6 12 4 0,7-9-3 16,-7 9-1-16,2-15-21 0,-2 15 23 0,0-12-16 15,0 9 16-15,0-2-4 0,0 1-11 16,-19-6-7-16,19 9 18 0,-21-3-5 15,21 4 2-15,-12 0 3 0,12 0-19 16,-12 0 3-16,1 0 9 0,11 0 11 16,-6 23-9-16,6-23 9 0,-2 0-7 15,2 0 2-15,0 18 5 0,0-18 9 16,0 0-4-16,0 0 11 0,21 11-4 16,-21-4-6-16,20-7-2 0,1 6 5 15,0-6-22-15,-11 0 4 16,2 0-11-16,-1 0 2 0,7-22-16 0,-9 22 25 15,-3-17-3-15,0 17 2 0,-2-14 12 16,0 2 5-16,-4 12-6 0,0-13-16 16,0 13 0-16,0-10 2 0,-20 3 7 15,-1 0-1-15,21 7 1 0,-23-1-1 16,23 0-4-16,-22 1 2 0,11 0 5 16,-9 0-9-16,9 18 21 0,5-18 8 15,0 15 4-15,-3 3 67 16,9-4-70-16,0-14 0 0,0 16 11 0,0-8-13 15,0-8-3-15,21 9-2 0,-21 0-1 16,15-2-5-16,3-3-6 0,-18-1-5 16,19-3-12-16,-9 0 13 0,-2 0-7 15,9 0 13-15,-11-20-8 0,0 20 12 16,3 0-13-16,-7-15-11 0,4 2-20 16,-6 13 23-16,0-13-2 0,0 13-4 15,0-13 1-15,0 13-1 0,-19-8-18 16,19 5 36-16,0 3-3 0,-18 0 8 15,18 0-5-15,0 0 0 0,-17 18-8 16,7-18 7-16,10 0-1 0,0 12 15 16,-6-12 15-16,6 13 30 0,0-4-27 15,0-2-17-15,0-7 0 0,0 3-4 16,0-3 2-16,16 3-18 0,-16-3-25 16,21 0-101-16,-21 0 45 0,14 0-10 15,-14 0-22-15,15-18-17 0,-1 18-189 16,-14 0 154-16,11-12-21 0,-11 12-43 15,4 0-58-15,-4-9-41 0,0-5-257 16,0 5 340-16,0 0 83 0,-21 4 52 16</inkml:trace>
  <inkml:trace contextRef="#ctx0" brushRef="#br1" timeOffset="47690.192">8380 5753 491 0,'4'0'23'16,"-2"0"45"-16,2 0 27 0,1 0 230 16,-3 0-156-16,-2 0 11 0,4 0 3 15,0 0-15-15,0 0-10 0,4 0 64 16,-6 0-157-16,0 0-24 0,1 0-8 15,-3 0-4-15,0 0 41 0,0 0-49 16,0 0 4-16,0 0-20 0,0 0-1 16,0 0 9-16,0 0 13 0,0 0-3 0,0 0 3 15,0 0-11-15,0 0 7 0,0 0-8 16,0 0-1-16,0 0-10 0,0 0 1 16,0 0 11-16,0 0 0 0,0 0 19 15,0 0-30-15,0 0-12 0,0 0-1 16,0 0 12-16,0 0-5 0,0 0-8 15,0 0 0-15,-23 0 4 0,23 0 10 16,0 0-2-16,0 0-3 0,0 17-3 16,0-17 8-16,0 0 6 0,0 0-9 15,0 15 10-15,0-15-6 0,0 12 10 16,25-12-2-16,-25 0-4 0,20 6 0 16,-20-6 0-16,31 0 11 0,-31 0-10 0,15 0 0 15,-7 0-5-15,2 0 0 16,-1-15 2-16,7 15 0 0,-12-15 0 0,2 15-2 15,3 0-3-15,-3-13 1 0,0 13-2 16,-2 0 1-16,-4-8-2 0,4 8 4 16,-4 0-4-16,0 0 2 0,0-7-8 15,0 4-4-15,0 0-6 0,-16 0 7 16,16 2 12-16,-15-3-13 0,1 2 5 0,2 2-6 16,1 0 8-16,11 0 5 0,-16 0-2 15,5 18 0-15,11-18-6 16,-8 0 6-16,4 16 4 0,2-16-6 0,0 12 5 15,0-2 0-15,2-10 8 16,0 10-2-16,0-10 0 0,0 8-7 0,0 1 14 16,31-5-11-16,-31-3 2 0,25 2-10 15,-9-3 0-15,3 0 6 0,16 0 6 16,-21 0-2-16,1 0-4 0,-9 0 4 16,2 0-3-16,9-21 14 0,-11 21-15 15,-6-19 3-15,0 19-8 0,0-13-7 16,0 13 5-16,0-17-5 0,-19 3-1 0,19 7 6 15,-20 3-7-15,1 4 1 16,-14-5 10-16,14 5 2 0,1 0-1 0,-3 0-4 16,5 0 2-16,-1 0 3 0,-6 16 8 15,13-16 7-15,0 0-3 16,1 16 2-16,3-16-2 0,2 14-1 0,2-1 32 16,0-13-26-16,2 14 1 0,0-7 1 15,0 2-3-15,29 3 10 0,-2-7-20 16,-11 0-13-16,9-2 2 0,-4-2 7 15,4-1-7-15,18 0 14 0,-24 0-6 16,1 0 3-16,-5 0 6 0,-3-20-8 0,-4 20 2 16,5-16-22-16,-9 1 17 15,0 15-12-15,-4-18 4 0,0 18-1 16,0-13-12-16,-23 4 14 0,23 9-7 0,-20-6 9 16,20 6-9-16,-33 0 8 15,4 0-7-15,14 0 5 0,-1 0 5 0,1 16-2 16,7-16 1-16,0 0 5 0,1 14-3 15,7-14 8-15,-4 10-4 0,4-10 6 16,0 0-5-16,23 10 14 0,-23-10-15 16,21 6 3-16,-3-6-7 0,-1 0-2 15,1 0-3-15,20 0 7 0,-22 0-5 16,-1-19 4-16,-3 19-12 0,-12 0-8 16,12-19-18-16,-12 4-76 0,0 15 17 15,0-16-35-15,0 16-34 0,-22-13-78 0,-1 6-486 16,23-1 286-16,-27 2 10 0,11 0 148 15</inkml:trace>
  <inkml:trace contextRef="#ctx0" brushRef="#br1" timeOffset="50883.0914">9321 4779 519 0,'0'0'39'0,"0"0"47"16,0 0 40-16,0 13 14 0,0-13 52 0,0 0 172 15,0 0-171-15,0 10-24 0,0-10-8 16,0 4 8-16,0-4-39 16,0 10 82-16,-19-9-132 0,19 2-11 0,0 1-14 15,0-2-1-15,-14 4 27 0,14-1-46 16,0-2-12-16,0 2-1 0,-21-1-7 15,21-1-13-15,-19 9 2 0,19-5 0 16,-14 0 6-16,14 3-3 0,-19 1 6 16,19-1-1-16,-25 13 21 0,17-10-18 15,-2-2-4-15,2 1-6 0,-3-1-1 16,-1 13 13-16,1-14-19 0,5 2 4 16,-4-2 1-16,6 2-2 0,2 1 7 0,-7 9-2 15,5-9-8-15,2-1 5 16,-2 1 0-16,2-1-4 0,-4 1 5 0,-7 10-2 15,9-10-1-15,-2 0-2 0,-2 0 0 16,2 0 0-16,-7 13 1 0,7-14 7 16,0 0-3-16,0 2-8 0,-1-1 11 15,1-1-12-15,-4 9 9 0,6-10-1 16,0 0 5-16,0 2-8 0,-3-4 3 16,-1 14-16-16,4-13 15 0,-2 3 1 15,2-1 4-15,-3 1-3 0,1 1-5 16,0 6 2-16,0-9-3 0,2-1 3 0,-1 0-7 15,3-2 1-15,-4 9 4 0,2-7 3 16,0-2 2-16,2-1-3 0,0 3 1 16,0-2-4-16,-4 6-5 0,6-6 3 15,-5-1 12-15,1 4-5 0,2-1 0 16,-6 9-7-16,4-12-2 0,0 1 7 16,-3 2 3-16,5 0 3 0,-4-4-6 15,0 9-9-15,2-7 6 0,-2 3 2 16,4-1 3-16,-5 0 2 0,5-2-2 15,-6 15 1-15,2-14-7 0,2 2 2 16,0-2 1-16,-1 1 14 0,-7 10-12 16,4-8 2-16,0-2-13 0,1 1 4 0,-1-1 5 15,2 1-6-15,-11 13 8 0,9-12-3 16,4 0 6-16,-6 0-1 0,1 1-7 16,3 0 1-16,-10 11-2 0,5-11 2 15,5 1 8-15,-2-2-5 0,2 2 3 16,-13 11-1-16,11-13 2 0,-3 2-8 15,1 1-1-15,-4-3 8 0,5 3-8 16,-13 11-3-16,5-11 3 0,5-1 7 16,-1 2 1-16,3-1-5 0,0 3 5 15,-13 19-6-15,12-20 9 0,-1 0-8 16,4 4 3-16,-5-5 0 0,-9 23-13 0,15-22 12 16,-5 2-5-16,2 1 1 15,1-1 5-15,-5 1-5 0,-1 17 5 16,5-17 4-16,-2 1-6 0,1-3 7 0,-3 1-1 15,-1-1-9-15,-5 19 7 0,3-18-11 16,7-2 9-16,-5 2 0 0,5-1-2 16,-11 18 4-16,11-18-9 0,-2-1-7 15,3-1 7-15,-1 5 0 0,2-3-1 16,-7 18 7-16,9-19 0 0,0 0 11 0,0 2-8 16,-2 0-7-16,3-1 5 15,-5 17 0-15,4-15 1 0,0 1-2 16,2-3-2-16,-3-2-4 0,-3 18-2 0,4-18 9 15,0-3-3-15,1 1 10 0,1 2-10 16,-2 1-1-16,-4 16 8 0,6-16-14 16,-1 0 8-16,-1 1-6 0,2 0 5 15,-4 10 14-15,6-13-8 0,-4 2-4 16,1-3-5-16,1 1-5 0,-2 1 6 16,-2 13 3-16,4-12 5 0,-2-3-5 15,-1 1 1-15,1-1-1 0,-4 16 7 16,4-15-4-16,-1 0-7 0,-1 1-2 15,0-1 1-15,4 0 6 0,-11 17-2 16,7-13 1-16,2-4 1 0,0-1-2 0,-1 4 7 16,3-1-6-16,-6 16-15 0,2-17 10 15,4-1 8-15,-5 2-1 0,1 0 4 16,-9 18-3-16,9-19 3 0,0 4-6 16,-2-4 3-16,-1-2 1 0,5 1-2 15,-11 16 1-15,9-16-5 0,-4 0-1 16,4 2-4-16,1 1 8 0,-3 17-3 15,-4-2-2-15,3-5 1 16,9-13 12-16,-4 0-9 0,2-2 2 0,-4 0 1 16,3 1-7-16,-3 13 9 15,0-13-3-15,0-2 1 0,-1 1 2 0,1-1-7 16,-2 0 3-16,-13 12-7 0,13-13 1 16,-1 4 5-16,3-3 5 0,2-1-4 15,-11 14 4-15,13-15-3 0,-4 2 1 16,2 0-3-16,0-2-4 0,-1 1 12 15,-9 10-15-15,10-10 9 0,-5 0-12 16,9-2 13-16,-6 2-3 0,2-4-4 16,-5 12 5-16,7-8-6 0,-2-2 6 15,2-1-9-15,0 4 15 0,-2 4-7 16,1-7 3-16,1 0-5 0,0 2 2 0,2-1 8 16,-2 2-8-16,-8 9 4 15,7-9-3-15,-1 0 6 0,0 0-9 0,0-1-5 16,-2 1 6-16,-7 7 3 0,9-9 7 15,0-1-14-15,-3 4-6 0,3-1 13 16,-2 12-4-16,2-13-3 0,2 2 3 16,-3 0 1-16,5 0 10 0,-2-1-1 15,-4 11-6-15,4-10-9 0,0 1 5 16,-3 0-1-16,3-1 7 0,-6 13-7 16,4-15 4-16,0 2-1 15,-15 22 10-15,13-22-7 0,1-1-8 0,-1 1 8 16,0-1-2-16,-9 11 0 15,9-11 5-15,0 1-6 0,4-1-1 0,-5 1 4 16,-1 12-20-16,2-11 12 0,4-1-2 16,-5 1 8-16,5 1 2 0,-2-1-6 15,-6 15 16-15,3-14-15 0,1-1 6 16,0 2-4-16,0 0-15 0,-1-1 17 16,-11 14 6-16,13-14-9 0,-1 4 1 15,0-1-2-15,-2-5-9 0,-9 21 16 16,11-19 0-16,4 3 5 0,-5-4-2 15,-1 1-2-15,2 2-12 0,-9 16-5 16,-14 17 11 0,6-16 7-16,17-19-4 0,-2-1-8 15,1 1 1-15,-9 18-3 0,14-16 8 0,-2-2-5 16,1 2 9-16,-1 0-8 0,-4 0-3 16,-7 15-4-16,9-15 17 46,0 0-2-46,4-2-1 0,-5 2 2 0,3-2-16 0,-4 14 11 0,6-15 1 0,-5 2 5 0,5-1-12 0,-4-1 2 0,-4 16-5 16,3-16 11-16,3 1-1 0,-2-1-5 16,4 1 2-16,-4 0 2 0,-3 15 2 15,3-15 3-15,2 2-6 0,0-1 4 0,1 2-9 16,1 1 0-16,-6 13 3 16,6-16 5-16,-2 0 0 0,1-1 3 0,1 2-2 15,-6 14 0-15,4-14-2 0,2 3-6 16,-3-2 3-16,1 0-3 0,2 2 2 15,-2 15 11-15,2-17-10 0,2-1-4 16,-2 0 5-16,1-2-4 0,-1 4 2 16,-2 15 0-16,2-16 7 0,0-1-5 15,0 1 4-15,2 1-4 0,-5 16 6 16,5-17-7-16,0 0 3 0,-2 2-11 16,2-1 10-16,-2 1-5 0,-2 19 6 15,2-18-6-15,0 3 8 0,-1-5-4 0,3 2 6 16,-2 1-1-16,-4 27-6 0,2-26-2 15,2 4 6-15,-3-5-6 0,3 4 8 16,-8 29-5-16,8-30 2 0,-2 1-4 16,-1 3-3-16,1-2 8 0,0 2-3 15,-6 25 2-15,3-28-2 0,1 3-5 16,2-1 9-16,-2-1-6 0,-7 28 1 16,7-27 1-16,0 2 3 0,-1 0-3 15,-1 0 5-15,0 1-5 0,-13 35 6 16,6-30-2-16,3-3 3 0,-3 4 0 0,-1 2 1 15,-3 0-8-15,-18 37-11 0,16-38 13 16,4 1 1-16,-3 1 0 16,3-1 2-16,-16 36-15 0,16-37 6 0,-3 1 6 15,5 2-1-15,-4-2 0 0,-1 3 2 16,-26 45 4-16,23-45-4 0,-2 5 13 16,1-2-14-16,1 4 2 0,-25 48-3 15,23-52 6-15,2 3-3 0,3 2-3 16,-1 0-1-16,-2 2 3 0,-18 44 16 15,18-49-12-15,4 4-5 0,-4-1-3 16,5 1-8-16,-1 1 0 0,-20 52-4 16,22-52 10-16,1 0 8 0,-1-4-7 0,-4 2 1 15,-10 38 7-15,17-49-43 0,-1 2-42 16,3-2-69-16,-3-2-89 0,5-4-101 16,3 25-625-16,5-32 444 0,2-4 83 15,-2-5 185-15</inkml:trace>
  <inkml:trace contextRef="#ctx0" brushRef="#br1" timeOffset="51659.2999">4928 13945 1517 0,'-2'-7'73'0,"0"-1"70"15,2-9 276-15,0 7-224 0,0-2-29 16,0 0-8-16,29-1-4 0,-29 0-4 16,25-17 123-16,-1 14-167 0,-24-2-25 15,25 2-30-15,-14 0-15 0,-3-15-14 16,-8 17-14-16,10 3 5 0,-10 1-10 0,4 1 10 16,-4 4-23-16,4 1-18 15,-4 4 14-15,0 0 22 0,0 24-2 0,-26-24 4 16,-8 56 5-16,16-29-8 0,-3 2-6 15,-2 5 6-15,1-1 3 0,-1 1 10 16,-14 36 12-16,20-32-3 0,-3-2-4 16,3 3-1-16,1-2-20 0,-13 30 7 15,16-35-9-15,1 2 12 0,1-5-21 16,5-1 10-16,2-7-1 0,0 19 6 16,2-23-3-16,2-4 14 0,0-6 6 15,0 1 18-15,21-6 2 0,3-2 0 16,-7 0-54-16,4-23 7 0,1 6 4 15,7-1 6-15,31-27 14 0,-29 16 2 16,2 1 22-16,-4 1 6 0,0 4-8 0,-6 3-5 16,14-19-2-16,-20 23-33 15,-7 7 7-15,0-3-5 0,-1 6 1 0,3-4 2 16,-10 5-4-16,-2 2 15 0,0 0-8 16,0 1-7-16,0 2 4 0,0 0-36 15,0 0 29-15,0 0-21 0,0 0 23 16,-16 0-2-16,16 0-22 0,-15 0 25 15,15 0-18-15,0 0 21 0,0 0-13 16,0 0 4-16,0 0-28 0,0 0 12 16,0 0-10-16,0 0-1 0,0 0 32 15,0 0-2-15,0 0 21 0,0 0-31 16,0 0 4-16,0 0 21 0,0 0-1 0,0 0-2 16,0 0 24-16,0 0-44 0,-19 0 5 15,19 0-19-15,-22 0 4 0,-15 0-75 16,12 0 16-16,-2 0-23 0,-2 15 5 15,-6-15-21-15,8 0 29 0,-23 8-9 16,30-8 77-16,3 0-33 0,3 0-24 16,3 5-48-16,7-5-6 0,2 0-50 15,2 0 136-15,0 4 17 0,31-4-9 16,-31 1 0-16,60 2-55 0,-33-3 37 16,0 0-26-16,-2 0-36 0,1 0-38 15,-5 0-55-15,16 0-289 0,-20 0 217 0,-5-16 8 16,-1 16 45-16,-5 0-103 0,-4-13 93 15</inkml:trace>
  <inkml:trace contextRef="#ctx0" brushRef="#br1" timeOffset="52764.7505">9374 4822 1242 0,'7'-6'58'0,"1"-1"47"0,-2 0 43 16,-6-6 192-16,0 8-187 0,0 0-12 15,0 1-13-15,-23 1-22 0,23 3-22 0,-20-1 53 16,-1 1-72-16,21 0-6 16,-25 0-11-16,13 23-3 0,-30 1 25 0,24-24-47 15,-7 24-10-15,2-10-15 0,3 0 9 16,-1-4-11-16,-8 2 3 0,21 5-2 16,-1-17 4-16,5 13 6 0,4-8 8 15,0-2 25-15,0-3-23 0,0 0 11 16,0 0-10-16,0 0-7 0,0 0 0 15,17-25-17-15,-1 25-1 0,-16-20 2 0,21 5 0 16,-6 0 9-16,1 1 20 16,21-16 32-16,-18 18-20 0,2 1 16 0,-1 2 5 15,1 0-10-15,12-6 0 16,-19 10-43-16,-1 2-12 0,1-2 3 16,-1 4 9-16,-7-2-27 0,19 3 4 0,-13 0 12 15,1 0 19-15,-1 25-10 0,2-25 0 16,-3 22-2-16,11 10 11 0,-11-12-4 15,-3 1-5-15,-2 0 2 0,-4-3 0 16,0 20 5-16,-2-24-3 0,0 0-8 16,0-6-4-16,0 3-21 0,0-3-27 15,0 5-94-15,0-5 56 0,0 1-4 16,0 0-8-16,0 0-21 0,0 0-2 0,0 7-199 16,0-7 74-16,0-4-154 0,0 2-36 15,0-4-60-15</inkml:trace>
  <inkml:trace contextRef="#ctx0" brushRef="#br1" timeOffset="79934.1253">21924 3141 1513 0,'0'-28'84'0,"25"28"69"0,-11-21 55 15,-1 21 64-15,13-36 192 0,-15 36-249 16,-3-15-4-16,2 15-8 0,-5-13 14 16,-1 13-5-16,6-7 101 0,-10 7-209 0,0 0-19 15,-19 0-9-15,-1 22 38 16,-40-2 6-16,18-20-85 0,-7 28-53 0,-5-13 25 16,0 1 5-16,-2 0 0 0,-41 12 2 15,52-16-22-15,8 2-42 0,10-10 7 16,6 6-56-16,3 1-59 0,18-8 112 15,0 4 5-15,0-3 14 0,26 0 2 16,-7 6 6-16,43 7 0 0,-25-5 16 16,9-1-7-16,7 0 10 0,-1 3 17 15,56 18-15-15,-22 6-33 16,-19 8 38-16,-45-21 11 0,-11 1 12 0,-11-2 1 16,0 3-12-16,0-3-8 15,-73 20-6-15,36-22 2 0,-13-5-12 0,3-3-23 16,-11-4-33-16,8-2-117 0,-45-3-422 15,58-5 221-15,4 0-13 0,12 0-81 16,5-21-96-16,16-2-481 0,0 23 758 16</inkml:trace>
  <inkml:trace contextRef="#ctx0" brushRef="#br1" timeOffset="80302.6446">22093 3406 1106 0,'13'-4'65'0,"-11"4"-1"0,0-1-2 0,-2 1 45 15,0 0 61-15,0 0 42 16,0 22 263-16,0-22-272 0,0 25-19 0,0-10 1 16,0 6-16-16,-17-5-37 0,17 22 12 15,0-20-106-15,0-3-15 0,-8 2-2 16,8-4-6-16,0 7 15 0,0-11-9 16,0-2 14-16,21 0-2 0,-21-5-10 15,25 1-14-15,14-3-15 0,-18 0 4 16,-1 0 12-16,7-19-4 0,2 19-1 15,0-20-8-15,25-6-4 0,-27 26 5 16,-1-26 5-16,-3 13-5 0,-6 0 9 0,8-7-14 16,-17 20-3-16,-4-10-9 15,0 10 1-15,-4 0-3 0,0 0 10 0,4 0 1 16,-4 19 17-16,2-19 3 0,-2 24 11 16,2-24-10-16,-2 30 4 0,2-2-6 15,0-15 0-15,-2-2-11 0,3-1-40 16,-3-10-74-16,4 12-384 0,-2-12-29 15,-2 0-147-15,2 0 24 0,6-22 93 16</inkml:trace>
  <inkml:trace contextRef="#ctx0" brushRef="#br1" timeOffset="80697.4426">22811 3119 1348 0,'0'0'98'0,"0"16"82"0,0-16 34 15,0 21 10-15,20-4-42 0,-20 22 38 16,23-16-125-16,-23 4-9 0,0 2-2 16,12 1-1-16,-12 33 11 0,0-34-61 15,0 1-14-15,0-5-5 0,0 0-5 16,-24-4-7-16,3 11-2 0,21-21 12 16,0-4-5-16,-14-2 14 0,14-1-5 15,0-4-14-15,0 0-26 0,0 0-14 0,0-22-7 16,0 22 0-16,20-23-2 0,-3-9 2 15,1 14 24-15,1-1 11 0,-3-1 1 16,47-32-5-16,-39 40 5 16,1 3 8-16,-2 9-11 15,22 0-2-15,-22 0 18 0,-2 28 4 0,-3-11-7 16,-3 4 19-16,1 27 27 0,-16-25-16 16,0 2-6-16,0-1 11 0,-31-3-8 15,11-1 6-15,-30 12 2 0,25-19-51 16,-4-5-60-16,2-2-74 0,5-2-107 15,3-4-199-15,-4 0-720 0,15-19 687 0</inkml:trace>
  <inkml:trace contextRef="#ctx0" brushRef="#br1" timeOffset="81059.1209">23642 3321 1318 0,'2'0'83'16,"-2"0"91"-16,0 17 68 0,-25-17 4 16,25 0-24-16,-60 12 33 0,33-12-167 15,2 11-8-15,0-3-18 0,5-3-23 16,-24 10-10-16,28-10-35 0,-1 0 4 0,7 1-4 16,-2-2-11-16,5-1 5 0,1 3-37 15,2-4 29-15,4 1 4 0,0-1 4 16,0 0 13-16,0 1-7 0,19 3 4 15,-19-3 5-15,16 1 1 0,-16-1-5 16,27 1 9-16,0 6 50 0,-11-4-16 16,-3 1-12-16,1 0-17 0,-1 2 1 15,-5 2-8-15,-2 14 71 0,-6-12-10 16,0 0-1-16,0 0-11 0,0-1-14 16,-51 8-5-16,32-11-24 0,-4-3 1 0,3-3-28 15,-3-1-45-15,2-2-71 0,-16 0-319 16,27 0 88-16,1-29-156 0,9 29-11 15,0-30-21-15,0 12 165 0</inkml:trace>
  <inkml:trace contextRef="#ctx0" brushRef="#br1" timeOffset="81263.1889">23865 2912 1412 0,'4'-8'2'16,"0"3"1"-16,-2 2 6 0,2 3 0 0,-4-2 50 15,2 2 249-15,-2 22-91 16,0-22 3-16,0 39-52 0,0-11-4 0,-18 41 76 16,18-26-158-16,0 5-10 0,0 2-23 15,-15 3-14-15,15-1-7 0,0 46-18 16,0-51-44-16,0-8-46 0,0-8-84 16,0-6-110-16,0-8-103 0,0-1-761 15,0-16 642-15,0 0 136 0</inkml:trace>
  <inkml:trace contextRef="#ctx0" brushRef="#br1" timeOffset="81424.306">24111 3201 2124 0,'0'27'48'0,"0"-27"23"16,0 22 46-16,-29-22 44 0,-14 24 138 16,14-5-158-16,-9-9-29 0,-3 0-29 15,-4-2-26-15,1 1-30 0,-43 0-123 16,48-3-47-16,2-6-107 0,6 3-107 15,8-3-214-15,9 0-92 16</inkml:trace>
  <inkml:trace contextRef="#ctx0" brushRef="#br1" timeOffset="81593.6391">24078 3266 1822 0,'8'0'42'0,"4"48"150"16,-5-12 53-16,-5 5-28 15,-2-21-123-15,0 3-24 0,0-2-37 16,0 2-19-16,0-1-7 0,-17 21-197 16,17-25-88-16,0-3-210 0,0-3-88 15,-16-7 15-15,16-3 157 0</inkml:trace>
  <inkml:trace contextRef="#ctx0" brushRef="#br1" timeOffset="81742.791">24169 3074 1951 0,'0'-1'-87'0,"0"-1"-51"16,0 1-80-16,0 1-69 0,0 0-305 15,0 0 315-15,-17 0 99 0</inkml:trace>
  <inkml:trace contextRef="#ctx0" brushRef="#br1" timeOffset="81924.9731">24396 2795 1697 0,'10'30'37'0,"-3"-10"44"0,-1 5 55 16,8 35 232-16,-7-24-177 0,1 10-20 16,-2 3-43-16,2 4-24 0,5 60-25 15,-7-60-63-15,-4 1-1 0,0-4-6 16,-2-9 2-16,0-3-38 0,-21 16-180 15,21-36 14-15,-24-7-144 0,24-5-229 16,0-6-67-16,0 0 61 0</inkml:trace>
  <inkml:trace contextRef="#ctx0" brushRef="#br1" timeOffset="82122.1135">24733 3253 2256 0,'-29'0'13'16,"-27"19"63"-16,19 0 9 0,-4-19 15 15,-7 12 10-15,-8-12-18 0,-49 16-4 16,55-7-107-16,7-9-77 0,2 9-142 16,10-9-287-16,4 5-125 0,4-5-429 15</inkml:trace>
  <inkml:trace contextRef="#ctx0" brushRef="#br1" timeOffset="82518.6121">24797 3285 2038 0,'0'11'59'0,"0"-11"41"0,0 18 44 15,0-11 20-15,0 4 1 0,0 20 127 16,-20-14-160-16,20 2-27 0,0-1-26 16,0 0-21-16,0 1-31 0,0 15 7 15,0-19-26-15,0 1 13 0,0-4-10 0,18 0-6 16,-18-3 6-16,19 3-2 15,1-7 1-15,-20-5-14 0,23 0-14 16,-6 0-4-16,12-25-52 0,-13 25 48 0,3-24 2 16,-3 7 2-16,3-1 16 0,-1-1-3 15,16-19 4-15,-22 19 11 0,0 1-7 16,-3 2-4-16,-1 4-6 0,-4 4-7 16,-4 2-17-16,0 3 18 0,0 3 9 15,0 0 1-15,0 18 8 0,0 7-7 16,0-8 10-16,0 1-4 0,0 1 10 15,0 0 1-15,17-1 1 0,-17 14-14 16,18-20-31-16,-18-1-28 0,17-3-39 0,-17-8-99 16,20 0-85-16,7 0-610 15,-8-24 397-15,2 7 15 0,1-5 151 0</inkml:trace>
  <inkml:trace contextRef="#ctx0" brushRef="#br1" timeOffset="82667.7508">25527 2874 982 0,'0'0'11'0,"-21"0"38"0,21 31 222 16,-16 6-63-16,16-10 22 0,0 5-12 15,0 6-12-15,0 6-29 0,0 55 30 0,0-46-162 16,22-2-28-16,-22 0-12 16,0-4-6-16,23-4-45 0,-6 23-293 0,-17-40-44 15,12-6-116-15,-2-8-31 0,1-7 80 16</inkml:trace>
  <inkml:trace contextRef="#ctx0" brushRef="#br1" timeOffset="82776.9206">25775 3156 2267 0,'-19'0'5'0,"-32"21"10"16,22-21-12-16,-6 0-12 0,-9 19 5 0,5-19 9 15,-9 17-12-15,-47 0-191 16,50-17-95-16,1 19-160 0,5-19-55 15,10 0 79-15</inkml:trace>
  <inkml:trace contextRef="#ctx0" brushRef="#br1" timeOffset="82995.0764">25814 3225 1943 0,'6'21'19'0,"1"4"20"16,-3 2 29-16,0 0 41 0,-2-2 5 15,4 27 71-15,-4-24-149 0,-2-1-20 0,0-4-11 16,0-2-4-16,0 14-111 0,0-22-75 16,0-5-259-16,0-6-153 0,0-2 45 15,-14 0 101-15</inkml:trace>
  <inkml:trace contextRef="#ctx0" brushRef="#br1" timeOffset="83105.1634">25982 3012 1623 0,'4'0'-35'16,"2"0"-218"-16,-4 0-13 0,-2 16-9 16,4-16-1-16,0 0 23 0,-2 20 113 0</inkml:trace>
  <inkml:trace contextRef="#ctx0" brushRef="#br1" timeOffset="83566.8787">26288 3230 690 0,'8'0'14'16,"-2"0"-18"-16,-2 1 24 0,-4 3 37 16,0-1 68-16,0 8 347 0,0-3-237 15,0 4-48-15,-27 3-72 0,27 0-23 16,-22 14-4-16,22-11-70 0,-19-2-19 16,19-1 1-16,-12 0 3 0,12-2-14 0,-15 9 9 15,15-13 6-15,0-2 7 0,0-2-9 16,0-2-19-16,0-1-69 0,29-2 41 15,-29 0 33-15,25 0-3 0,-4-18 21 16,-1 18-3-16,22-22-8 0,-26-2 1 16,5 24 5-16,-1-23 2 0,-1 23 0 15,16-16-18-15,-20 16-3 0,-1-8 11 16,1 8 21-16,-1 0-11 0,-2 0 3 16,7 25-29-16,-11-8 8 0,-4-17 24 15,3 19-5-15,-3-19 6 0,0 13 1 16,0-13 6-16,-4 10 7 0,0-10 5 0,4 0 10 15,-2 0-12-15,4 0-11 0,1 0-19 16,-3-23-9-16,8 23 19 0,1-21 20 16,1 21-11-16,21-38 57 0,-12 26-37 15,2 1 17-15,-3 2-15 0,3 9 12 16,27-7 8-16,-27 7-35 0,2 0-24 16,0 26 4-16,-1-26-3 0,1 36-2 15,27 8-2-15,-29-20-13 0,2 4-63 16,0-2-76-16,-5 2-167 0,1 0-117 0,20 23-446 15,-20-27 598-15,-2 0 137 16</inkml:trace>
  <inkml:trace contextRef="#ctx0" brushRef="#br1" timeOffset="86651.0221">19046 4038 379 0,'19'14'23'0,"-9"-2"12"0,11 14 68 15,-11-11-39-15,-1 0 15 0,-5 5 56 16,2-1-19-16,-2 6 47 0,0 26 146 15,-4-23-136-15,0 3-27 0,0 4 10 16,-31 3 18-16,-10 40 112 0,10-37-193 16,-6 7-38-16,-3-1-21 0,-5 0-2 15,-5 0-5-15,-53 55 76 0,45-51-49 16,0-1 5-16,0-2-12 0,-2 0-11 16,-64 41 45-16,60-53-43 0,-2-1 13 15,-2-7-2-15,0-4-10 0,-1-5 6 0,-55 0 42 16,52-16-16-16,4-3 11 15,2 0-10 1,2-20-7-16,-2 20-28 16,-65-45-16-16,63 28-21 0,10-1-2 0,-4-1 0 0,6 1-4 0,-51-20 0 0,61 20 10 15,3-3-9-15,2-1 5 0,-3-1 12 16,11-4-15-16,-21-29 27 0,28 25-19 16,3-6 12-16,2-1-3 0,0-6-3 15,13-2-3-15,-4-49-6 0,12 42-12 16,0-2-4-16,20 0 10 0,-20-2-8 15,46-1-9-15,22-62-3 0,-26 58 13 0,7 0 10 16,9 2-6-16,4 2-17 16,79-46-36-16,-65 57 16 0,9 3-2 15,0 3-7-15,3 7 7 0,8 0 10 0,92-18-4 16,-89 29 21-16,0 4 8 0,-4 4 1 16,9 2 3-16,-7 5 4 0,97 2-9 15,-99 6 2-15,-2 0 12 0,2 0-1 16,-6 31 4-16,83 10-2 0,-92-15-2 15,-3 4-3-15,-5 5 4 0,0 6-12 16,-5 8 7-16,40 58-39 0,-66-47 29 16,-1 1-17-16,-9 6 19 0,-13 1 1 0,-7-2-3 15,-7 64 15-15,-4-68-5 0,-37-1-5 16,6-2-11-16,-5-5 4 0,-48 41-62 16,28-56 6-16,-2-3-59 0,-4-5-74 15,-6-9-134-15,6-8-114 0,-68-4-556 16,65-10 634-16,3 0 152 0</inkml:trace>
  <inkml:trace contextRef="#ctx0" brushRef="#br1" timeOffset="87343.359">17192 4916 592 0,'0'0'12'15,"0"0"56"-15,0 0 110 0,0 0 93 16,-18 13 384-16,18-13-397 0,-36 0-71 16,10 0-34-16,-1 0-8 0,-4 0-11 15,-37 0 106-15,28 8-164 0,3-8-27 16,6 10-23-16,-6-1-1 0,-29 14 6 15,31-9 10-15,-3 2 38 0,1 2 12 16,0 2 14-16,-9 3-35 0,-49 24-19 16,46-21-44-16,-13-1 3 0,6 1 0 0,-6 0 23 15,8-3-1-15,-49 19 51 16,53-23-67-16,5-1 2 0,10-3-10 0,-5-2 1 16,-13 8 13-16,28-10-3 0,4-2-16 15,7-3-12-15,-3 0 10 0,7 1-16 16,-5 7-1-16,9-11 9 0,4 0-15 15,-2 2-25-15,4-2-48 0,-4 1-32 16,4-4-123-16,0 0 119 0,0 0-67 16,0 0-137-16,0 0-193 0,0-20-624 15,0 20 696-15,20-20 211 0</inkml:trace>
  <inkml:trace contextRef="#ctx0" brushRef="#br1" timeOffset="88155.0486">15625 5405 887 0,'0'5'99'0,"0"-5"65"16,-2 0 78-16,2 0 53 0,0 0 6 15,0 0 250-15,0 0-326 0,0 0-68 0,0 0-39 16,0-17-13-16,23 1 22 15,-4 5-85-15,-19 1-29 0,18-2 5 16,-5 0-6-16,-3 0-18 0,9-9 18 0,-11 11-21 16,0 3 2-16,-8 2-8 0,4 2 3 15,-2-1-4-15,0 4-13 0,-2 0 24 16,0 0 11-16,0 0-2 0,0 18 4 16,-22 3 11-16,22-7 6 0,-17 2-5 15,17 1 4-15,-23 3 5 0,11-3-3 16,-13 20 30-16,13-17-12 0,-3 0 34 15,3 1 19-15,-3-3 3 0,-1-2-32 16,-11 18-31-16,15-19-48 0,1 0 7 16,3-4-14-16,0 0 15 0,6 6 2 15,2-13 9-15,0 2-18 0,0-2 5 0,0-3 15 16,0 1 13-16,18 3 47 0,-18-5-52 16,0 2-3-16,27-2 12 0,-27 1-12 15,39 1 17-15,-22-2-34 0,4 0-2 16,-3 0 16-16,5 0 5 0,0-21-11 15,28 7 4-15,-22 14-12 0,-4-16 3 16,2 16 3-16,-4-10-14 0,-5 10 8 16,15-8-6-16,-16 1 31 0,-7 7-24 15,-1-5 18-15,-1 1-17 0,8-1 20 16,-14 1-15-16,-2 2 14 0,0-2-21 0,0-2-35 16,0-1-27-16,-18-11-111 15,18 3 100-15,-19 3 12 0,19-6 16 0,-20 9 19 16,9-16-20-16,-14 16 47 0,13 1-17 15,0 4 10-15,1 0 14 0,-1 1-19 16,4-5 2-16,-3 8 7 0,7 0-4 16,2 0 1-16,-2 0-4 0,2 0-7 15,-2 0 2-15,0 0 11 0,2 0-3 16,2 0 10-16,-3 21 0 0,1 1 65 16,2-22-37-16,0 27 13 0,0-10-10 15,0-3-13-15,23 1 11 0,-23 19 7 0,19-19-19 16,-19 0-4-16,0-2-19 15,0 0 16-15,0-3 0 0,0 5 47 0,0-10-36 16,-23-3-21-16,4-2-5 0,-1 0-33 16,-30 0-16-16,21 0 40 0,0-24 9 15,6 24 9-15,5-16 5 0,3 16-17 16,-3 0-19-16,18-14-21 0,-4 14 13 16,4 0 16-16,0 0 0 0,0 0 13 15,18 18-254-15,3-18-76 0,-21 21-242 16,25-21-168-16,-11 21-10 0</inkml:trace>
  <inkml:trace contextRef="#ctx0" brushRef="#br1" timeOffset="89537.1984">23024 5161 1563 0,'-19'0'43'0,"5"0"83"0,1 0 57 16,-1 0 73-16,1 0 21 0,-7 0 253 16,5 0-274-16,5 0 1 0,1 0-3 15,5 0 13-15,-2 0-12 0,4 14 175 16,2-14-274-16,0 0-27 0,0 0-28 0,0 0-13 15,0 0 21-15,0 0-67 0,0 0-40 16,0 0 2-16,29-21-6 0,-29 21-18 16,56-18 24-16,-33-1-2 0,3 6-11 15,3 4-33-15,0 0 9 0,23 2-53 16,-27 3 72-16,-2 4-18 0,-3 0 4 16,-5 0 13-16,-1 23-55 0,7 3-8 15,-19-10 61-15,-2 1 43 0,0 1 3 16,-21 3-18-16,-18 19-28 0,16-18 2 0,-6-2 7 15,-4 1 24-15,2-3-12 16,2 1 7-16,-27 8-22 0,30-14-6 0,1-4 24 16,6 1-18-16,7-3-6 0,-1-2-17 15,-1-2-50-15,6-2 39 0,8-1 21 16,0 0 17-16,0 0-1 16,49 0-22-16,-24 0 8 0,31 0 24 15,-23 0-25-15,-2 0 27 0,0 0 5 16,2 24 7-16,-4-24 0 0,25 43 15 15,-32-26-32-15,-5 6 26 0,-11 1 9 16,-6 0-17-16,0 0 66 0,-37 27-9 0,8-29-34 16,-8 1-15-16,-5-5-3 0,-7-4-13 15,-52 10-30-15,47-19 46 16,-6-2-17-16,12-3-17 0,1 0-6 0,8 0-87 16,-21-18-371-16,37 18 47 15,12-26-118-15,5 11-92 0,6-5-165 0,33-23-579 16,-8 22 958-16</inkml:trace>
  <inkml:trace contextRef="#ctx0" brushRef="#br1" timeOffset="89784.8327">23803 5327 1650 0,'0'-5'87'0,"0"5"18"0,0 0 78 16,0 0 32-16,0 0 46 0,0 28-10 16,-29 4 173-16,2-7-223 0,8 2-3 15,-3-2-37-15,1 1-20 0,-18 25-20 16,16-24-83-16,-2-2-18 0,7-6-65 16,-1 0-89-16,0-3-128 0,-16 7-549 15,21-16 248-15,1-5-55 0,-1-2-9 0,2 0 86 16</inkml:trace>
  <inkml:trace contextRef="#ctx0" brushRef="#br1" timeOffset="89949.1683">23406 5427 1660 0,'19'0'58'0,"-19"0"49"16,22 0 50-16,-9 0 74 0,-5 21 4 16,19 9 238-16,-9-13-278 0,-1 1-14 15,-2 4-26-15,7 2-40 0,26 23 12 16,-28-25-110-16,5 2-2 0,-4 1-42 15,0-2-41-15,3 0-86 0,16 7-354 16,-24-16 179-16,1-6-89 0,-1-5-129 0,1-3-10 16,-5 0 27-16</inkml:trace>
  <inkml:trace contextRef="#ctx0" brushRef="#br1" timeOffset="90359.2127">24192 4962 2022 0,'0'-10'22'0,"18"-7"150"0,-18 8-27 15,19 0 18-15,-19-1-19 0,29 3 9 16,8-8 57-16,-14 9-145 0,1 1-22 15,3 1-23-15,0 1-1 0,4 3-18 16,11 0-21-16,-24 0 11 0,1 18 10 16,-9-18-4-16,-2 17 19 0,-4 5 0 15,-4-22-6-15,0 26-14 0,0-12 0 16,-26 6-4-16,26-2 6 0,-50 19 9 16,31-17 2-16,1-2-7 0,-1 1-2 0,-2-2-3 15,9-1 2-15,-13 12-19 0,13-15 12 16,2-2-7-16,1-1 2 15,5-4-7-15,-4 6-33 0,8-9 31 0,-2 1 9 16,2-2 9-16,0 0 6 0,23-1 5 16,-1 1-1-16,-3-1-12 0,4-1-33 15,1 0-54-15,3 0-101 0,23 0-589 16,0 0-245-16,-30-16 618 16</inkml:trace>
  <inkml:trace contextRef="#ctx0" brushRef="#br1" timeOffset="90929.7095">26048 5192 1853 0,'16'0'33'0,"7"12"176"0,-17-12-44 16,-2 0-2-16,-4 0-23 0,0 0 11 15,0 6 134-15,0-1-176 0,-35-2-35 16,17 0-44-16,-7 2-10 0,-2 1-12 0,-35 5-129 15,33-6-54-15,-45 6-1155 16,55-10 691-16,7 0 144 0</inkml:trace>
  <inkml:trace contextRef="#ctx0" brushRef="#br1" timeOffset="91142.9075">26077 5379 2082 0,'0'12'91'0,"6"-3"71"15,-6 8 331-15,0-12-272 0,0 2-35 16,0 0-50-16,-25 4-22 0,25-3-48 0,-49 15-34 16,26-13-55-16,-2 0-85 0,-4-5-105 15,0 2-153-15,-2-7-226 0,-25 0-714 16,31 0 775-16,9-24 251 0</inkml:trace>
  <inkml:trace contextRef="#ctx0" brushRef="#br1" timeOffset="91707.5992">26835 4999 2476 0,'-6'-3'46'0,"6"0"1"15,0 0 2-15,0-2-7 0,0-1-1 16,25 2 4-16,2-10 70 0,-9 7-53 16,3 1-18-16,4 1-10 0,0-1-9 15,24-1-30-15,-22 6 3 0,-2-2-7 0,2 3 15 16,2 0-4-16,-4 0-10 0,20 0-31 15,-24 22 13-15,-7-22-3 0,-1 23 8 16,-7-9 2-16,-4 3 8 0,-2 18 21 16,-23-15-11-16,0 1 4 0,3 0-6 15,-7 0 3-15,-43 18 12 0,32-23-5 16,1 0-2-16,-2-1-10 0,8-3 1 16,0-1-13-16,-13 7-41 0,32-12 19 15,2 1 3-15,4 0 2 0,6-2 18 0,0 0 1 16,0 7 11-16,26-7 17 0,-26 3 16 15,31-3 24-15,-10 3 33 16,33 6 133-16,-27-6-104 0,0 1-15 0,4 4-10 16,-2-1-24-16,-5 3-20 0,9 19 43 15,-20-16-14-15,-5 4 32 0,-8 0 4 16,0-1 5-16,-27 0-32 0,-27 17-31 16,21-21-54-16,-12-3 8 0,-7-3-17 15,-1-4 5-15,-57 0-151 0,58-7-7 16,1 0-88-16,5 0-21 0,5-19-49 15,12 19-15-15,-6-20-602 0,28-2 382 16,7 7 31-16,0 15 179 0</inkml:trace>
  <inkml:trace contextRef="#ctx0" brushRef="#br1" timeOffset="91962.9334">27826 5213 1822 0,'0'0'58'16,"0"30"37"-16,-23 5 228 0,23-18-158 15,-35 5 14-15,16 2-2 0,-6 1-6 0,0-4-28 16,-32 26-5-16,23-28-119 0,3-1-28 15,-2-4-63-15,2 1-93 0,-27 3-541 16,34-11 134-16,1-7-14 0,4 0 56 16,5 0 128-16</inkml:trace>
  <inkml:trace contextRef="#ctx0" brushRef="#br1" timeOffset="92141.2232">27422 5252 1643 0,'19'0'17'0,"-19"0"39"0,17 0 40 15,-3 23 189-15,-2 1-140 0,-1-7-1 16,1 4-5-16,5 2-8 0,12 26 76 16,6 3-123-16,-2 0-58 15,-15-29-23-15,-3-2-44 0,1-2-53 16,1-3-72-16,-5-6-187 0,24-1-808 16,-18-9 580-16,5 0 197 0</inkml:trace>
  <inkml:trace contextRef="#ctx0" brushRef="#br1" timeOffset="92347.389">28574 5170 2317 0,'12'0'-5'0,"-4"14"5"16,-1-14 9-16,-3 0 21 0,-4 0 160 15,0 13-41-15,-25-13 8 0,25 8-43 16,-33-8-32-16,6 11-37 0,-43 1-26 16,31-8-33-16,-3 0-46 0,1 1-41 0,-1-3-81 15,7 1-134-15,-18-3-770 0,32 0 493 16,9 0 151-16</inkml:trace>
  <inkml:trace contextRef="#ctx0" brushRef="#br1" timeOffset="92785.2649">29014 5077 1983 0,'0'0'19'0,"-14"0"83"0,14 0-36 15,0 0 8-15,0 0-11 0,22 0 5 16,-22-28 8-16,54-1 78 0,-31 12-79 15,6 1-8-15,0-1-29 0,4-3-8 16,37-20-5-16,-37 21-16 0,0-2-6 16,2 5-6-16,-8-1 0 0,0 7-11 15,14 1 5-15,-24 9 8 0,-7 0 9 16,-8 29-5-16,-2-8 3 0,0 32 20 16,-31-21 2-16,9 2 1 0,-9 4 10 0,-2 3 12 15,-5-3-1-15,-46 34 87 16,36-37-76-16,3-1-4 0,3-2-17 0,3-5-13 15,4-1-12-15,-23 19-5 0,35-25-6 16,9-2-6-16,1-1-2 0,9 2 13 16,4-3 12-16,21 18 23 0,-21-20-21 15,37 1-19-15,-8-1 8 0,6 0-8 16,50 8-4-16,-35-15-61 0,5 1-64 16,7-1-79-16,-2 1-88 0,4-3-61 15,58 3-682-15,-62-6 442 0,-4 0 127 16</inkml:trace>
  <inkml:trace contextRef="#ctx0" brushRef="#br1" timeOffset="93855.1159">31408 6851 331 0,'16'0'-92'0,"-1"-20"1"16</inkml:trace>
  <inkml:trace contextRef="#ctx0" brushRef="#br1" timeOffset="103923.7438">26482 6436 2563 0,'10'7'31'16,"5"-1"198"-16,-15-3 21 0,0-3 125 16,0 4 52-16,-25 0 8 0,2 2-47 0,-35 3 15 15,19-1-322-15,-4-3-42 0,-5 0 4 16,-4-5 1-16,-43 5-35 0,48-5-7 16,-1 2-51-16,5-2 5 0,3 0-39 15,9 0-143-15,-12 0-525 0,27 0 160 16,5 0-128-16,9-17-154 0,2 17 33 15</inkml:trace>
  <inkml:trace contextRef="#ctx0" brushRef="#br1" timeOffset="104395.4953">26837 6261 2872 0,'2'0'36'0,"5"0"22"16,-1 0 38-16,6 0 247 0,-1-18-130 16,3 18 15-16,-1 0-27 0,5-18-33 15,1 18-64-15,39-14-23 16,-25 14-60-16,-15 0-28 0,-3 0 19 16,1-7-9-16,5 7-31 0,-5 0 14 15,13 0-51-15,-12 19 40 0,-3-19-12 16,-7 17-22-16,1-17 10 0,-6 25-1 0,-2 1-7 15,0-10 62-15,-27-3 19 0,27 2-15 16,-27 2 15-16,-16 10-7 0,22-10 3 16,-4-5-23-16,5-3-21 0,3 3 8 15,1-3-4-15,1 5 7 0,3-10-6 16,12-1 7-16,-4 4 2 0,4-5-1 16,0 1 3-16,0 4-21 0,0-6 24 15,26 6 5-15,-26 0 18 0,29-4-11 16,7 16-12-16,-18-11 2 0,1 5 10 15,6 1 18-15,-1 2-17 0,-3-1 18 16,12 22 29-16,-16-17 14 0,-17-1-2 16,8-1 32-16,-8-1-17 0,-23 0-24 0,-16 12 5 15,8-19-50-15,-4-1 7 0,0-3-29 16,-7-2-8-16,-30-3-121 0,41-1 15 16,-2 0-69-16,10 0-104 0,7-24-105 15,3 24-87-15,5-19-740 0,8-3 651 16,0 8 48-16,27 1 205 0</inkml:trace>
  <inkml:trace contextRef="#ctx0" brushRef="#br1" timeOffset="104734.0509">27759 6466 2263 0,'0'0'55'0,"0"0"40"0,0 15 74 0,0-15 58 15,0 15 22-15,-33-15 1 0,-2 42 101 16,14-27-249-16,-5 2-44 0,-3 2-41 16,4-2 4-16,-4 0-55 0,-21 13-272 15,28-19-34-15,-1-2-135 0,2-3-227 16,3-4-67-16</inkml:trace>
  <inkml:trace contextRef="#ctx0" brushRef="#br1" timeOffset="104921.1721">27373 6456 2437 0,'31'25'180'16,"-17"5"17"-16,5-10 88 0,2-1-5 15,3 4 5-15,1 6-77 0,25 26-16 16,-21-28-166-16,-2 2-8 0,-1-2-15 16,-3 0-97-16,0-2-138 0,24 12-606 15,-26-21 223-15,-2-5-79 0,-1-9 34 16,-1-2 102-16</inkml:trace>
  <inkml:trace contextRef="#ctx0" brushRef="#br1" timeOffset="105283.6501">28617 6245 2222 0,'19'28'89'0,"-19"-13"75"16,0 9 67-16,0-2 35 0,0 37 265 16,0-27-294-16,10 2-34 0,-10 0-68 15,0 1-39-15,13-4-60 0,-1 28-13 16,-12-34-7-16,4-1-27 0,-4-6-69 16,0-3-125-16,0-4-122 0,0 1-611 15,0-12 232-15,0 0-26 0,0 0 121 0,0-32 143 16</inkml:trace>
  <inkml:trace contextRef="#ctx0" brushRef="#br1" timeOffset="105409.6845">28900 6460 2167 0,'9'0'70'0,"-9"26"64"16,0-26 64-16,0 14 59 0,-21 2 184 16,0-16-296-16,-10 16-47 0,2-16-65 15,-6 11-8-15,-2-11-14 0,-42 11-192 16,38-11-50-16,8 5-146 0,4-5-181 15,4 0-101-15,11 0-5 0</inkml:trace>
  <inkml:trace contextRef="#ctx0" brushRef="#br1" timeOffset="105805.5707">29374 6277 2951 0,'0'0'27'0,"0"0"58"0,0-16 187 16,0 16-144-16,0-15-17 0,0 15-19 15,27-15 7-15,-9 15-9 0,40-15 21 0,-23 2-76 16,-2 13-21-16,2-10-7 16,5 10-17-16,-3 0-10 0,29 0 3 0,-39 0 6 15,-2 22 11-15,-2-22-7 0,-7 25 4 16,5 10-11-16,-21-11 14 0,0-2-9 15,0 6 19-15,-33-3-15 0,8 4 16 16,-29 27-19-16,23-27 2 0,2-1 6 16,0-2 1-16,4-1-7 0,-18 18-8 15,26-24 10-15,3 1 10 0,2-4-8 16,12 0 5-16,-7-2 22 0,7 13 16 16,27-15-27-16,-27-1-4 0,46-2-8 0,-13 2-1 15,6-3 17-15,54 5-29 0,-41-7-62 16,-1-5-112-16,7 1-109 0,-8-2-82 15,37 0-531-15,-52 0 327 0,-6 0-37 16,-8 0 116-16</inkml:trace>
  <inkml:trace contextRef="#ctx0" brushRef="#br1" timeOffset="106552.4152">22556 6543 2785 0,'9'0'27'15,"-9"0"8"-15,0 19 49 0,0-19 230 16,-17 9-122-16,17-9-16 0,-23 12-40 16,5-6-19-16,-15 8 9 0,12-6-96 15,2-2-14-15,-3-2 5 0,-3 1-56 16,4-2-70-16,-18 1-422 0,20-3 110 0,7-1-173 15,0 0-109-15,9 0-12 0,3 0 154 16</inkml:trace>
  <inkml:trace contextRef="#ctx0" brushRef="#br1" timeOffset="107026.3183">23024 6423 2338 0,'0'0'49'0,"0"0"51"0,-15 0 65 16,15 0 253-16,0 0-256 0,0-14-37 15,0 14-50-15,0 0-6 0,19-14-22 16,3 3-11-16,-22 11-28 0,25-7-2 16,-6 7 1-16,-1-12-10 0,24 7 0 15,-15 3-6-15,0 0 12 0,-1-1-6 16,5 3-7-16,-8 0 8 0,23 25-16 15,-30-25 7-15,-3 20 15 0,-7-20-9 16,-2 29 15-16,-2-6 8 0,-2-10-14 16,-25 3-2-16,25-2 1 0,-31-3-4 15,13 0 12-15,-26 10 0 0,21-12-8 16,9-2-8-16,-3-2 2 0,3-1-4 16,4 1 0-16,-1-3-31 0,11-2 6 15,0 0 3-15,0 0-2 0,0 0 12 0,0 0-1 16,0 0 23-16,0 0 16 0,27 20 4 15,-27-20 7-15,25 20 12 0,8 4 18 16,-16-9-20-16,-3 2 3 0,-2 2 9 16,-1-2 5-16,-11 3 3 0,0 19 10 15,0-20-39-15,-27-2-18 0,4-2-7 16,0-2-39-16,-41 7-249 0,25-15 14 16,2-4-65-16,2-1-40 0,4 0-109 15,0 0-103-15,-4-26-512 0,24-2 752 0</inkml:trace>
  <inkml:trace contextRef="#ctx0" brushRef="#br1" timeOffset="107233.8047">23797 6452 1490 0,'8'0'37'0,"2"26"31"0,-4 6 165 15,-6-17-90-15,0 3 21 0,0 2 17 16,-26 2 13-16,-5 25 122 0,12-26-216 15,-4 1-40-15,3-3-31 0,-3 1-37 0,-4-5-61 16,-16 10-302-16,22-17 10 0,0-4-168 16,7-4-73-16,-3 0 60 15,-1 0 169-15</inkml:trace>
  <inkml:trace contextRef="#ctx0" brushRef="#br1" timeOffset="107364.1487">23495 6483 2264 0,'0'-5'24'0,"27"5"29"15,-11 0 28-15,1 0 50 0,16 22 174 16,-14 6-141-16,-1-10-21 0,5 6-33 16,4 1-26-16,26 25-8 0,-30-25-62 15,8-1-12-15,-8 0-71 0,2-4-84 0,-2-4-127 16,10 7-904-16,-21-23 474 16,-2 0 123-16</inkml:trace>
  <inkml:trace contextRef="#ctx0" brushRef="#br1" timeOffset="107668.7162">24409 6273 1948 0,'0'19'61'0,"0"-19"37"16,0 28 55-16,0-10 40 0,0-2-21 15,20 30 149-15,-20-23-218 0,19 4-27 16,-19 1-47-16,14-2-23 0,-3 22-137 16,-1-30-52-16,-6 1-151 0,2-4-178 0,-6-6-128 15,0-4 29-15</inkml:trace>
  <inkml:trace contextRef="#ctx0" brushRef="#br1" timeOffset="107823.8898">24644 6435 2563 0,'0'22'149'0,"-20"-22"-23"0,20 22 37 16,-31-22-21-16,6 14-14 0,-6-14-16 15,-31 16-1-15,31-3-115 0,0-13-87 16,2 6-101-16,2-6-167 0,-6 0-951 15,22 0 628-15,1-17 165 0</inkml:trace>
  <inkml:trace contextRef="#ctx0" brushRef="#br1" timeOffset="108206.9234">24795 6233 3592 0,'6'0'51'15,"1"0"58"-15,1 13 44 0,0-13 48 16,31 0 118-16,-12 0-179 0,6 0-18 16,7-19 1-16,1 19-8 0,52-18 18 15,-48 18-120-15,-1 0-5 0,-5-15-36 16,-6 15 1-16,-2-8-2 0,13 8 0 16,-30 0 16-16,-2 0 16 0,-7 0-12 0,-1 30 4 15,-4 6 28-15,-21-15-1 0,21 5 20 16,-37 2-8-16,12 4-42 0,-4 0-1 15,-33 33 1-15,29-31 16 0,4-3-15 16,4-2-9-16,0-3 8 0,7-2 24 16,-9 14-16-16,17-22-17 0,5-5 2 15,1 1 46-15,4-4-35 0,0 2 32 16,0-8-35-16,29-2 31 0,-8 0-28 16,2 0 11-16,8 0-11 0,49-20 7 15,-36 20-56-15,-1 0-75 0,7-19-163 16,-3 19-132-16,50-12-631 0,-57 12 586 0,-3-11 28 15,0 11-30-15,-4 0-29 0,-14 0-23 16</inkml:trace>
  <inkml:trace contextRef="#ctx0" brushRef="#br1" timeOffset="108771.66">30930 7167 1538 0,'75'14'11'0,"-13"-2"1"16,25 6-43-16,-65-15 9 0,-3 3-4 16,-13 1 67-16,-6 2 46 0,0 1 16 15,-74 5 133-15,30-4-167 0,-14 0-9 16,-14 1-22-16,-19-3 4 0,-140 5 89 0,100-5-34 16,-22-2 35-16,-16 0 29 0,-17 0 16 15,-19-2 19-15,-235 3 154 0,192-6-202 16,-21 1-1-16,-20-3-21 0,-19 0-3 15,-19 0 12-15,-361 0 25 0,318 0-90 16,-17 0-40-16,-6 0 5 0,-3 0 4 16,-388 0-13-16,402 0 2 0,-11 19-29 15,13-19 1-15,12 21 26 0,16-9-33 16,-284 18-10-16,336-14-46 0,21 1-37 16,22-2-57-16,28 4-101 0,22-4-123 15,-126 13-635-15,193-16 354 0,28-3-5 0,28-2 115 16,26 0 134-16</inkml:trace>
  <inkml:trace contextRef="#ctx0" brushRef="#br1" timeOffset="109651.1142">21122 8101 1992 0,'-2'2'80'0,"-4"-2"77"0,6 0 83 0,0 0 423 16,0 0-347-16,0 0-42 0,18-18-75 16,-18 18-37-16,0-15-63 0,17-2 15 15,5 17-83-15,-7-18-15 0,4 9-22 16,5-2 1-16,5 4-5 0,33-6-13 16,-29 8 19-16,-2 0-22 0,0 1 13 15,5 2-24-15,13 2-86 0,-26 0 51 16,-5 0 8-16,-1 0 23 0,-7 29-15 15,-6-29 22-15,-4 48-19 0,0-25 43 0,-26-3 1 16,26 1 9-16,-42 1-8 16,20-4 0-16,-40 15-1 0,30-15-17 0,-1-4-28 15,2-3-44-15,0-1-44 0,-4 5-172 16,21-9 173-16,1-3 31 0,13 1 37 16,0-3 26-16,0 0 31 0,25 4 8 15,-25-4 8-15,33 2 11 0,-10-1 36 16,4 4 13-16,4 0 23 0,29 14 135 15,-31-8-112-15,-2 4-10 0,-3 2-17 16,-7 2 11-16,2 21 108 0,-19-20-106 0,0 1-29 16,0 1-10-16,-36-2-29 0,3-1-7 15,-51 11-18-15,38-18-74 0,-8-3-99 16,9-3-113-16,-3-6-132 0,3-1-123 16,-9-20-719-16,40 20 696 0,14-31 197 15</inkml:trace>
  <inkml:trace contextRef="#ctx0" brushRef="#br1" timeOffset="109811.173">22112 8225 2475 0,'0'18'60'0,"-25"2"28"16,25 2 61-16,-20 0 38 0,20 5-8 15,-46 31 86-15,25-31-221 0,5 0-27 16,-5-1-18-16,9-2-81 0,-7-2-103 15,-8 9-567-15,13-19 108 0,3-7-35 16,-1-4 129-16</inkml:trace>
  <inkml:trace contextRef="#ctx0" brushRef="#br1" timeOffset="109999.4695">21721 8178 2602 0,'40'37'14'0,"-18"-17"13"0,1 3 53 15,8 1 54-15,2 3 49 0,2 4 8 16,40 29 37-16,-42-29-191 0,4-3-36 16,-4 0-29-16,-4-4-64 0,-8-3-75 15,1 5-384-15,-20-19 13 0,3-6-113 16,-5-1 15-16,0 0 107 0</inkml:trace>
  <inkml:trace contextRef="#ctx0" brushRef="#br1" timeOffset="110351.3427">22372 7946 2583 0,'15'-7'57'0,"-7"4"9"0,5-2 13 16,1-2-13-16,3 0-13 0,5-3-24 15,28-5 51-15,-19 11-29 0,2-4-13 16,-2 3-13-16,0 2-24 0,-4 3-11 15,18 0 5-15,-24 0 3 0,-11 18 8 16,1-18-3-16,-9 21 9 0,0 8 9 16,-2-13-21-16,-29 2 1 0,6 1 2 15,0 1 1-15,-1 0 4 0,-34 22-4 16,25-22-5-16,10 0-4 0,0-1 3 0,3-3-7 16,-5 16 6-16,25-19 7 0,-13-1-5 15,13-2-1-15,0 0 7 0,0-2 9 16,23 7 18-16,-23-9-18 0,27-3-4 15,-11 1-6-15,7-3-2 0,27-1-65 16,-19 0-47-16,-2 0-112 0,2 0-157 16,0-22-212-16,-2 22-55 0,22-16-350 15</inkml:trace>
  <inkml:trace contextRef="#ctx0" brushRef="#br1" timeOffset="110519.5736">23445 8308 2481 0,'13'11'54'0,"-13"-8"3"0,0 1 31 15,0-4-3-15,0 1 0 0,-33 2-20 16,-5 4-17-16,12-2-43 0,-3-3-3 16,0 2-23-16,0-2-47 0,-25-1-259 15,33-1 12-15,3 0-155 0,5 0-48 16,3 0-27-16,10-24 138 0</inkml:trace>
  <inkml:trace contextRef="#ctx0" brushRef="#br1" timeOffset="110978.172">23853 7964 2498 0,'0'0'16'16,"0"0"103"-16,2 0-13 0,2 0 8 15,4 0-8-15,0 0-7 0,7 20-34 16,22-20-2-16,-16 0-51 0,3 0 2 0,1 0-5 16,4 0 0-16,29 0-6 0,-29 0-6 15,-2 0 1-15,0 0-3 0,-5 0-7 16,1 0-8-16,8 19-52 0,-23-19 29 16,1 22 6-16,-9-22 17 0,0 23 1 15,0 6 10-15,-21-12 8 0,21-2 5 16,-29 1 5-16,13 1-8 0,-3-2 2 15,-18 10-4-15,18-14 4 0,1 0-3 16,3-3-5-16,3-2 0 0,-5 2 1 16,11-5-1-16,2 0-3 0,2-2-8 15,2 0-8-15,0-1 2 0,0 1-10 0,0 0 30 16,0 1 5-16,18 2 7 0,-18-2 6 16,27 4 23-16,6 12 62 15,-14-7-45-15,6 3-19 0,-5 2-14 0,1 4 5 16,12 21 22-16,-23-21 0 0,-1 4 16 15,-9-5 16-15,0 2-1 0,0-1-6 16,-52 14 8-16,25-21-56 0,-4-1-21 16,0-3-7-16,0-2-62 0,-2-3-66 15,-19-4-354-15,30 0 157 0,3 0-99 16,7-21-102-16,12 21-51 0,-9-39-349 16</inkml:trace>
  <inkml:trace contextRef="#ctx0" brushRef="#br1" timeOffset="111187.2822">24973 8186 1261 0,'14'0'14'0,"-7"18"53"0,-3-18 68 16,0 22 259-16,-4 5-190 0,0-9-30 16,0 4-14-16,-27 0 17 0,27 2-27 15,-52 22 66-15,27-23-167 0,-1 0-27 16,-1-4-44-16,-2 0-62 0,-25 10-305 15,29-20 13-15,0-4-146 0,5-2-29 0,-1-3 22 16,2 0 174-16</inkml:trace>
  <inkml:trace contextRef="#ctx0" brushRef="#br1" timeOffset="111353.5172">24690 8209 2210 0,'14'-5'25'15,"-1"3"-4"-15,1 2 17 0,-2 0 7 16,22 27 32-16,-18-27-28 0,5 29 13 15,-3-11 11-15,5 5-6 0,0-1-11 16,22 22-8-16,-22-20-54 0,-2-2-47 16,-1-2-70-16,-1-4-71 0,10 6-543 15,-19-17 264-15,-6-5-26 0,3 0 130 0</inkml:trace>
  <inkml:trace contextRef="#ctx0" brushRef="#br1" timeOffset="111556.0244">25607 8006 2124 0,'7'0'-1'0,"-1"0"0"15,-4 25 3-15,0-25 45 0,-2 27 46 16,0 21 186-16,0-19-158 0,0 3-32 16,0 2-37-16,0 0-6 0,0 34-7 0,0-38-37 15,0 0-48-15,0-5-54 0,0-5-87 16,0-4-95-16,0 4-575 15,-17-17 366-15,17-3 56 0,0 0 149 0</inkml:trace>
  <inkml:trace contextRef="#ctx0" brushRef="#br1" timeOffset="111737.1033">25822 8140 1999 0,'7'0'60'0,"-7"0"32"15,0 0 32-15,0 23 9 0,0-23-22 16,-25 19 50-16,-10 6-108 0,12-25-17 0,-6 22-18 15,-12-22-12-15,-1 17-49 0,-47-9-312 16,48-8-57-16,4 0-105 0,2 0-45 16,2-19 79-16</inkml:trace>
  <inkml:trace contextRef="#ctx0" brushRef="#br1" timeOffset="112091.8253">26151 7907 2481 0,'6'-3'-2'16,"15"-4"37"-16,-11 3 15 0,7-1 39 0,-3 2 20 15,7 1 6-15,2 2-25 0,37-3-10 16,-29 3-73-16,4 0-5 0,0 0-4 16,0 18 7-16,31-18-4 0,-41 17-8 15,-2-17 3-15,-5 13-6 0,-3-1 12 16,-5 1 6-16,-6 15 4 0,-4-10-8 15,0 1-2-15,-31 5-8 0,31-1 5 16,-62 25 4-16,33-22 5 0,0-1-4 16,-2 3 8-16,3-4 24 0,3 2 4 0,-21 17 50 15,26-22-54-15,3-2-9 16,9 0 2-16,8-2 1 0,-6 0 4 0,6 16 76 16,0-18-50-16,33-1-10 0,-15 0-17 15,3-2-11-15,35 9 4 0,-29-13-37 16,4-4-42-16,2-2-88 0,0-2-109 15,2 0-96-15,25-25-634 0,-33 25 403 16,-2-33 12-16,1 12 156 0</inkml:trace>
  <inkml:trace contextRef="#ctx0" brushRef="#br1" timeOffset="112254.15">27549 7945 2512 0,'8'-2'3'0,"-4"1"-8"0,-2 1 0 16,-2 0 2-16,0 0-12 0,-43 0 17 16,18 0-6-16,-6 16 11 0,-6-16-20 15,-7 0-16-15,-41 23-212 0,40-5-25 16,8-18-115-16,2 14-52 0,6-14-38 16,8 8 120-16</inkml:trace>
  <inkml:trace contextRef="#ctx0" brushRef="#br1" timeOffset="112415.1696">27462 8067 1600 0,'25'25'36'0,"-7"-13"28"0,3 15 119 15,-15-19-98-15,-4 3-1 0,-2-1 5 16,0 2 3-16,-23-1-13 0,-16 5-7 16,14-11-62-16,-6 3-7 0,-4-4-13 15,-2-1-54-15,-33-2-387 0,37-1 18 16,4 0-59-16,6 0 64 0,10-19 106 15</inkml:trace>
  <inkml:trace contextRef="#ctx0" brushRef="#br1" timeOffset="112787.9067">28375 7812 1523 0,'11'0'4'0,"-9"0"20"0,-2 0 152 15,0 24-15-15,0-24 31 0,-37 27 19 16,18-11 0-16,-39 25 176 0,29-18-230 16,-8 5-20-16,2-3-6 0,-2 3 2 15,1 0-5-15,-17 31 95 0,26-31-154 16,8 0-14-16,3-3-21 0,5 2 6 0,11 21 29 16,0-27-40-16,19-1-15 15,4-1 5-15,4-1-11 0,12-3-3 0,56 8 25 16,-39-17-16-16,10-2 7 0,-2-4 9 15,2 0 12-15,0 0 27 0,60-45 45 16,-62 22-74-16,-8-6-16 0,-6-4 53 16,-7-4-6-16,15-47 50 0,-48 39-116 15,-7-1-22-15,-3-2 17 0,-31 1-14 16,-7 2-9-16,-59-33-24 0,41 46 35 16,-4 2-65-16,3 8-122 0,-5 4-174 15,6 8-164-15,-35 3-1001 0,56 7 737 0,8 0 174 16</inkml:trace>
  <inkml:trace contextRef="#ctx0" brushRef="#br2" timeOffset="122499.5722">15171 10124 2943 0,'0'0'10'0,"0"0"40"0,0 15 71 15,0-15 87-15,-19 28 355 0,19-12-289 16,-23 5-44-16,7 3-49 0,-1 8-42 16,-1 2-61-16,-28 39-3 0,21-35-76 15,-2-3-40-15,-2 0-64 0,-2-2-99 0,-28 14-484 16,32-30 226-16,2-3-31 16,2-7-92-16,5-4-100 0,1-3 31 0,-4-31-171 15</inkml:trace>
  <inkml:trace contextRef="#ctx0" brushRef="#br2" timeOffset="122670.0026">14747 10153 1985 0,'23'0'72'0,"3"32"209"0,-7-16-66 16,2 4 9-16,4 2 19 0,3 6 39 16,3-1-4-16,44 33 156 0,-34-29-322 15,3 0-45-15,-1-2-61 0,5-2-16 16,43 19-233-16,-48-30-21 0,2-3-150 15,-1-4-159-15,1-8-195 0,-1-1-14 0</inkml:trace>
  <inkml:trace contextRef="#ctx0" brushRef="#br2" timeOffset="122881.4591">16429 9951 2429 0,'17'-2'21'0,"-5"2"2"16,3 0 126-16,-15 0-62 0,0-2 18 0,0 2-32 15,0 0-18-15,-31 0-28 0,-10 0-24 16,14 0-11-16,-8 19-37 16,-3-19-54-16,-1 0-122 0,0 16-187 0,-25-16-704 15,37 10 594-15,6-10 183 0</inkml:trace>
  <inkml:trace contextRef="#ctx0" brushRef="#br2" timeOffset="123092.9429">16407 10069 1785 0,'18'13'63'0,"-1"1"76"16,-5-2 73-16,-6-1 57 16,3-4-13-16,-9 7 132 0,0-5-275 0,-23-2-47 15,23-3-52-15,-35 1 0 16,-21 3-45-16,21-7-57 0,0 0-71 0,0-1-89 15,2 0-96-15,4 0-134 0,-13-18-680 16,24-1 701-16</inkml:trace>
  <inkml:trace contextRef="#ctx0" brushRef="#br2" timeOffset="123411.4223">17548 9567 2029 0,'20'0'27'16,"-20"0"12"-16,15 11 52 0,-15-11 43 15,0 0 243-15,0 0-181 0,0 0-23 16,0 11-48-16,-31-7-41 0,-19 7-21 16,19-5-64-16,-10 1 2 0,6-2-4 15,-4-1-9-15,5-2-38 0,-28 4-195 16,40-3 52-16,3-3-80 0,7 0-151 15,6 0-182-15,6 0-24 0</inkml:trace>
  <inkml:trace contextRef="#ctx0" brushRef="#br2" timeOffset="124171.8281">18100 9269 1190 0,'0'0'-3'0,"0"0"46"0,0 0 44 16,0 21 328-16,0 6-180 0,18-8-2 16,-18 5-67-16,0 5-16 0,19 2-29 15,-3 39 44-15,-16-34-100 0,11 2-12 16,-11-1-8-16,0 0-10 0,8-5-12 15,-8 26-2-15,0-35-9 0,0-1-8 16,0-6 5-16,0-4 5 0,-14 0 38 0,14-10-3 16,0-2-8-16,0 0-16 15,0 0-22-15,0-25-32 0,0-5-59 0,0 12 43 16,22-4 10-16,-22 1 20 0,23-4-9 16,12-28 15-16,-8 31 10 0,2 2 1 15,6 2 5-15,0 7-3 0,7 5 7 16,42 6 52-16,-48 32-24 0,1-10-1 15,-6 4 12-15,-4 3 30 0,8 33 157 16,-35-28-88-16,0-2-1 0,0-2-15 16,-21-1-26-16,-2-1-31 0,-41 19-14 15,21-27-40-15,6-6-21 0,-3-2-30 0,-1-5-46 16,6-2-48-16,-25-5-253 16,39 0 109-16,7-22-67 0,1 22-111 0,7-26-169 15,6-10-610-15,0 16 791 0,23 1 219 16</inkml:trace>
  <inkml:trace contextRef="#ctx0" brushRef="#br2" timeOffset="124706.1944">19276 9297 1387 0,'0'20'186'15,"0"-20"-19"-15,0 27 41 0,10-11-46 0,-10 5 11 16,0 5-34-16,9 25 27 0,-1-23-136 15,-2 1-17-15,-6-2-1 0,0-1-7 16,0-2-41-16,4 13-246 0,-4-23-63 16,0 0-123-16,0-6-43 0,0-5 20 15</inkml:trace>
  <inkml:trace contextRef="#ctx0" brushRef="#br2" timeOffset="124870.6455">19516 9422 2082 0,'8'0'40'0,"-4"0"150"0,-4 0-33 16,0 0-15-16,0 0-13 0,-35 0-24 16,16 21-42-16,-34-6-4 0,26-15-49 15,-4 20-3-15,0-20-28 0,2 16-60 16,2-16-92-16,-17 13-601 0,26-5 226 16,5-8-27-16,3 0 160 0</inkml:trace>
  <inkml:trace contextRef="#ctx0" brushRef="#br2" timeOffset="125216.2015">19673 9793 1866 0,'16'4'45'0,"-1"2"51"16,-11-2 30-16,4-1 46 0,-8-1 246 16,0 1-164-16,0 1 2 0,-27 1-65 15,11-1-53-15,-17 2-58 0,-33 4 0 16,20-5-42-16,5-1-31 0,-11-1-10 15,7 1 2-15,-38 0-70 0,44-2-22 16,3 0-76-16,10-1-67 0,3 1-77 16,8-2-68-16,-3 2-618 0,18-2 440 15,0 0 93-15,0 0 169 0</inkml:trace>
  <inkml:trace contextRef="#ctx0" brushRef="#br2" timeOffset="125844.117">20198 9875 1276 0,'0'7'67'0,"0"6"285"15,0-5-97-15,0-1-26 0,18 3-49 16,-18 2-7-16,0 1-34 0,25 15 69 16,-10-14-113-16,-15 0-23 0,10-1-1 15,-10-2 5-15,8 6 42 0,-8-12-37 16,4-2 29-16,-4-1 69 0,0-1 22 0,0-1-33 15,0 0-16-15,0-25-145 16,0 25-9-16,0-34-6 0,-18 13 12 0,18-9-34 16,-13-33-17-16,13 26 44 0,-14-3 12 15,6-2-28-15,-1-3 9 16,-9-46-90-16,14 44 48 0,-2-3-1 0,6 0 6 16,0 3 29-16,0 1-1 0,0-32-32 15,28 46 30-15,-28 5 7 0,31 6-1 16,-10 7 9-16,39 2-4 0,-25 12 23 15,15 0-18-15,-1 0-2 0,18 0 16 16,1 23-12-16,93-4 29 0,-74-19-15 0,6 17 16 16,6-17 15-16,9 12 6 0,5-12 16 15,121 0 32-15,-104 0-53 0,9 0-17 16,1 0 4-16,3-24-4 0,152 3 49 16,-138 21-60-16,7-20 1 0,1 20-12 15,5-18 12-15,-3 18-8 0,172-13-21 16,-167 5-2-16,-5 8 7 0,1-6 16 15,-7 6 6-15,-4-4-18 0,132 2 1 16,-154-1-72-16,-9-1-51 0,-11 0-81 16,-13 2-93-16,61-5-449 0,-103 4 199 15,-8-3-108-15,-11 3 20 0,-16-2 96 16</inkml:trace>
  <inkml:trace contextRef="#ctx0" brushRef="#br2" timeOffset="126545.5651">20772 9572 1882 0,'0'23'28'16,"0"7"185"-16,17-13-30 0,-17 2 31 15,0 3-15-15,15 2-1 0,-1 24 89 16,-14-27-205-16,12 3-18 0,-12-1-22 16,11-3-14-16,-11-2 1 0,4 11 0 15,4-18-20-15,-8-1-8 0,0-3 12 0,0-2 7 16,0-3 0-16,0-2 36 16,0 0-42-16,0 0-4 0,0 0-20 0,0-18-13 15,4-3-59-15,2 21 40 0,-3-28 11 16,3 10 13-16,2 2 0 0,6 0 8 15,30-10-10-15,-21 15 16 0,-1 11 5 16,5-10 10-16,6 10 13 0,19 21 35 16,-25-21-43-16,-9 29 12 0,1-9 2 15,-7 1 8-15,-5 2 29 0,-3 20 41 0,-4-22-59 16,0-2-26-16,-35-2-9 16,10-3 1-16,0-3-21 0,-31 4-121 0,29-15-36 15,-4 3-59-15,9-3-54 0,3 0-64 16,2 0-101-16,3-26-736 0,14-2 643 15,-8 11 172-15</inkml:trace>
  <inkml:trace contextRef="#ctx0" brushRef="#br2" timeOffset="126918.0466">21568 9471 2664 0,'4'0'28'0,"-4"0"38"0,5 0 207 0,-1 0-78 16,-4 0 25-16,4 0-4 0,0 0 9 16,2 0-46-16,13 0 21 0,-7 0-176 15,1 0-21-15,1 0-11 0,5 0 0 16,12 21 13-16,-15-21 6 0,-1 0-33 16,-3 19-2-16,-2-9-11 0,-5-1-17 15,-5 8 38-15,0-7 22 0,0 2 1 16,-19 1-22-16,19 2 15 0,-25 14 5 15,0-12-11-15,9 0-6 0,5 1-2 0,-5-3 0 16,6 0 18-16,-9 9-5 16,11-13 7-16,-1-3-5 0,9-2 8 0,-4-2-11 15,4 0 2-15,0-1-4 0,0 0-12 16,0-2-6-16,0-1-55 0,23 0-76 16,8 0-371-16,-8 0 153 0,8-19-114 15,2 19-102-15,2-16-48 0,13 16 44 16</inkml:trace>
  <inkml:trace contextRef="#ctx0" brushRef="#br2" timeOffset="127059.4856">22395 9655 1408 0,'0'0'151'0,"2"0"67"0,-2 14 47 0,0-14-31 15,0 0-68-15,-25 0 2 16,25 0-138-16,-26 0-25 0,7 0-4 0,-8 0-6 15,-23 0-79-15,28 0-37 0,1 0-136 16,0 13-162-16,1-13-78 0,9 0-42 16</inkml:trace>
  <inkml:trace contextRef="#ctx0" brushRef="#br2" timeOffset="127377.8158">22714 9492 1463 0,'4'0'-1'0,"0"21"41"0,-4-21 44 16,4 0 42-16,-4 12 197 0,0 0-182 15,0-12-16-15,0 20-27 0,0-9-3 16,-23 19 52-16,23-16-96 0,0 0-26 16,-16 3-7-16,16-4-15 0,-13 0 2 15,3 7 1-15,10-12-1 0,0-1-14 16,-4-1 6-16,4-2-3 0,-4-2-4 0,4 2 18 15,0-2-12-15,20 1 5 0,-20-3-19 16,27 0-1-16,15 0-53 16,-24 0 10-16,9 0-40 0,-2 0-61 0,4 0-46 15,6-19-95-15,31-1-410 0,-37 20 403 16,6-23 58-16,-4 5 55 0,-2 2 58 16</inkml:trace>
  <inkml:trace contextRef="#ctx0" brushRef="#br2" timeOffset="127563.1498">23061 9406 1036 0,'-15'29'54'16,"15"-29"48"-16,-8 47 264 0,8-26-182 15,0 2-11-15,0 3-38 16,0 3-23-16,0 0-25 0,17 29-3 0,-17-27-68 16,16-4-5-16,-16 2-25 0,17-2-77 15,-17-1-100-15,10 17-580 0,4-25 379 16,-14-3 25-16,11-6 130 0,-3-5 76 15</inkml:trace>
  <inkml:trace contextRef="#ctx0" brushRef="#br2" timeOffset="127909.0229">23441 9722 1723 0,'8'-6'74'16,"-3"1"57"-16,-1 0 214 15,-4 3-221-15,0 2-48 0,0 0-14 16,0 0 3-16,0 0 9 0,-19 0 96 0,3 0-97 15,16 22-25-15,-25-22-13 0,8 18-11 16,1-18-6-16,-11 39 1 0,12-28-16 16,3 3-9-16,4-2 2 0,-1-1 5 15,3-2-13-15,2 8-49 0,2-11 17 16,2-1 7-16,0 0 5 0,0-5-15 16,23 1-75-16,-23-1 53 0,22 0 29 15,-22 0 16-15,31-27 8 0,-12 27 17 0,16-44 2 16,-16 29-6-16,-3-4-2 0,1 3-1 15,-3-1-4-15,1 2 22 16,8-5 10-16,-17 11-13 0,2 4-11 0,-2 5-10 16,-2 0 15-16,5 0 27 0,-9 0 4 15,6 24 4-15,2-24-1 0,-6 31-1 16,4-12-1-16,15 21 2 0,-11-18-28 16,5-2-27-16,1-1-62 0,-1 0-99 15,24 11-656-15,-24-17 260 0,5-5 45 16,-1-3 172-16</inkml:trace>
  <inkml:trace contextRef="#ctx0" brushRef="#br2" timeOffset="128282.8728">24504 10542 1438 0,'20'9'36'15,"1"3"92"-15,-21-8 24 0,0-3 11 0,-50-1 28 16,13 0 1-16,-19 0-39 0,-97 0 145 16,54 0-138-16,-23 0 17 0,-12 0-8 15,-19 0 10-15,-192-17 98 0,154 17-170 16,-26 0-30-16,-8 0-13 0,-11-9-10 15,-14 9-23-15,-275 0 30 0,246-9-39 16,-4 9 29-16,-4-5-2 0,-9 3 34 16,3 2 24-16,-259-3 93 0,279 3-133 15,16 0-17-15,14 0-46 0,28 0-63 16,26 18-105-16,-94-18-643 0,170 21 192 16,34-21-104-16,31 19 9 0,28-19 31 15,43 15-136-15</inkml:trace>
  <inkml:trace contextRef="#ctx0" brushRef="#br2" timeOffset="128718.39">19555 11003 2074 0,'0'0'83'0,"0"0"58"16,0-17 47-16,27 17 21 0,14-15 188 15,-10 1-226-15,0 14-30 0,0-18-42 16,2 7-23-16,2 1-44 0,32-7-32 16,-34 12-10-16,-2 1 5 0,-4 4-1 15,-5 0 1-15,-3 0 2 0,8 0 4 16,-19 24 7-16,-8-24 16 0,0 27 14 15,0-6 17-15,-23 18 37 0,-12-16-57 16,8 4 7-16,0 0 23 0,-2 0-17 16,-2-1 25-16,-31 22 53 0,27-22-78 0,2-4-34 15,6-3-16-15,0-1 5 0,-4 8 2 16,19-13-29-16,2-3-13 0,6-2-38 16,4-1-27-16,0-2-37 0,26 4-219 15,5-6 152-15,-4-2-22 0,0 0-5 16,6-1-43-16,33 0-301 0,-24 0 299 15,-3 0 30-15,2-17 44 0,3 17-51 16,1-15 7-16,36-4-257 0,-40 6 353 16</inkml:trace>
  <inkml:trace contextRef="#ctx0" brushRef="#br2" timeOffset="129030.9205">20374 11111 1548 0,'0'-6'146'0,"0"2"52"0,0 0 41 15,0 1-24-15,0 1-36 0,0-1 143 16,0 3-179-16,0 0-14 0,0 0-39 15,0 0-6-15,0 0-26 0,-23 0 67 16,23 0-42-16,-19 0 19 0,19 0 2 16,-31 0 30-16,17 0-6 0,-17 39 70 15,8-25-154-15,4 2-14 0,-1 4 0 16,5-1-6-16,3 25-10 0,12-27-13 16,-2-1-13-16,2 0 16 0,0-1-9 15,0-3-8-15,29 6 14 0,-9-14 10 16,-20-2-17-16,25-1 17 0,-8-1-24 15,14 0 15-15,-17 0-8 0,3-24 17 0,-3 24-17 16,1-19 21-16,1 19 2 16,19-23-38-16,-24 3 2 0,7 7 10 0,-5 13 13 15,-3-15-18-15,2 7-4 0,-7 3-113 16,1 5 61-16,-2 0-37 0,0 0 5 16,4 27-51-16,15 11-280 0,-4-17 144 15,-3 4-49-15,3 5-97 0,8-3-142 16,0 4-58-16</inkml:trace>
  <inkml:trace contextRef="#ctx0" brushRef="#br2" timeOffset="129768.097">14937 12265 2822 0,'0'-19'35'16,"0"19"41"-16,12-13 44 0,-12 7 106 0,0 6-108 16,0 0 31-16,0 0 54 0,-26 29 29 15,26-10-24-15,-50 29 25 0,29-17-170 16,-4-2-37-16,5 0-7 0,-1 2-69 16,-18 22-335-16,22-34-20 0,-3-2-115 15,1-5-133-15,-2-2-99 0,-1-10 38 16,-24 0-180-16</inkml:trace>
  <inkml:trace contextRef="#ctx0" brushRef="#br2" timeOffset="129938.2545">14513 12278 2189 0,'0'-7'59'16,"31"3"43"-16,-14 4 54 0,22 0 309 0,-20 21-199 16,5-21 17-16,3 30-47 15,6-8-27-15,-2 2-74 0,38 28-31 0,-30-22-99 16,-2-1-14-16,2 1-12 0,-1 0-86 15,-1-3-86-15,27 8-386 0,-41-18 235 16,-5-10-72-16,-5-3-140 0,-1-4-62 16,-2-31-435-16</inkml:trace>
  <inkml:trace contextRef="#ctx0" brushRef="#br2" timeOffset="130127.2466">15878 12114 2294 0,'10'0'24'16,"0"0"39"-16,-10 18 158 0,0-18-92 16,0 17-9-16,-25-17-25 0,25 15-13 15,-33-15-30-15,-20 27 9 0,24-27-47 16,-4 14-20-16,0-14-85 0,-3 10-84 16,-22-3-569-16,38-6 159 0,-1-1-29 15,5 0 130-15</inkml:trace>
  <inkml:trace contextRef="#ctx0" brushRef="#br2" timeOffset="130337.8085">15888 12340 2947 0,'10'10'85'0,"-4"7"315"0,-6-10-141 16,0-2-67-16,-20 1-52 0,20 0-63 15,-31 0-26-15,-17 3-26 0,23-5-75 16,-4-2-85-16,3-2-128 0,-3 0-172 15,-23 0-838-15,29 0 577 0,5-19 77 16,3 19 205-16</inkml:trace>
  <inkml:trace contextRef="#ctx0" brushRef="#br2" timeOffset="132861.0089">17709 12086 1652 0,'23'0'90'16,"-7"11"80"-16,3-11 67 0,4 0 54 0,8 8 329 15,-21-8-263-15,-2 4 37 0,-4-4-17 16,1 5-11-16,-3-5-99 0,-2 2 25 16,0-1-212-16,-33 1-22 0,14 2-21 15,-8-2-1-15,-45 6 8 16,32-3-44-16,-5-2-12 0,-3 0 12 0,7-1-15 15,0-1 17-15,-21 1-90 0,35-2-40 16,8 0-70-16,5 0-81 0,5 0-131 16,1 0-561-16,8 0 403 0,0 0-122 15,0 0 31-15,0-15 20 0,27 15 193 16</inkml:trace>
  <inkml:trace contextRef="#ctx0" brushRef="#br2" timeOffset="133247.8947">18368 11660 1482 0,'19'-22'33'0,"-15"14"13"0,2 2-1 0,-4 3 14 16,-2 3 44-16,0 0 208 0,0 28-147 16,0-10-22-16,-24 4-32 0,24 7-2 15,-31 6-5-15,-7 44 123 0,16-37-117 16,3 1 11-16,-6 5-34 0,7-1 0 15,3 0-31-15,-12 43-2 0,19-46-55 16,8-2 20-16,0-2 4 0,0-3-3 16,35 27 9-16,-16-38-33 0,4 1-2 0,-1-5-35 15,3-2-54-15,4-6-57 0,29 2-391 16,-31-13 127-16,4-3-172 0,-4 0-33 16,0-25 76-16</inkml:trace>
  <inkml:trace contextRef="#ctx0" brushRef="#br2" timeOffset="133519.0232">18751 11936 1625 0,'0'21'72'0,"4"-21"61"15,-4 15 72-15,0-15 58 0,-27 11 167 16,9 3-277-16,1-14-26 0,-2 12-12 16,-12-5-6-16,-18 1 48 0,18-3-126 15,0-1-13-15,8-2-44 0,0-1-60 16,1 2-89-16,-1-2-642 0,15-1 147 16,8 0-13-16,0 0 161 0</inkml:trace>
  <inkml:trace contextRef="#ctx0" brushRef="#br2" timeOffset="133951.6168">18908 11806 1862 0,'0'0'40'0,"0"12"38"0,0-12 41 16,0 0 28-16,0 0 83 0,0 0-156 15,0 0-17-15,0 0-14 0,31 0 11 16,-31 0 1-16,45-17 43 0,-26 17-64 0,8 0-27 16,-8 0-6-16,7 0-4 0,18 0 4 15,-21 0-6-15,-1 0 5 0,-3 0-7 16,-3 0-6-16,-5 0 13 0,7 24-6 16,-14-2 18-16,-4-10-15 0,0 1 7 15,0 3-2-15,-22-1 6 0,-5 14 3 16,4-14-5-16,9-1-18 0,-3 1 20 15,-1-1-13-15,-9 5-1 0,27-11-6 16,-15 0 5-16,15-1 1 0,-8-5 0 16,8-1 4-16,0 2 9 0,0-1 1 15,0-1-5-15,0 2 9 0,0 2 7 0,23 5 67 16,4-2-40-16,-15 2-3 0,7 3 0 16,-5 1-10-16,3 4 7 0,9 21 12 15,-19-15-29-15,-7-1 0 0,8 1 1 16,-8-1 4-16,0-2-12 0,-27 17-21 15,-4-22-41-15,8-3-62 0,5-5-94 16,-5-2-98-16,6-4-156 0,-20-2-707 16,25-24 637-16,1 24 182 0</inkml:trace>
  <inkml:trace contextRef="#ctx0" brushRef="#br2" timeOffset="134238.9858">19371 11621 1283 0,'0'0'29'0,"-14"16"73"16,14-16 90-16,0 0 55 0,0 21 278 16,22 4-312-16,-22-8 9 0,33 7 4 15,-12 6 38-15,35 38 237 0,-21-25-302 16,6 6-44-16,3 5-41 0,-7 6-32 15,6 2-29-15,21 57-13 0,-41-61-44 0,-10-6 16 16,-13-5 10-16,0-3-9 0,-19-10 17 16,-35 22-54-16,15-39-77 0,-2-1-121 15,5-10-139-15,-5-6-109 0,-29 0-589 16,41-32 517-16,8 14 15 0,7 1 23 16,14-7 119-16</inkml:trace>
  <inkml:trace contextRef="#ctx0" brushRef="#br2" timeOffset="134477.4148">20274 11780 1522 0,'0'21'41'0,"-14"10"186"16,14-13-39-16,0 3-9 0,0 2-15 15,0 9-38-15,0-1-47 0,0 28 0 16,0-29-54-16,23-1-14 0,-23 0-14 16,18-7-44-16,-18-2-48 0,27 7-345 15,-27-18 44-15,17-5-78 0,-17-4-10 16,14 0 95-16</inkml:trace>
  <inkml:trace contextRef="#ctx0" brushRef="#br2" timeOffset="134609.5896">20467 11915 2142 0,'4'-4'51'0,"-4"4"38"16,0 0 15-16,0 0 6 0,-23 0-19 16,-16 21 4-16,16-21-78 0,-8 0-10 15,-4 23-40-15,-2-23-60 0,-30 24-476 16,34-10 71-16,6-14-40 0,1 0 83 16,3 9 122-16</inkml:trace>
  <inkml:trace contextRef="#ctx0" brushRef="#br2" timeOffset="134827.7633">20655 12264 2301 0,'10'13'38'0,"-2"-1"35"16,-8-3 37-16,0-1 28 0,0-4-15 16,-22 5 78-16,-22-3-133 0,13 1-3 15,-10-2-32-15,-1 0-4 0,-51 5 11 16,48-5-62-16,-1-1-57 0,3 0-78 15,6-1-108-15,14 0-139 0,-16-3-752 0,35 0 612 16,-3 0 174-16</inkml:trace>
  <inkml:trace contextRef="#ctx0" brushRef="#br2" timeOffset="135375.8036">20975 12402 979 0,'0'0'47'0,"0"10"294"0,0-3-60 15,15-7 12-15,-15 8-34 0,0-2-22 16,0 0-52-16,8 6 83 0,-8-3-167 15,0 2-6-15,8-3-10 0,0 0-4 16,7 5 44-16,-11-6-62 0,-4-3 4 16,8-3 12-16,-4 3 34 0,-2-3 32 15,-2-1 149-15,0 0-211 0,0 0-65 16,0-21-42-16,0 21 15 0,0-29 1 0,0-14 6 16,0 16 1-16,0-2 10 0,0-4-15 15,0-5-4-15,17-48-39 16,-3 41 44-16,-14-9 19 0,17 3-15 0,-7-5 2 15,7-1 0-15,6-54-4 0,-13 57 17 16,2 3-10-16,3 4 16 0,-3 5-2 16,3 5-9-16,12-13-33 0,-9 30 17 15,3 8-6-15,-7 3 11 0,9 4-14 16,12 1-21-16,-16 4 46 0,1 0 2 16,1 0-8-16,-4 0 8 0,5 0-2 15,28 0 7-15,-23 16-6 0,4-16-8 0,2 0 1 16,2 0 3-16,0 0-18 0,33 0-2 15,-32-20-19-15,5 20-46 0,-6-17-100 16,2 17-76-16,44-35-459 0,-42 23 337 16,7-3-121-16,-1 3-45 0,-1-1-59 15,-3 0 115-15</inkml:trace>
  <inkml:trace contextRef="#ctx0" brushRef="#br2" timeOffset="136336.0471">21794 11493 677 0,'0'0'44'0,"0"0"58"0,0 0 42 16,0 0 44-16,16 0 6 0,-16 0 201 15,13 0-225-15,-13 0-3 0,10 0-33 16,-10 0 3-16,10 0 96 0,-1 0-132 16,-5 0-2-16,0 0-9 0,4 0-1 15,4 0-21-15,11 0 29 0,-4 0-42 0,4 0 23 16,3 0 18-16,5-17 6 0,7 17 1 16,42-12 78-16,-30 0-63 0,4 12-6 15,6-10 21-15,2 10-4 0,72-9 64 16,-58 2-137-16,9 7-14 0,12-3 13 15,7 3-21-15,1 0-7 0,127-1 27 16,-112 0-48-16,6 1 26 0,4-3-2 16,-2 0-44-16,0 2 19 0,126-12-12 15,-134 6 10-15,6 2-3 0,-4-3-18 0,-2-3 34 16,104-12-63-16,-125 11 7 16,-2-1-82-16,2-2-85 0,-8 1-144 0,-10-3-125 15,53-3-539-15,-78 13 503 0,-7 0-12 16,-1 2 0-16,-17 0 59 0,-8 2 170 15</inkml:trace>
  <inkml:trace contextRef="#ctx0" brushRef="#br2" timeOffset="137073.0612">21622 11914 584 0,'25'-8'37'0,"0"1"47"15,-1 2 59-15,1 0 77 0,-6 1 30 16,14-5 251-16,-27 9-305 0,2 0-30 16,1 0-45-16,-7 0-1 0,-2 0-26 0,0 0 139 15,0 0-90-15,0 20 26 16,0-20-12-16,-23 23 0 0,0 19 159 0,9-12-153 15,-7 0-4-15,0 5-18 0,-3 1-5 16,-3 2-38-16,-23 39 61 0,23-42-114 16,5 0-29-16,-1-2 8 0,8-2-7 15,3-1-21-15,-7 22 16 0,15-27-23 16,4-2 28-16,0-5-36 0,0 2-35 16,27 12-129-16,0-16 6 0,-13-7-52 15,7-3-96-15,2-3-64 0,0 1-32 16,26-4-467-16,-26 0 387 0,4-25 5 0,-9 25 54 15,-3-27 124-15</inkml:trace>
  <inkml:trace contextRef="#ctx0" brushRef="#br2" timeOffset="137257.3989">22110 12167 1851 0,'6'0'11'0,"-6"21"57"0,0-21 55 0,0 11 242 16,-18-11-194-16,18 15-42 0,-31-15-37 15,12 11-26-15,2-4-35 0,-34 1-7 16,26-4-42-16,0-4-68 0,0 0-84 16,0 0-140-16,-12 0-710 0,27 0 470 15,4-22 127-15,2 22 207 0</inkml:trace>
  <inkml:trace contextRef="#ctx0" brushRef="#br2" timeOffset="137722.2362">22422 11996 1888 0,'2'0'50'0,"-2"-3"42"15,0 2 54-15,0 0 52 0,2 0-17 0,-2 0 132 16,0 1-207-16,0 0-25 0,0 0-31 15,0 0-15-15,0 0-12 0,25 0 6 16,-4-17-20-16,-9 17-5 0,9 0 0 16,-3 0 3-16,24-15-4 0,-20 15-10 15,1 0 2-15,4 0 2 0,-4 0-1 16,4 0 2-16,18 23-15 0,-22-23 6 16,-11 21 10-16,1-21 2 0,-3 24-3 15,-6-8 12-15,-4 16 3 0,-18-16-7 0,18-1-4 16,-31 0 6-16,16 0-9 0,-28 7 0 15,24-13-2-15,5 0 10 0,1-1-3 16,3-5-4-16,-1-2-8 0,1 2-12 16,10-2 1-16,0 0 5 0,0-1-5 15,0 0 7-15,0 3 15 0,19 1 4 16,-19 1 15-16,20 2 12 0,-5 2 6 16,1 4 14-16,26 17 14 0,-26-12-44 15,-1 2-11-15,-1 1 3 0,-1 0-3 16,-5 1-6-16,-8 18 5 0,0-21-28 15,0-3-34-15,-29-2-46 0,8-5-71 0,-32 2-348 16,24-11 136-16,2 0-113 0,-2 0 6 16,6-23-4-16,7 23 107 0</inkml:trace>
  <inkml:trace contextRef="#ctx0" brushRef="#br2" timeOffset="138038.739">23115 11779 752 0,'0'0'35'0,"-21"0"241"16,21 18-27-16,0-18 38 0,0 17-17 16,0-17 25-16,0 21-43 0,0 10 166 15,21-13-225-15,-21 4 4 0,26 0 0 16,-5 5 4-16,-2 2-3 0,28 35 78 15,-22-27-185-15,-4 2-56 0,1 2-17 16,1 1-2-16,4 41 22 0,-21-44-29 16,-6-2 16-16,0-2-53 0,0-4 14 15,-37-6-20-15,-13 10-113 0,24-23 3 16,-5-6-60-16,4-6-49 0,0 0-59 16,4 0-15-16,-4-25-482 0,17-5 283 0,10 8-37 15,0 0 103-15,0-2 135 0</inkml:trace>
  <inkml:trace contextRef="#ctx0" brushRef="#br2" timeOffset="138404.3876">23431 11717 2072 0,'0'-2'29'16,"0"-2"35"-16,0 0 16 0,0 0 33 15,0-1-3-15,20-5 136 0,9 4-118 0,-14 0 2 16,8-1-27-16,1 4-10 0,24-2-9 16,-23 4-77-16,-7 1-14 0,1 0 5 15,2 0-6-15,-7 0 4 0,5 23 7 16,-17 1 6-16,0-9-1 0,-2 4 7 16,0-1-11-16,-25 3 1 0,-8 25 3 15,16-22 3-15,17-2-8 0,-31-2-6 16,15-1-6-16,-15 18 0 0,19-24 17 0,1-1-7 15,11-1-3-15,-12-2-7 16,12 0 3-16,0 3 16 0,0-7 7 16,0 0-10-16,23 0-3 0,-23-2-20 0,31-2-118 15,4 0 9-15,-15-1-66 0,5 0-74 16,2 0-142-16,2 0-133 0,35 0-449 16,-29 0 645-16,-2 0 183 0</inkml:trace>
  <inkml:trace contextRef="#ctx0" brushRef="#br2" timeOffset="138587.5407">24206 12032 1935 0,'8'0'23'0,"-4"9"30"16,-2-9 0-16,1 0-9 0,-1 0 81 15,-2 0-60-15,0 0-8 0,-31 0-41 16,31 0 3-16,-38 0-19 0,-11 0-60 16,20 0-42-16,6 0-90 0,-2 0-100 15,3 0-96-15,5 0-28 0,5-18-280 16</inkml:trace>
  <inkml:trace contextRef="#ctx0" brushRef="#br2" timeOffset="138922.0948">24502 11859 1004 0,'2'0'87'0,"0"19"58"16,-2-19 68-16,0 13 21 0,0 1 132 16,0-14-252-16,0 21-33 0,-21-6-28 15,21-1 6-15,-16 2-5 0,1 16 39 16,15-16-77-16,-16-1-9 0,16-3-10 0,-11 0-3 15,3 7 12-15,8-14-9 0,-6 2 4 16,6-2-8-16,0-1 11 0,0 2 6 16,0-1-3-16,27-3-24 0,-27 1-5 15,29-3-2-15,-11 2-43 16,23-2-159-16,-16 0 36 0,0 0-74 0,4 0-58 16,-2-25-38-16,-2 25 43 0,33-40-157 15,-38 24 347-15</inkml:trace>
  <inkml:trace contextRef="#ctx0" brushRef="#br2" timeOffset="139095.2687">24783 11734 1328 0,'-15'0'164'0,"5"0"-2"16,10 0 48-16,-8 21-9 0,8-21 19 0,-9 35-4 16,-1 10 194-16,6-16-232 0,-2 5-8 15,2 4-9-15,-1 2-13 0,-1 40 66 16,4-38-154-16,-2 2-12 0,4-3-21 15,0-2-12-15,0-2-11 0,21 27-25 16,-21-37-80-16,0-3-77 0,0-4-110 16,14-5-41-16,-14-5-4 0,0 1-421 15,0-11 289-15,11 0 10 0,-11 0 16 16,10-21 122-16</inkml:trace>
  <inkml:trace contextRef="#ctx0" brushRef="#br2" timeOffset="139906.2608">25374 11642 1270 0,'12'-7'39'16,"-3"4"33"-16,-3-1 17 0,-2 2 40 16,-4 2 208-16,0 0-145 0,0 22-11 15,0-22-43-15,0 32-7 0,-21-10-21 16,-4 38 77-16,25-28-79 0,-29 0-1 0,11 6 7 15,-5 0 2-15,-16 40 28 0,20-41-106 16,1 4-13-16,-1-1-19 0,7 0 6 16,-1-2-5-16,1 32 5 0,6-37-10 15,6-1 1-15,0-2-1 0,0 1-15 16,0-3-21-16,20 16-124 0,-1-23 21 16,-19-6-47-16,23-3-52 0,-23-4-103 15,43-4-690-15,-26-4 510 0,-3 0 59 16,3-29 199-16</inkml:trace>
  <inkml:trace contextRef="#ctx0" brushRef="#br2" timeOffset="140594.173">25576 11876 1362 0,'5'0'200'0,"-1"0"-14"0,0 0 46 16,0 0-28-16,4 0-18 0,9 0 123 15,-9 0-180-15,4 0-12 0,1 0-25 16,-3 0-4-16,7 0-39 0,10 0-19 16,-13 0-33-16,3 0 9 0,-3 0-9 15,1 0-1-15,1 0-5 0,5 0-20 16,-9 0 15-16,-4 0 3 0,-1 0 1 16,-3 0-7-16,2 21-42 0,-6-21 22 15,0 22 0-15,0-22 6 0,0 19 6 16,-23-19 6-16,1 19-5 0,22 0 21 0,-29-8 4 15,14-2-1-15,1-1 10 0,-11 7-2 16,25-8-8-16,-17-1-15 0,17-2-2 16,-6-1 9-16,6-1 6 0,0 4 7 15,0-4-2-15,0 3 0 0,0 0 0 16,0 1 5-16,19 1 16 0,-5 10 64 16,-14-8-24-16,21 4-3 0,-7 1-8 15,1 3-9-15,10 24-4 0,-15-17-29 16,0 1-3-16,-1 0 2 0,-3 0 5 0,-6 0-7 15,0 18 21-15,0-25-24 16,-29-1-18-16,29-4-54 0,-31-5-59 0,10-3-65 16,-20-4-383-16,22-1 153 0,1 0-67 15,5-33 24-15,13 16 1 0</inkml:trace>
  <inkml:trace contextRef="#ctx0" brushRef="#br2" timeOffset="140884.6183">26319 11710 446 0,'-19'16'24'0,"19"-16"29"0,0 0 48 16,0 21 260-16,0-1-141 0,0-5 27 15,0 6 4-15,0 1 5 0,31 28 189 16,-2-18-276-16,-4 4-10 0,-3 3-4 15,5 5 0-15,-8-1-19 0,26 55 63 16,-26-44-155-16,0-4-13 0,-9-2-18 16,-2 1 11-16,-8-5-1 0,-23 31-19 15,3-45-38-15,-7-3-43 0,-8-5-44 16,-7-5-32-16,-5-7-43 0,-46 2-330 0,45-12 176 16,5 0-135-16,4 0 5 15,4-20-12-15</inkml:trace>
  <inkml:trace contextRef="#ctx0" brushRef="#br2" timeOffset="141502.1476">25789 13130 1655 0,'29'16'-1'15,"-6"-16"-1"-15,-8 0-5 0,-5 11-10 16,-4-11 47-16,-6 12 7 0,0-12 31 15,-29 13 14-15,4-6-1 0,-8-1 10 16,-62 6 80-16,33-9-75 0,-12 2 22 16,-13-4 14-16,-12-1 26 0,-7 2 4 15,-136-2 144-15,100 0-174 0,-9 0-1 0,-8 0 0 16,-15 0 17-16,-192 0 150 16,176 0-170-16,-19 0-4 0,-6 0-17 15,-6 0-18-15,-10 0-25 0,-224-17 6 0,215 17-62 16,-6-12-13-16,0 12 17 0,-2-10-38 15,0 10 23-15,-242-11 8 0,244 1 19 16,0 4-32-16,2 0 21 0,15 0-24 16,-205-4-1-16,243 7-2 0,-5-1-27 15,16 0-37-15,13 1-83 0,24 1-94 0,-99-2-477 16,147 3 323-16,10 1-87 16,21 0-113-16,17-1-23 0,24 1 66 0</inkml:trace>
  <inkml:trace contextRef="#ctx0" brushRef="#br2" timeOffset="142106.9052">19857 13583 1790 0,'0'-3'149'0,"0"3"-10"16,0-2 36-16,0 0-47 0,27 1 0 16,-5-1 29-16,-5 2-87 0,6 0 10 15,4 0-1-15,-1 0 1 0,10 0-11 0,32 0-6 16,-31 0-47-16,-2 0-11 0,0 16 1 16,-4-16-1-16,-6 0-14 0,6 18 2 15,-19-4 9-15,-3-14 14 0,-3 18 6 16,-6-7 5-16,-23 21 38 0,23-14-31 15,-31 0 0-15,4 5-13 0,0-1 17 16,-6 0-8-16,-33 22 31 0,35-23-33 16,4-1-8-16,-6-1-17 0,11-3 8 15,-14 13-23-15,24-16 26 0,2-2-13 16,1-1 17-16,5 0 4 0,4-1-9 16,0 5 46-16,23-6-48 0,-23-1 13 0,35-1-27 15,-8 1-26-15,4-3-36 0,50 4-273 16,-40-5 91-16,9 0-64 0,7-3-80 15,-3 0-100-15,58-21-490 0,-58 21 591 16,-5-25 153-16</inkml:trace>
  <inkml:trace contextRef="#ctx0" brushRef="#br2" timeOffset="142912.9652">27290 11805 1495 0,'15'-8'13'16,"-3"0"-3"-16,-6 4 29 0,2-2-22 16,-5 5 42-16,-3 1 46 0,0 0 51 15,0 23 32-15,-23-23-27 0,-4 54 28 16,8-27-104-16,-3 0-7 0,-5 3 12 0,2-1-7 15,-6 4-12-15,-23 31 25 16,29-32-68-16,1 3-14 0,1-2-7 0,4 0 7 16,-4 30 13-16,13-33-8 0,10 2-9 15,-2-1-4-15,2-3 6 0,0 0-1 16,23 22 22-16,6-26-19 0,-29-4-38 16,31-3-53-16,-15-5-67 0,15 5-349 15,-6-16 114-15,-8-1-95 0,1 0 24 16,5 0-41-16,-2-24 164 0</inkml:trace>
  <inkml:trace contextRef="#ctx0" brushRef="#br2" timeOffset="144029.1132">24039 9593 488 0,'0'0'17'0,"6"11"44"0,-4-11 154 16,0 0-9-16,-2 0 43 0,2 0 50 16,-2 0 16-16,2 0-56 0,0 0 129 15,-2 7-246-15,0-7-10 0,0 0-8 16,0 0 5-16,0 0 79 0,0 0-143 16,0 0-19-16,0 0 1 0,0 0 22 15,0 0 50-15,-23 0 132 0,23 23-166 16,-27-23-39-16,9 31-10 0,-3-12 21 0,-2 3-12 15,-14 23 28-15,12-16-48 0,11-2 9 16,2-3-20-16,1 1-11 0,5 18 16 16,6-25-15-16,0 0 23 0,0-3-41 15,31-1 12-15,-12-3-10 0,34 6-197 16,-22-11 0-16,7-4-63 0,5-2-22 16,-2 0-40-16,7 0-78 0,47-19-730 15,-47-4 530-15,1 23 164 0</inkml:trace>
  <inkml:trace contextRef="#ctx0" brushRef="#br2" timeOffset="146907.3416">27352 12222 1853 0,'0'0'56'0,"0"0"34"0,0-18 43 16,21 18 184-16,-21-14-178 0,27 14-15 16,-9 0-35-16,3-8-22 0,2 8-17 15,26 0 5-15,-22 0-37 0,-2 0-11 16,-2 0-12-16,-3 0 4 0,9 16 1 16,-18-16 0-16,-3 17-3 0,-4-17 8 15,-2 15 0-15,-2-15 18 0,0 31 30 0,-31-19-21 16,31 3-6-16,-33 2-4 0,12 0-3 15,-20 18-1-15,18-16-18 0,5 1 7 16,-3-1-1-16,7-1 2 0,1 0 5 16,-5 13 8-16,13-17-4 0,5 1 8 15,0-4 2-15,0 0 5 0,23-3-15 16,12 11 13-16,-14-13-31 0,6-1-8 16,2-3-66-16,6-2-54 0,39 0-323 15,-34 0 161-15,1-27-64 0,-2 27-84 16,-2-29-46-16,3 9-1 0</inkml:trace>
  <inkml:trace contextRef="#ctx0" brushRef="#br2" timeOffset="147136.8227">27875 11887 1231 0,'0'0'40'0,"0"0"70"15,0 0 71-15,21 27 71 0,-21-27 21 16,47 58 222-16,-24-29-284 0,6 6-8 15,2 7-14-15,2 4 0 0,-2 4-46 16,27 48 12-16,-31-47-132 0,-6 1-2 16,-9-1-24-16,-8-5-42 0,-4 38-102 15,-25-50 37-15,0-6-19 0,-6-3-41 0,-6-6-59 16,-6-4-56-16,-44-1-464 0,44-11 292 16,3-1 62-16,7-2 55 0,2 0 36 15,9 0 140-15</inkml:trace>
  <inkml:trace contextRef="#ctx0" brushRef="#br2" timeOffset="148021.6956">25324 11286 614 0,'-4'0'72'0,"0"0"66"16,0 0 91-16,4 19 320 0,0-19-293 16,0 15-52-16,27-15-21 0,-27 19 2 0,20-8-32 15,18 10 140-15,-22-12-163 16,9 0 6-16,2-1-16 0,2 0-14 16,4-3-22-16,52 0-9 0,-42-3-58 0,5-2-5 15,7 0-11-15,3 0 3 0,70 0-3 16,-63-21 9-16,5 21-7 0,6 0-3 15,9-22 0-15,0 22-12 0,95-14 12 16,-87 14-6-16,8-13 4 0,2 13-5 16,5 0 3-16,-5 0 0 0,102 0 13 15,-102 0-7-15,-2 0-4 0,-1 18-2 16,-3-18 8-16,74 14-9 0,-96 0 5 16,-3-14-5-16,-4 15 12 0,-6-15-11 15,-12 14 4-15,35-3-7 0,-48-5 8 16,-4-2-4-16,-6 0-9 0,-4 0 6 0,6 2-13 15,-21-3 11-15,-2-2 0 0,-2 3 18 16,-4 0 11-16,0 20 64 16,0-13-59-16,-25 3-4 0,25 16 15 15,-18-11-28-15,18-3-7 0,0 4 14 16,-17 0-11-16,17 21-1 0,0-22-61 16,0 0-64-16,0 1-80 0,0-1-120 15,0-2-105-15,17 11-792 0,-17-16 612 16,0-3 154-16</inkml:trace>
  <inkml:trace contextRef="#ctx0" brushRef="#br2" timeOffset="148972.2215">21097 13445 1660 0,'12'-10'56'16,"-3"5"54"-16,1-1 54 0,-2 0 38 15,7-1 123-15,-11 5-223 0,0 2-32 16,-4 0-19-16,8 0 17 0,-8 0 41 16,0 19 222-16,0-19-154 0,0 23-16 15,0-3-25-15,-35 6 20 0,0 34 114 16,12-29-178-16,1 2-14 0,-9 1-32 0,4 2-18 16,0-1-8-16,-19 29-4 15,32-33-18-15,1 1-1 0,13-3-8 0,-6-3 6 16,6 0 10-16,0 23 1 0,27-29-39 15,-27 1-52-15,33-5-44 0,-10-2-77 16,24 7-407-16,-24-16 208 0,6-5-80 16,-4 0-84-16,2 0 1 0,-2-24-3 15</inkml:trace>
  <inkml:trace contextRef="#ctx0" brushRef="#br2" timeOffset="149407.0841">21308 13634 1558 0,'16'-5'23'15,"-16"1"40"-15,19 1 54 0,-5 2 53 16,22-7 186-16,-18 4-233 0,5 2-50 16,0-2-29-16,2 4-20 0,-3-3-12 15,28 0 5-15,-32 3-6 0,5 0-9 16,-4 0 11-16,-3 0-18 0,3 0 5 15,-15 0-8-15,0 15 21 0,0-15-5 0,-4 0 24 16,0 15 0-16,-20 4 38 0,20-8-56 16,-21 3 2-16,21-1-16 0,-29 0 13 15,4 13 17-15,13-15-24 0,-1-2-3 16,13 1-1-16,-10-3-7 0,10 1 15 16,-8 3-10-16,8-7-5 0,0-2 3 15,0 2-6-15,0-1 16 0,0 1 38 16,0 3 91-16,18-2-40 0,-18 2 4 15,23 1-5-15,-10 2-4 0,18 15-7 16,-13-11-76-16,-1 1-6 0,-3 3-6 0,-1 1 10 16,-3-2 4-16,-6 18 4 15,-4-18-20-15,0 0-31 0,0-3-30 0,-31-5-26 16,31-2-28-16,-58 0-114 0,35-7 94 16,5 0-48-16,-1 0-62 0,3-28-76 15,1-2-439-15,15 14 372 0,0-5 18 16,0-1 125-16</inkml:trace>
  <inkml:trace contextRef="#ctx0" brushRef="#br2" timeOffset="149672.4126">22031 13471 2326 0,'0'-6'4'0,"2"0"-6"0,-2 6 25 15,0 0 29-15,0 0 45 16,0 0 29-16,23 24 11 0,6-7 147 0,-4 17-115 15,2-12 1-15,6 4 20 0,2 5 20 16,33 43 177-16,-31-38-243 0,-3 7-49 16,-3 0-35-16,-3-1-41 0,-5 1-15 15,0 38 17-15,-19-42-30 0,-4-5-12 16,-23 2-35-16,1-5-57 0,-9-2-44 16,-42 23-397-16,28-30 193 0,-1-1-73 0,-1-5-88 15,-3-3-93-15,-35 8-545 16,44-12 837-16</inkml:trace>
  <inkml:trace contextRef="#ctx0" brushRef="#br2" timeOffset="152439.8215">8219 14038 3116 0,'0'-2'0'0,"0"2"6"16,0 0 32-16,0 0 43 0,0 18 69 0,0-18 62 16,-19 29 19-16,-14 20 217 15,13-18-281-15,-3-3-59 0,0 3-54 0,-2 5 0 16,-22 31-101-16,26-37-111 0,-2-1-171 15,3-2-133-15,3-4-115 0,3-2-151 16,-15-3-704-16,12-12 898 0</inkml:trace>
  <inkml:trace contextRef="#ctx0" brushRef="#br2" timeOffset="152652.0903">7702 14121 2371 0,'19'0'34'0,"3"0"55"0,1 20 48 15,35 7 301-15,-29-5-194 0,4-1 23 16,2 4-26-16,4-2-14 0,3 5-54 16,43 31 4-16,-40-29-145 0,3-4-39 15,-3 3-75-15,-2-7-61 0,32 15-385 16,-48-26 166-16,-7-4-82 0,-1-7-166 16,-7 0-98-16,-5 0 34 0</inkml:trace>
  <inkml:trace contextRef="#ctx0" brushRef="#br2" timeOffset="152937.3821">9110 14066 2284 0,'20'0'57'0,"-3"0"41"0,0 0 43 16,-7 0 41-16,4 0 164 16,-12 0-179-16,-2 0-27 0,0 0-70 0,0 0-16 15,-53 0-48-15,28 0-2 0,0 0-21 16,-8 0-14-16,4 17-56 0,-4-17-47 15,-29 18-309-15,37 6 142 0,4-12-109 16,3-1-46-16,8 0-12 0,1-1-371 16</inkml:trace>
  <inkml:trace contextRef="#ctx0" brushRef="#br2" timeOffset="153137.4363">9102 14289 1564 0,'22'9'89'0,"-5"0"74"0,-1 2 70 16,7 5 299-16,-17-6-305 0,0-3-21 15,-3-3-12-15,-3-1 5 0,0-1-19 16,0 3 130-16,-31 0-206 0,14-1-24 16,-10-3-50-16,2 5-14 0,-28 6-11 15,20-7 4-15,4 1-48 0,2-3-70 16,2 2-89-16,6-1-103 0,-8 6-480 16,19-10 231-16,4 0-6 0,2 0-60 0,2 0 93 15</inkml:trace>
  <inkml:trace contextRef="#ctx0" brushRef="#br2" timeOffset="154662.222">10369 13768 1856 0,'10'3'46'0,"-4"1"70"15,5 0 51-15,-7-4 64 0,0 1 206 16,-2-1-221-16,-2 0-16 0,0 0-45 16,0 0-26-16,-25 0-44 0,25 0-67 15,-35 0-18-15,10 0 8 0,0 0-9 0,-2 0 1 16,-39 16-5-16,37-16-19 16,-2 0-34-16,2 13-45 0,0-13-43 0,-22 10-286 15,34-3 157-15,-1-7-93 0,1 7-83 16,9-7-38-16,2 0-15 0,2 0-121 15</inkml:trace>
  <inkml:trace contextRef="#ctx0" brushRef="#br2" timeOffset="156114.3834">10377 13640 1597 0,'0'-6'81'15,"0"1"60"-15,0-3 250 0,0 2-224 16,0 4-39-16,0 2-6 0,0-3 3 16,-21 3 176-16,21 0-106 0,-14 0 50 15,14 0 22-15,-17 27 28 0,17-27-17 16,-16 47 179-16,5-24-280 0,11 0-20 0,0 2-59 15,0-1-17-15,0 2-28 0,0 24-18 16,0-28-22-16,0 1-6 0,19 0-22 16,-19-5-22-16,0 16-266 0,0-20-32 15,0-2-151-15,0-3-82 0,0-1-84 16,0-4-5-16,0-2-635 0,0-2 764 16,0 0 178-16</inkml:trace>
  <inkml:trace contextRef="#ctx0" brushRef="#br2" timeOffset="156656.1129">11014 13713 1578 0,'-11'0'84'0,"3"0"57"0,8 0 26 16,0-18 158-16,0 18-223 0,0-13 8 16,25 13 8-16,-25-18-6 0,29 7 29 15,16-12 143-15,-20 13-154 0,2-5-45 0,6 3-39 16,-4-1-26-16,35-8-26 0,-35 12-6 16,-2 3 5-16,0 1 9 15,-5 5-7-15,-1 0 5 0,10 23 12 0,-23-23-2 16,-1 26 0-16,-5-11-2 0,-2 7 3 15,0 0 8-15,-23 22 42 0,23-20-36 16,-25-2-15-16,9 0-13 0,-1-2 16 16,-14 10-15-16,19-18 6 0,-3-4-14 15,5 0 17-15,10-2-4 0,-15-2-3 0,9 0-1 16,6-2-20-16,0-2 8 0,0 0-5 16,0 0-2-16,0 0 16 15,23 2 19-15,-23-2-7 0,27 4 26 0,-9 1 40 16,5 2 9-16,27 11 143 15,-25-5-138-15,-1 4-6 0,-1 2-18 0,-6 1 36 16,7 23 145-16,-24-20-115 0,0 1-7 16,0-2-15-16,-35-1-38 0,8 1-22 15,-53 13-32-15,30-20-21 0,-4-4 19 16,-3-2 2-16,3-4-16 0,0-2-45 16,-35-3-203-16,56 0 24 0,10 0-55 15,11-25-111-15,6 25-60 0,6-20-635 0,0-1 525 16,39 6 43-16,-10 2 4 15,2-1 142-15</inkml:trace>
  <inkml:trace contextRef="#ctx0" brushRef="#br2" timeOffset="157340.8457">12318 13554 2359 0,'0'0'7'16,"12"0"41"-16,-12 0 52 0,0 0 50 16,13 19 49-16,-7 11 141 0,-6-11-214 15,6 2-40-15,0 4-11 0,-4 0-13 16,5 27 11-16,-5-29-61 0,-2 1-31 15,0-3-62-15,0-1-57 0,0-3-91 16,0 10-465-16,0-18 225 0,0-2-26 16,0-4-59-16,0-3 83 0</inkml:trace>
  <inkml:trace contextRef="#ctx0" brushRef="#br2" timeOffset="157462.1623">12558 13739 1974 0,'14'-5'92'16,"-3"5"46"-16,-11-2 44 0,10 2 21 15,-10 0 28-15,-21 0-161 0,21 0-22 16,-39 20-21-16,10-20-10 0,-2 16-5 16,-45-1-23-16,34-15-59 0,-1 14-76 0,-1-14-160 15,5 10-211-15,0-10-163 0</inkml:trace>
  <inkml:trace contextRef="#ctx0" brushRef="#br2" timeOffset="157729.4345">12698 14175 2478 0,'23'22'38'0,"-2"-1"8"16,-3-3 22-16,-5-4 35 0,-1-4 36 0,-10 4 266 16,-2-4-205-16,-23-5-59 0,23-4-65 15,-47 1-39-15,-32 2-33 16,34-4-9-16,-7 0-2 0,1 0-30 0,-1 0-58 15,4 0-63-15,-30-17-298 0,47 17 188 16,10 0-88-16,7-19-104 0,5 19-54 16,9-16-57-16</inkml:trace>
  <inkml:trace contextRef="#ctx0" brushRef="#br2" timeOffset="158246.8597">12990 14384 1889 0,'35'34'134'16,"-16"-18"21"-16,-3 1 49 0,3-2-21 0,1 3 12 15,-1-2-32-15,16 13 138 0,-18-17-183 16,1 0 4-16,-3 0-12 0,-3-3 3 16,3 0 14-16,1 3 161 0,-10-9-105 15,-2 0 31-15,1 0-27 0,-3-3-64 16,-2 0-44-16,0-29-75 0,0 29 14 15,0-34-11-15,0 9-2 0,0-5 4 16,-17-38-36-16,17 31 11 0,0-10-34 0,-14 1 19 16,14-5-36-16,-11-56-75 0,11 50 78 15,0-4 4-15,0-6 0 16,0 2 3-16,-6 1 11 0,6-52 33 0,0 64 28 16,0 6 0-16,0 5 3 0,0 7-20 15,19 7 1-15,-5-11 14 0,-14 20-11 16,23 1 7-16,-7 2-41 0,7 0 36 15,29-9-24-15,-23 13 22 0,8-1-11 16,2 1 18-16,5 4-27 0,9 2 25 16,59 1-16-16,-50 3 36 0,12 1-25 15,5 0 1-15,6 0-2 0,8 0-1 16,103 0 48-16,-86 0-28 0,6 15-4 0,5-15 10 16,10 0-42-16,139 0 46 15,-133 0-27-15,6 0-3 0,3 0 7 0,3-22-2 16,0 22-1-16,130-19-28 0,-136-4 14 15,-9 10-13-15,2 1 15 0,-7 1-3 16,-3-1-24-16,99-10-108 0,-122 10-1 16,-3 4-51-16,-16 0-73 0,-7 2-62 15,37-3-469-15,-75 6 288 0,-6 2-41 16,-12-1-11-16,-13 1 95 0</inkml:trace>
  <inkml:trace contextRef="#ctx0" brushRef="#br2" timeOffset="159073.7028">14191 14168 1507 0,'8'-4'70'0,"-2"4"56"0,-2 0 52 0,3 0 50 16,3 23 158-16,-4-23-207 16,2 27-4-16,-6-8 2 0,3 3 29 15,3 30 206-15,-6-25-224 0,0 5-18 16,-2 0-42-16,0 1-13 0,0-5-37 15,-19 29 8-15,19-34-59 0,0-3-19 0,0-3 2 16,-14-4-9-16,14-2 11 0,0-1 72 16,0-6-38-16,0-4-31 0,-10 0 6 15,10 0-28-15,0-23-47 0,0-7 8 16,0 10-33-16,0-5-15 0,0-1-12 16,0-7-25-16,0-32-105 0,-19 28 124 0,19-3 7 15,0-5 17-15,-17 0 28 16,7-43-13-16,0 44 54 0,-3 2 3 15,-1 5 16-15,-3 5-2 0,-5 6-9 0,-24-8-43 16,23 21 23-16,-3 7 9 0,1 5 16 16,0 1 2-16,-21 22 6 0,26-22-5 15,-1 30 5-15,5-11 1 0,1 1-1 16,5 1 20-16,-3 23 32 0,13-22-24 16,0 1-25-16,0-4 9 0,0 2-6 15,25 13 16-15,8-21-1 0,-12 1-12 16,4-4 2-16,4-1-6 0,4 0-24 15,39-8-91-15,-31-1-31 0,-1 0-64 16,-3 0-48-16,2-19-116 0,-6 19-99 16,31-32-482-16,-33 1 514 0,-4 31 169 0</inkml:trace>
  <inkml:trace contextRef="#ctx0" brushRef="#br2" timeOffset="160020.56">15208 14137 2379 0,'39'0'100'0,"-22"13"12"0,-1-13 66 15,-8 0 2-15,5 0 58 0,-9 0 23 16,0 9 342-16,-4-9-330 0,0 0-8 16,-23 0-86-16,5 0-49 0,-38 0-8 15,19 0-102-15,-7 0-24 0,-1 0 4 16,-5 0-1-16,1 0-42 0,-38 0-117 16,52 0-23-16,6 0-82 0,8 0-142 15,5 0-99-15,1 0-697 0,15 0 566 0,0 0-18 16,0 0 176-16</inkml:trace>
  <inkml:trace contextRef="#ctx0" brushRef="#br2" timeOffset="161829.409">15751 14024 2701 0,'5'0'43'16,"9"0"181"-16,-4 0-39 0,1 0 18 16,1 0-4-16,7 0-17 0,-5-20-33 15,30 20 57-15,-22-20-116 0,1 20 3 16,4-13-32-16,0 13-27 0,22-13-25 16,-32 6-15-16,4 7-10 0,-1 0-9 0,-1 0 15 15,-11 0 4-15,11 22 15 16,-17-22-3-16,2 31 14 0,-4-10-13 0,0 5 10 15,-29 2-7-15,8 37-9 0,-22-31 3 16,14 2 3-16,-2-5-2 0,-2 6 6 16,-25 24 16-16,31-35-31 0,-4 0 12 15,4 1-22-15,3-6 6 0,7 1 6 16,-14 7-13-16,21-15 13 0,6-2 2 16,4-1 19-16,0-1-15 0,28 7 24 15,-28-9-21-15,31 0 21 0,-8-1-35 16,6-2-12-16,4-4-42 0,35-1-319 0,-28 0 24 15,-3 0-81-15,2-22-83 0,-2 22-126 16,30-51-550-16,-41 30 755 0,-3-3 192 16</inkml:trace>
  <inkml:trace contextRef="#ctx0" brushRef="#br2" timeOffset="162073.807">16289 14093 1369 0,'0'-2'43'15,"0"2"67"-15,0 0 56 0,0 0 228 16,0 23-230-16,14-23-26 0,-14 23-17 0,0-8-1 16,0 4-23-16,0 18 47 0,0-16-85 15,0 0-29-15,0 0-7 0,0-2-8 16,0 16-6-16,0-21-1 0,0-2-2 16,0 0-1-16,0-5-13 0,0-2 5 15,21 2 22-15,-21-6-16 0,19 0-18 16,-5-1-48-16,5 0-21 0,1 0-27 15,36-19-174-15,-25-1 52 0,4 20-89 16,-2-27-28-16,3 5-19 0,32-22-154 16,-39 21 277-16,-2-6 63 0,-7 3 50 15</inkml:trace>
  <inkml:trace contextRef="#ctx0" brushRef="#br2" timeOffset="162295.9139">16771 14005 962 0,'-23'-9'42'0,"4"-4"123"15,19 12 9-15,0 1 27 0,-18 0 11 0,18 0 33 16,-13 47 127-16,3-28-196 0,10 6 1 15,-8 5-11-15,8 0 21 0,0 2-31 16,0 39 128-16,0-33-191 0,0 1-21 16,22-1-45-16,-22 0-11 0,19 36-42 15,0-43-52-15,-19 1-70 0,18-5-84 16,-18-1-48-16,10-5-53 0,-10 10-467 16,0-22 372-16,0-1 13 0,0-2 26 15,0-3 94-15</inkml:trace>
  <inkml:trace contextRef="#ctx0" brushRef="#br2" timeOffset="162649.4126">17085 15061 789 0,'89'22'35'15,"-52"-14"28"-15,4 1 33 0,-2-2 52 0,1 1 42 16,-9 0-3-16,14-1 140 15,-26-3-175-15,-11-1 7 0,-2 2 15 0,-6-4-18 16,0-1-29-16,-37 6 146 0,14-5-120 16,-8-1-3-16,-10 0 1 15,-11 0 7-15,-74 0 138 0,54 0-167 0,-15-20 23 16,-6 20 2-16,-6 0 16 0,-17 0-5 16,-132 0 28-16,105 0-157 0,-12 21 23 15,-14-21-21-15,-11 15 21 0,-16-15 50 16,-214 11 8-16,185 1-67 0,-7-12-21 15,-7 11 53-15,-1-11-24 0,-223 18 63 16,240-18-77-16,-5 9 6 0,13-4-17 16,13 1-12-16,-152 8-58 0,199-8-10 15,4 1-22-15,17 0-16 0,16 0-41 0,13-2-22 16,-69 0-298-16,102-3 123 16,10 0-91-16,10 0-56 0,13-1-38 0,12-1 12 15,4 0-542-15,23 2 582 0,0-2 16 16,33 0 153-16</inkml:trace>
  <inkml:trace contextRef="#ctx0" brushRef="#br2" timeOffset="163538.2732">13271 15622 2117 0,'12'-3'44'0,"-3"0"29"16,-3 2 57-16,-2-2 51 0,0 3 33 0,-2-4 258 15,-2 4-287-15,0 0-31 0,0 0-32 16,-29 0 0-16,29 0 36 16,-58 0 126-16,31 22-168 0,-2-22-25 0,1 24 3 15,-1-5-16-15,-31 26 40 16,35-17-84-16,0 2-5 0,4 6-20 0,5 1 26 15,1 0-19-15,3 32 36 0,10-33-64 16,2-5 37-16,0 1-43 0,25-5 38 16,-25-4 19-16,51 13-56 0,-26-20 32 15,2-4-34-15,4-4 52 0,0-4-14 16,41-4 13-16,-32 0-32 0,5-19-15 16,-1 19 15-16,5-27-58 0,-5 8 37 15,38-26-50-15,-42 17 75 0,-11 1-62 0,-5-1 24 16,-5 1 22-16,0-27-23 0,-15 32-10 15,-4 3 20-15,0 8 17 0,-29-4-44 16,29 9 46-16,-52 3-30 63,29 3 45-63,1 27 3 0,-3-5-18 0,6 1 44 0,-24 34-51 0,22-26-2 0,2 1-7 0,7 0 27 0,2-2-21 0,10-1-56 0,-6 18-369 0,6-28 67 0,0-2-51 15,0-5-37-15,0-2-110 0,16 2-644 16,-16-12 708-16,0 0 196 0</inkml:trace>
  <inkml:trace contextRef="#ctx0" brushRef="#br2" timeOffset="170815.213">17300 13973 656 0,'0'-5'-16'0,"8"-8"29"16,-8 6 8-16,0 0 16 0,0 3-37 15,0-3 35-15,0-4 25 0,0 5 16 16,0 1-29-16,-17-2 33 0,17 2-12 15,0-2-17-15,-18-3 34 0,-1 3-60 0,19 1-24 16,-16 0 22-16,3 1-27 16,3-2 13-16,-21-3 43 0,17 4-19 0,-7 0-4 15,-6 1-16-15,-2-2 13 0,-33-3-20 16,23 4 16-16,2 0-4 0,-1 1 22 16,-5-2 6-16,6 2-8 0,-38-5 20 15,38 8-34-15,-2-3-1 0,2 2-33 16,-1 1 24-16,5 1-27 0,-37-1 20 15,33 0-7-15,-2 2 7 0,1 0-4 16,-3 0-6-16,-40 0-8 0,44 0-3 16,-8 0 19-16,1 0 0 0,3 0 2 0,-5 0 6 15,-34-14-2-15,41 14-14 16,1 0 3-16,-1-11 3 0,2 11 8 16,-25-9-7-16,35 0-5 0,-6 9-17 0,4-11 16 15,2 7 3-15,2-2 6 0,-22-4-14 16,24 5 8-16,-4-1-17 0,2 0 14 15,5 1 13-15,-7-3 2 0,-23-4-18 16,19 5 9-16,4 0-10 0,5-1 4 16,-7 0 14-16,-23-7 9 0,25 8-36 15,0-2 8-15,2 0 4 0,5 3-15 16,-7-2 32-16,-21-5-19 0,28 8 24 0,-7-3-27 16,6 2 16-16,0 4-13 0,-22-5 2 15,16 5 11-15,2-1-19 16,1 2 9-16,-1 1 20 0,-2 0-35 0,-29 0 26 15,29 0-12-15,-2 0 4 0,4 0 7 16,-4 0-17-16,-22 18 16 0,24-18-27 16,2 0 18-16,-6 15-14 0,6-15 24 15,-6 0 13-15,-22 14 1 0,19-3-30 16,8-11 7-16,-3 16 39 0,2-16-21 16,-25 23 6-16,29-14-44 0,-3-1 21 15,5-2 11-15,-2 2-27 0,5 0 20 16,-18 10-20-16,18-7 16 0,-1-2-11 0,5 3 6 15,-3 1 26-15,1-1-1 16,-22 13 5-16,18-12-30 0,-3 0 14 16,0 0 0-16,-4 0-8 0,-20 12 9 0,24-14-1 15,-2 0 0-15,3 0-5 0,-1 0 6 16,6-3-7-16,-20 12-25 0,18-10 16 16,5-2 5-16,4 1-1 0,1 1-9 15,-7 10 21-15,6-10 11 0,7 0-15 16,1 2-20-16,-2 0 28 0,2 1-30 15,-10 13 36-15,8-12-21 0,4 1 7 16,-7 0-5-16,5-1 7 0,-4 0-7 16,-4 13 2-16,6-15 14 0,0-1-13 15,-7 1-8-15,5-1-15 0,-17 18 23 16,11-17-15-16,-1 2 22 0,1 0-14 0,-2 1-18 16,3 0 21-16,-9 16-78 0,11-17 69 15,1 1-10-15,2 0 18 0,0 0 6 16,-5 20-23-16,7-19 22 0,2 1-17 15,2 1 6-15,0 0 25 0,0-2-24 16,0 18-3-16,0-17-9 0,0 0 20 0,19 0-13 16,-19-3 14-16,0 1 1 15,16 11-5-15,-16-12 15 0,9-1-15 16,-9-1 24-16,12-1-5 0,-6 12-26 16,9-11 10-16,-11-2-15 0,2 1 29 0,0-1-1 15,0-1-21-15,7 7 16 0,-9-8-18 16,0 1-10-16,2-1 20 0,-6-2-13 15,8 9 60-15,-3-7-57 0,3-2 35 16,-2 2-39-16,2-1 8 0,5 1-3 16,12 7 3-16,-13-6 11 0,5 0 10 15,-3 1 4-15,7 0-52 0,-5 0 27 16,17 5-7-16,-12-3 48 0,-5-3-26 16,1-4 3-16,-3 4-27 0,11 2-27 15,-10-6 27-15,-3 0 27 0,-2-1-6 0,3 1 5 16,1 0 14-16,15 1-5 0,-14 1-37 15,-1-1 4-15,1-2 4 0,3 0 16 16,15 2 10-16,-16 1-26 0,-1-3-11 16,3-1 17-16,2 4-6 0,-1-2 19 15,22 5 11-15,-24-5-9 0,3-1-31 16,-2-1 8-16,3-1 10 0,20 0 11 16,-20 0-15-16,1 0 4 0,2-2 9 15,-2 1-25-15,2-1 32 0,20 2-11 16,-22-2 8-16,-3 4-22 0,-1-3-15 15,2 1 28-15,-1 1-3 0,22 2 3 16,-22-3-10-16,-1 4-11 0,0-5-10 0,-3 3 24 16,25 4 20-16,-22-1 3 0,2-3-5 15,-1 1-28-15,-1-2 7 0,0 4 1 16,20 4 18-16,-20-9-22 0,1 2 24 16,1 1-9-16,0-3-10 0,1-1 11 15,22 2-29-15,-17-3 10 0,-3 0 21 16,-1 0 2-16,4 0-22 0,29 3 23 15,-29-3-4-15,-3 0 6 0,3 0-8 16,0 0-2-16,4 0-11 0,15 0 6 16,-24 0-1-16,1 0 8 0,2 0 1 15,0 0 0-15,0 0-9 0,26 16 21 0,-26-16-23 16,4 0 12-16,-4 0-1 0,0 0-10 16,18 0 28-16,-24 11-23 0,-1-11-4 15,-1 0 19-15,1 0-32 0,1 0 19 16,16 0-24-16,-16 0 44 0,-1 0-22 15,5 0 17-15,2 0 0 0,2 0-20 16,22 0 2-16,-22 0-8 0,2 0 16 16,4 0-6-16,-4 0-3 0,29 0 6 15,-31 14-15-15,4-14 14 0,-4 0-3 0,0 0-16 16,-5 13 18-16,20-13 18 16,-22 0 17-16,-1 0 3 0,-4 0-20 0,1 0 10 15,13 0 4-15,-12 0-21 0,-1 0 3 16,1 14-19-16,3-14 6 0,-1 0-2 15,18 0 6-15,-14 0-14 0,2 0 10 16,-3 0-7-16,5 16-8 0,23-16 19 16,-1 0 2-16,1 0-15 15,-23 0 1-15,-4 0 6 0,-1 0 7 16,3 0 15-16,-2 0-2 0,25 0 31 16,-24 0-36-16,3 0 2 0,-4 0-8 0,0 0-5 15,26 0 8-15,-30-15-11 16,6 15 10-16,-1-13 1 0,-5 13 14 15,6-15 10-15,16-6 34 0,-22 10-50 0,2-1-2 16,-3-2 7-16,-3 3-19 0,3-5 4 16,11-9-14-16,-14 15 19 0,-3-1-3 15,2-2 8-15,-3 0-11 0,9-9 3 16,-9 13-15-16,-3-5 2 0,0 4-8 16,-1-4 9-16,1 4-1 0,0-12 9 15,-4 10-13-15,2-4 9 0,-1 5 4 16,-1-3 6-16,0 1 13 0,4-18-10 15,-8 15-14-15,2 1-13 0,0 1 16 16,-2-2-7-16,6-15-13 0,-1 17 0 16,-1 2 15-16,0-1 0 0,-2-3-9 0,0 4 1 15,4-16-5-15,-2 15 6 0,-4 0 2 16,4-1-4-16,-4-2 7 0,0-18 3 16,0 18 0-16,0-2-8 0,0 0 2 15,0-1-9-15,0 2 7 0,0-15-7 16,0 17 11-16,-18-2-9 0,18 1 19 15,0 2-2-15,0-1-1 0,-17-11 14 16,17 11-16-16,-14 1-6 0,14 6-1 16,-13 0-8-16,-5-9 10 0,5 8-4 15,-1-3 2-15,-5 1-2 0,-3 1 7 16,-1-2-21-16,-31-17 14 0,23 15 3 16,0 1 5-16,-6 0-14 0,2 1 4 0,-2-3-10 15,-25-13 15-15,31 18-35 0,4-5-5 16,0 5-24-16,4 0-10 0,-4-9-83 15,11 14 43-15,5-2-59 0,1-1-64 16,-2 2-115-16,7-2-50 0,-5-7-419 16,8 7 543-16</inkml:trace>
  <inkml:trace contextRef="#ctx0" brushRef="#br2" timeOffset="182670.1405">5195 16888 1910 0,'4'0'14'0,"0"0"-16"0,-2 0 60 16,0 0 60-16,0 20 16 0,-2 4 206 15,0-5-220-15,0 8-1 0,0 3-2 16,0 5 10-16,0 3-18 0,-25 49 46 16,-2-42-115-16,13 1-18 0,-3 0-22 15,-1 0 6-15,-23 43-16 0,18-50 26 0,-2-4-8 16,0-2 9-16,0-6-18 16,-2-6 7-16,-10 3 16 0,23-19 4 0,1-5-20 15,1 0-21-15,6-25 2 0,-2 7-9 16,-1-29 18-16,3 14-6 0,4-5-5 15,-2-5-14-15,4-2 7 0,0-53 0 16,21 44 18-16,-21 0-9 0,20-2 4 16,-20 4-5-16,25 5 5 0,6-27 12 15,-14 45 8-15,-1 8-5 0,7 8 0 16,-5 11-1-16,34 2 42 0,-23 38-25 0,0-11 13 16,2 6-11-16,6 9-7 0,-2 7 13 15,42 53-2-15,-38-46-15 16,0-1-4-16,-1-1-17 0,3 2 9 0,-6-6 7 15,35 36 12-15,-35-47 4 0,-3-9-4 16,-1-7 17-16,2-3 1 0,29-10 23 16,-29-10-26-16,0 0-24 0,2-26 0 15,0 5 3-15,6-7 12 0,34-39 37 16,-36 25-29-16,-6-7-2 0,2 0-2 16,-6-5 19-16,10-61 2 0,-28 51-30 15,-11-3 0-15,0-1-23 0,-31-2 24 16,0 0-29-16,-42-55-8 0,28 68-18 0,0 7 37 15,1 7-4-15,1 6 29 16,5 8 11-16,-21-11-38 0,28 27-56 0,10 3-101 16,4 4-72-16,5 5-127 0,4 1-497 15,8 0 273-15,0 24-12 0,0-24 17 16,29 24 106-16</inkml:trace>
  <inkml:trace contextRef="#ctx0" brushRef="#br2" timeOffset="183056.6666">6772 16959 1157 0,'2'3'32'16,"-2"-2"36"-16,0-1 20 0,-23 2 188 15,23-1-142-15,-25 1 7 0,11 0-29 16,-7 2 19-16,1 5 6 0,-26 12 82 15,23-5-137-15,-1 4-38 0,1 4 1 16,-2 5-15-16,4 1-11 0,-14 39 6 16,23-31-28-16,1 6 9 0,7-1-2 15,2-2-1-15,2 43-16 0,0-48-11 16,25 0 9-16,-25-2 5 0,31-8-24 0,-10-2 26 16,22 9-28-16,-18-23 50 15,6-2-27-15,0-7 20 0,0-1 3 16,33-28 49-16,-2-13 96 0,-4-11 6 15,-35 18-119-15,-5-3-10 0,-7-5-22 16,-3-7-14-16,-4-2 5 0,-4-56-21 16,-29 53 18-16,8 4-5 0,-1 7 4 15,-1 6 4-15,-37-15-23 0,31 37-3 16,-2 6-25-16,4 7-40 0,2 2-55 16,3 0-75-16,-18 32-460 0,28-16 238 15,4 2 14-15,8 1 28 0,0 1 105 0</inkml:trace>
  <inkml:trace contextRef="#ctx0" brushRef="#br2" timeOffset="183699.6282">7859 17228 952 0,'0'0'25'0,"0"0"5"15,0 0 81-15,0 0 29 0,0 20-24 16,0 6 139-16,27-9-175 0,-27 3 24 16,21 2-16-16,-21 1-25 0,39 25 61 15,-27-24-98-15,-1-3-4 0,1 2-30 16,-2-3 39-16,-1-4-17 0,5 5 71 15,-10-12-2-15,-4-7 29 0,2-2-30 16,-2 0-23-16,0 0-43 0,0-29-9 16,0-9-2-16,0 12-13 0,0-6 3 15,0-2 1-15,21-39-2 0,-21 35 9 0,25-2 2 16,-11 4-5-16,5 4 7 0,0 6-4 16,22-15 1-16,-18 27 1 0,-1 7-11 15,5 5 6-15,0 2 10 0,4 0-16 16,27 24 15-16,-31 10-7 0,6-12 9 15,-2 1 1-15,0 3-11 0,29 24-5 16,-31-26-6-16,6-1 12 0,0-4-3 16,-4 0 2-16,2-7 7 0,27 12-2 15,-33-16 9-15,-2-4-20 0,-2-1 11 16,-1-3 1-16,16 0 11 0,-24 0-8 16,0-24-13-16,-1 24 0 0,-1-25 5 15,-6 25-4-15,1-46 12 0,-7 24-20 0,0 0 5 16,0 3-5-16,0-1 7 15,-25 3 0-15,25-10-24 0,-23 17 5 0,23 10 6 16,-18 0 13-16,18 0 1 0,-15 19 21 16,3 13 2-16,12-7-3 0,-13 3 15 15,13 1-10-15,0 0-10 0,0 34-11 16,0-32-5-16,0-5-7 0,27 2 19 16,-27-3-20-16,44 16-25 0,-30-25-14 15,5-4-9-15,1 3-26 0,5-4-71 0,4-8-99 16,33-1-523-16,-25-2 400 15,3 0-8-15,1 0 153 0</inkml:trace>
  <inkml:trace contextRef="#ctx0" brushRef="#br2" timeOffset="184318.6879">9527 17352 493 0,'-24'-7'7'15,"24"0"23"-15,0 4 25 0,-15-6 163 16,15 7-81-16,-16 2-7 0,16 0 9 15,-11-1 23-15,11 1 2 0,-8 0 175 0,4 0-219 16,0 0-28-16,-3 25-24 16,3-25 16-16,-4 38 38 0,0-24-75 15,6 1-14-15,2-2-1 0,-4 1 10 0,2 3-12 16,-1 12 17-16,3-17-37 16,0-1 3-16,0 0-3 0,0 1 3 0,0 7 1 15,21-13-14-15,-21-3 1 0,15 2 8 16,-15-2-15-16,14-1 5 0,3-2-15 15,-17 0 28-15,14 0-12 0,-14-21 6 16,15 21 0-16,-7-27-10 0,4-2 21 16,-8 14-15-16,0-4-5 0,-1 4 1 15,-1 0 2-15,-2-5 11 0,0 14-8 0,0 1-12 16,0 5 1-16,0-3-13 16,0 3 6-16,0 0 6 0,0 22 19 0,0-22-7 15,0 23 10-15,0-9 2 0,18 27 7 16,-1-22-18-16,-17 3-2 0,20-1-4 15,-1 0 4-15,-2-2 7 0,22 13-10 16,-18-16 17-16,3-4-14 0,1-5-7 16,0-3 5-16,22-4-25 0,-22 0 26 15,-2 0-5-15,2-28 0 0,2 28 1 16,0-36-16-16,28-11 11 0,-30 18-9 16,4-6 12-16,-2-2-25 0,-4-6-12 0,18-48-49 15,-16-9 35-15,-11-4 28 16,-9 54 17-16,-1 0 2 0,-4 5 0 15,0 5 20-15,0 4 15 0,0-20 73 16,-21 36-52-16,21 4-28 0,0 10-20 16,0 3-15-16,0 3-6 0,-15 20 19 15,15-2 10-15,0 3-3 0,0 9 17 16,0 3-2-16,19 45 37 0,-19-35-45 16,23 2-1-16,-7 2-3 0,-1 3-9 15,3-3 14-15,30 52-7 0,-19-53 12 16,4 4-14-16,2-5 5 0,2-1-19 0,42 34-104 15,-44-47 23-15,-4-2-61 16,-2-5-40-16,-4-6-105 0,-7-4-76 16,11-7-462-16,-18-7 530 0</inkml:trace>
  <inkml:trace contextRef="#ctx0" brushRef="#br2" timeOffset="184900.514">11716 17788 1441 0,'0'2'39'0,"0"-2"93"16,0 0 6-16,0 0-24 0,25 0 9 15,-25 0 8-15,44 0 58 0,-28-17-117 16,7 17-6-16,6 0-27 0,2-18-11 16,6 8-6-16,35-16-27 0,-34 10 11 15,1 0-3-15,-2-7 2 0,-4 1 6 16,19-34-16-16,-29 21 6 0,-5-1-20 0,-3-5 0 16,-3-3-29-16,-6 1 4 0,-4-38 36 15,-2 45 23-15,0 4 3 0,-20 6-9 16,20 6-8-16,-25 7-4 0,2-1 1 15,23 10-4-15,-21 4 8 0,21 0-9 16,-18 0-4-16,8 19 10 0,10 2-3 16,-9-21 5-16,9 25-7 0,-4-11-11 15,4-2 10-15,0 13-4 0,0-11 22 16,0 1 1-16,0 1 15 0,27-1-2 0,-27 4 14 16,43 24-4-16,-26-22-12 15,8 4-1-15,0 0 27 0,6 3 0 16,35 35 15-16,-31-29-56 0,2 1 0 0,-4 2 3 15,0-1 8-15,15 30 28 16,-23-13 15-16,-25-33-32 0,0 12-11 16,-42-21-19-16,15-6 6 0,-12-5 6 15,-4 0-11-15,-50 0 9 0,47-29-13 16,-1 29 3-16,1-34-23 0,11 15-18 16,4-1-43-16,-4-18-338 0,22 19 22 15,13-1-75-15,0 0 31 0,0-1-38 16</inkml:trace>
  <inkml:trace contextRef="#ctx0" brushRef="#br2" timeOffset="185210.4261">12988 17446 1346 0,'0'0'30'15,"0"-17"64"-15,0 2 261 0,-23 15-126 16,23 0-21-16,-29-17-30 0,15 17-5 15,-3 0-20-15,-24 0 114 0,20 0-165 16,0 20-38-16,1-20-12 0,1 34-19 0,-12 12 18 16,21-21-41-16,4 2 14 15,-1 2 0-15,5 1 4 0,2-1-5 0,23 16-18 16,-23-23-1-16,27-3 2 16,-27-2 21-16,33-4-22 0,-10-3 0 15,18 4-3-15,-20-12 9 0,4-2 4 0,-5 0-8 16,5 0 15-16,14-21-22 0,-24-7-16 15,-1 9-37-15,1-4-14 0,-5 0-41 16,0-4-34-16,1-24-229 0,-5 23 130 16,-4 2-99-16,0 2-131 0,-2 1-30 31,0-22-423-31</inkml:trace>
  <inkml:trace contextRef="#ctx0" brushRef="#br2" timeOffset="186052.1305">13246 16908 1585 0,'4'-7'-5'0,"0"3"-3"0,-4 1 17 16,2 3 60-16,11 0 199 0,-9 24-85 15,0-24-23-15,2 37-12 0,1-12-1 16,-3 7-19-16,2 42 71 0,-2-33-127 16,0 2-16-16,0 4-16 0,0 3-24 15,7 41-5-15,-5-50-19 0,-2 2 12 0,4 0-14 16,3-4-29-16,-5-5-46 15,10 21-161-15,-5-32 94 0,-1-3 16 0,0-7-36 16,-3-5-74-16,1-4-61 0,8-2-243 16,-5-2 385-16,-3 0 73 0,2-25 20 15,1 25 13-15,13-45-20 0,-13 27 79 16,-5-1 0-16,0-3 16 0,3 0 16 16,-5 2 58-16,0-22 301 0,-4 23-122 15,0 5-23-15,4 1-39 0,-4 5-10 16,0 3-93-16,2 3 95 0,2 2-80 15,-4 0 30-15,0 0 6 0,2 27-33 16,0 0 112-16,2-11-144 0,1 2 20 16,-5 5-23-16,4 1-6 0,4-1 4 0,6 23 10 15,-5-27-73-15,1 3-19 0,0-6 8 16,3 0-7-16,1-3 21 0,17 7 13 16,-16-13-24-16,3-2-7 0,-3-3-4 15,3-2 10-15,15 0-21 0,-14-21-13 16,-2 21-1-16,1-28 23 0,-1 8-30 15,-1 0 25-15,9-21-33 0,-13 21 43 16,-5 2-3-16,-1 1 13 0,-2 5-5 16,0-7-20-16,-2 13-15 0,-2 6-6 15,0 0 1-15,0 0 13 0,0 0 13 0,0 26 4 16,0-26 6-16,0 29-21 0,0-14 14 16,0 2 3-16,0 0 5 0,25 22 14 15,-25-24-19-15,27 0 5 0,-9 0 0 16,7-2-15-16,31 8-89 15,-25-14 1-15,2-5-30 0,2-1-31 0,0-1-6 16,3 0-2-16,28-19-63 0,-35-14 129 16,-4 8-1-16,-3-6-14 0,-1-3-19 15,2-59-147-15,-17 41 129 0,-1-6-28 16,-1-6 21-16,-6-3 47 0,0-3 60 16,0-69 127-16,0 73 57 0,-25 7 37 0,25 5 20 15,0 6 4-15,-15-21 35 16,15 47-164-16,0 10-30 0,0 4-16 15,0 8 23-15,0 0 21 0,0 45 85 0,0-18-91 16,0 6-11-16,21 4 18 0,-21 7-12 16,27 2 0-16,-4 54 16 0,-9-44-43 15,-3-3-14-15,-1 5 4 0,4-2-8 16,9 46-18-16,-11-54 8 0,3 1-9 16,-5-8-21-16,5-3-40 0,-3-7-43 15,13 15-206-15,-13-28 74 0,1-7-122 16,-1-6-30-16,1-5-26 0,1 0-36 15</inkml:trace>
  <inkml:trace contextRef="#ctx0" brushRef="#br2" timeOffset="186213.3733">14956 17361 1825 0,'0'0'30'0,"-19"0"31"0,19 0 31 16,-43 0 40-16,-17 23 147 0,20-23-153 15,-3 21-14-15,-9-21-16 0,3 22-18 16,-55-11 25-16,59-11-99 0,1 0-59 15,3 9-108-15,8-9-118 0,10 0-249 16,-6 0-644-16,21 0 717 0</inkml:trace>
  <inkml:trace contextRef="#ctx0" brushRef="#br2" timeOffset="186392.3788">14848 17341 2280 0,'4'22'61'16,"0"-5"48"-16,1 0 77 0,-1 2 64 16,0 0-20-16,6 32 106 0,-6-23-276 15,5 0-29-15,-1-3-21 0,2 3-10 16,5 20-82-16,-3-30-39 0,-8-1-60 0,4-4-26 16,-1-5-107-16,1-6-138 0,-2-2-614 15,-2-22 549-15,-4 22 197 16</inkml:trace>
  <inkml:trace contextRef="#ctx0" brushRef="#br2" timeOffset="186510.3355">14914 17183 1970 0,'0'-22'65'15,"-10"4"52"-15,-5-5 176 0,9 14-199 16,-2 3-59-16,2 1-55 0,2 4-51 0,-5 1-44 16,3 0-318-16,2 0 113 15,4 21-78-15,0-21 12 0,0 21 22 16</inkml:trace>
  <inkml:trace contextRef="#ctx0" brushRef="#br2" timeOffset="187330.9976">15324 17365 1192 0,'0'0'113'16,"0"0"88"-16,0-19 83 0,-29 19 40 15,29 0-44-15,-21 0 128 0,-6 0-277 16,27 0-9-16,-23 24-13 0,9-24-20 15,14 31-16-15,-13 1 30 0,3-14-64 16,10-3 5-16,0 4-22 0,0-3 14 0,23 12 2 16,-23-16-20-16,29 0-10 0,-29-7 11 15,14 4-3-15,-14-9-12 0,15 0-61 16,-15 0 22-16,14 0 2 0,-14-26 23 16,19 26-9-16,-9-27 2 0,11-4-17 15,-7 14 36-15,-1-1 3 0,-1-5-6 16,5 2 6-16,3-25-29 0,-7 25 20 15,-3 3-1-15,-2 4 27 0,3 1-8 16,-7 5-5-16,12 6-16 0,-5 2 0 16,-5 0 9-16,4 22 1 0,1-22-3 15,-5 27 3-15,14 7 17 0,-9-12-32 0,1-4 8 16,-2 0-14-16,1-1-10 0,14 13 39 16,-11-15 7-16,-2-5-1 0,1-4-19 15,1-1 10-15,1 1-3 0,12-6 14 16,-15 0-14-16,1 0-11 0,1-20 33 15,-4 20-15-15,15-22 37 0,-15-3-53 16,3 12 6-16,-1-2 5 0,3 3-17 16,-3 2 20-16,17-1-30 0,-14 11 30 15,5 0-24-15,7 0 14 0,-4 0 2 16,4 0-4-16,26 24 4 0,-22-24-2 16,0 14-3-16,0-14-18 0,-2 14 22 15,33-14 12-15,-31 0 14 0,-2 0-20 0,0 0-2 31,4-24 12-31,-6 6-2 0,27-20-10 0,-31 16-21 0,4-1 6 0,-9-5 15 16,1 1-19-16,-3-4 21 0,7-28-42 16,-19 29 5-16,0-2-18 0,-2-2 1 15,-2 4 8-15,0-30 4 0,0 32 31 16,0 6-6-16,-18 3 4 0,18 3 9 16,0 5-26-16,0 0-20 0,0 11 18 15,0 0 21-15,0 0 0 0,0 19 3 0,0 8-2 16,0-11 13-16,21 4-2 15,-21 4 22-15,22-1 13 0,-11 4 17 0,24 29 111 16,-19-24-71-16,7 3 34 0,2 1-14 16,10 0-11-16,-8 7-43 0,39 35-2 15,-37-40-68-15,-4-4 18 0,-5-2-10 16,-7-6-18-16,-5 10 123 0,-8-28-43 16,-31-5 35-16,12-3 0 0,-7 0 43 15,-5-27-15-15,-42-19 71 0,42 22-153 16,-2-3-11-16,8 4-22 0,7-3-4 15,-5-17-60-15,23 27-40 0,0-2-134 0,0 1-175 16,31 2-167-16,0 1-134 16,64-8-913-16,-33 9 926 0,15 2 190 15</inkml:trace>
  <inkml:trace contextRef="#ctx0" brushRef="#br2" timeOffset="194359.3756">19179 14964 2289 0,'0'0'99'0,"0"0"60"0,0 0 49 16,0 0 20-16,0 0-57 0,0 20 186 0,0-20-153 16,0 20 59-16,0-5-20 0,-19 9-13 15,-12 30 120-15,8-21-223 16,1 3-26-16,-5 7-49 0,0 0-16 0,0 4 2 16,-14 42 9-16,18-40-6 0,6-3-11 15,7 0-8-15,2 0 24 0,4 40-11 16,4-43 3-16,0-4-15 0,31-3 18 15,-13-2-8-15,5-5-15 0,35 20 6 16,-23-31-51-16,-2-5-16 0,6-4-71 16,3-9-27-16,51 0-271 0,-52-31 22 15,3 10-170-15,-3-11-102 0,-4-6-138 16,-2-6 40-16,15-57-470 0</inkml:trace>
  <inkml:trace contextRef="#ctx0" brushRef="#br2" timeOffset="194514.409">19363 14761 3083 0,'-11'-24'-7'16,"3"12"11"-16,4 2-3 0,4 0-8 16,-4 3-50-16,-2-4-268 0,2 8 31 15,-1 1-109-15,1 1-50 0,-4 1 14 0,2 0-29 16</inkml:trace>
  <inkml:trace contextRef="#ctx0" brushRef="#br2" timeOffset="195089.9445">19956 14431 1311 0,'12'-19'-7'16,"-7"-1"-5"-16,-5 3 4 0,0 0-2 16,-44-11 111-16,11 16-28 0,-2 0 51 15,-15 4-28-15,-3 4 21 0,-20 0-4 16,-80 4 32-16,64 0-100 0,-2 29-34 16,-8-29-12-16,-4 31 28 0,-112 17 2 15,99-18 9-15,-2 6-30 0,2 4 17 16,-1 4 19-16,-7 8 6 0,-98 62 111 15,119-49-91-15,4 7 23 0,14 7-3 16,9 4 0-16,12 5-6 0,-21 88 18 0,58-85-54 16,15 0 1-16,12 4 3 15,0-9-6-15,84 78 39 0,-30-87-50 0,14-1 0 16,11-4-4-16,16-6-3 0,8-10-12 16,135 38 30-16,-106-57-27 0,7-8 10 15,3-9-15-15,15-8-1 0,145-8-5 16,-149-4-8-16,4-34 3 0,0 5-6 15,-8-8 23-15,0-6 24 0,116-71 128 16,-145 44-73-16,-11-9-2 0,-16-7-27 16,-16-12-21-16,-13-9-36 0,2-120-22 15,-56 109 5-15,-10-1 25 0,-37 6 11 0,-8 1 10 16,-98-79-6-16,58 108-40 16,-18 6-16-16,-11 8 17 0,-12 7 0 0,-8 9-6 15,-131-29 9-15,127 46-20 0,5 10 10 16,-5 9-70-16,8 7-80 0,-112 8-408 15,138 2 198-15,1 0 10 0,8 22 13 16,10-22-9-16,17 21-26 0,-25-4-286 16,66-17 309-16,8 18 135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0-29T19:50:17.158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29196 2814 1710 0,'56'5'16'16,"-4"-4"-13"-16,-5-1 6 0,-6 0-14 15,-1 0 3-15,20 0 75 0,-40 0-14 16,-1 0 17-16,-7 0-46 0,-6 0 38 16,-6 0 4-16,-28 0 99 0,-84-19-17 15,-27-5-120-15,48 24-28 16,-16-31 2-16,-15 13-14 15,-151-27 13-15,118 21 15 0,-8-3 11 0,-13 0 21 16,-4-1-23-16,-8 2 16 0,-194-24 28 16,179 22-43-16,1 5-14 0,-3 0 8 15,0 2-5-15,-196-16 10 0,203 23-37 16,-7-3 1-16,1 7 9 0,5-4-8 16,3 4 7-16,-168-10-59 0,190 7-31 15,19 2-80-15,17 0-114 0,18-1-232 16,23 5-29-16,-27-9-421 0</inkml:trace>
  <inkml:trace contextRef="#ctx0" brushRef="#br0" timeOffset="8609.1672">13761 3546 471 0,'-58'-18'17'15,"-4"6"-24"-15,-4 3 16 16,2 2 6-16,-67 3 41 0,67 4-28 0,2 31 40 16,0-8 15-16,2 5 22 0,-47 45 155 15,-21 84 69 1,72-25-156-16,37-60-119 0,7 2-18 15,10 8-5-15,2-1 0 0,29 79-8 16,-9-84 11-16,5 0 0 0,2-3 40 16,8-5 23-16,36 47 100 0,-36-65-102 15,6-7-10-15,7-6 11 0,5-8 1 16,71 12 100-16,27-24-52 0,-64-17-68 16,101-21 125-16,-91 1-41 15,-2-9 48-15,5-13 8 0,-9-6-35 16,72-78 9-16,-95 52-158 0,-2-9-12 0,-16-8-2 15,-13-5-33-15,-14 3 27 0,-9-88-25 16,-14 92 45-16,-43 3-48 0,-5 8-9 16,-12 10 32-16,-86-40-113 0,57 66 60 15,-8 4-17-15,-5 6 18 0,-9 10-6 16,-1 4-15-16,-117-6-102 0,111 17 7 31,6 3-77-31,7 3-95 0,6 1-119 0,8 0-187 0,-98 0-1030 16</inkml:trace>
  <inkml:trace contextRef="#ctx0" brushRef="#br0" timeOffset="14620.4262">15166 4486 1555 0,'-2'-2'2'15,"-2"0"46"-15,-4-2 180 16,8 0 212-16,0 4-227 16,0-1-150-16,0-1-13 0,0 2 2 15,0 0 5-15,0 0 64 0,0 0-63 16,0 0 5-16,0 0 10 0,0 0 9 0,-21 22 51 16,21-22-67-16,0 19-15 0,0-19-12 15,-14 25-16-15,14-10-7 0,0 36 31 16,0-34-48-16,0 20-11 15,0-18 1-15,0-1 6 0,16-5 6 16,-16 0 6-16,48 17-17 16,-36-22 2-16,23-3 44 0,-20 0-37 15,-1-2 3-15,5-2-19 0,2 1-2 16,32-2 48-16,1 0-10 16,12-19-9-16,-33 19-14 0,3 0 14 15,-1-18-11-15,2 18-8 0,2 0 26 0,42-13-13 16,-40 13-13-16,5 0 0 0,-1 0 3 15,3 0 14-15,-7-8-2 0,44 8 5 16,-40 0-13-16,-3 0 16 0,1 0-21 16,-2 0-16-16,46 0 19 0,-39 0 4 15,-7 0 15-15,9 0-17 0,92 20-22 16,-92-20 27-16,4 0-13 16,-1 0 25-16,51 0-26 0,-59 0 7 15,5 0-1-15,4 0 5 0,-5 0-1 16,38-18 14-16,-39 18-16 0,-3 0 10 15,-4 0-15-15,7-15-1 0,-7 15 15 0,40 0 0 16,-36 0 3-16,-1 0-14 0,5 0 11 16,1 0-5-16,-5 0-3 0,55-17 6 15,-47 17-5-15,-3 0-1 0,0 0 5 16,-5 0-11-16,56 0 16 0,-55 0-4 16,-1 0-4-16,86 0-12 15,-86 0 11-15,-2 0-10 0,7 0 19 16,-4-19-15-16,57 19 14 0,-49-17-14 15,-1 17 5-15,5 0 3 0,2-18 3 16,52 7 8-16,-54 11-14 0,2-13-4 0,6 13-3 16,-4-10-4-16,2 1 20 0,58-5 28 15,-52 10-31-15,-6 1 0 0,6 1-9 16,-5-3-2-16,-3 1 8 0,64-4-14 16,-58 6 8-16,-2-3 2 0,-2 0 7 15,4 3-7-15,61 1 19 0,-65 1-7 16,4 0 6-16,6 0-14 0,-10 0-5 15,2 0 12-15,52 19 23 0,-10-19 23 16,-17 15 3-16,-52-15-46 16,-2 10 16-16,-2-10 19 0,-4 0-12 15,23 7 94-15,-35-7-85 0,-1 0 2 0,-5 0-12 16,-3 0-13-16,-2 0-13 0,5 0 8 16,-11 0-5-16,0 0 5 15,0 0-14-15,0 0-8 0,-2 0-10 0,0 0 4 16,0 0 21-16,0 0-1 0,0 0-15 15,0 0 25-15,0 0-8 0,0 0-9 16,0 0-2-16,0 0-16 0,0 0 21 16,0 0 38-16,0 0 38 0,0 0-46 15,0 0-25-15,0-23-4 0,0 23 1 16,0-44 14-16,0 10-11 16,0 13-12-16,0-16-99 0,0 20-21 15,0 0-112-15,0 2-48 0,0-1-65 0,23-10-355 16,-23 16 329-16,0 1-126 0,0 1 34 15,14 2-26-15,-14 3 117 0</inkml:trace>
  <inkml:trace contextRef="#ctx0" brushRef="#br0" timeOffset="16144.2903">17566 6246 174 0,'13'-8'29'0,"-1"3"-18"0,7-7 35 15,-15 8-41-15,-4 0 18 16,0 1-14-16,0 0 1 0,0 0-1 0,0-1 13 16,-19 3 25-16,19-2-28 0,0 0 20 15,0 1 0-15,0-1-17 0,0-7 71 16,0 4-27-16,0 1-22 0,0-4 3 16,19 1 12-16,0-7 173 0,-19 8-103 15,18 0 26-15,-18 2-57 0,13 0 27 16,-13 2 5-16,10-1 131 0,-10 2-125 15,0 0-20-15,0 2-12 0,0 0 3 16,0 0-21-16,0 0 56 0,0 0-84 16,0 0 24-16,0 0 36 0,0 18 50 15,0-18 15-15,25 52 95 0,2-27-193 0,-7 7-30 16,1 4-15-16,6 3 1 0,31 38-27 16,-34-36-17-16,5-4-8 0,4 1-34 15,-6-5-53-15,4-2-87 0,23 16-368 16,-31-29 211-16,4-6-118 0,-9-5-47 15,30-4-793-15</inkml:trace>
  <inkml:trace contextRef="#ctx0" brushRef="#br0" timeOffset="17094.0771">17622 6170 566 0,'-8'-4'-19'0,"0"-2"-18"15,4 4 43-15,-1 1 19 0,3 1 15 16,0 0 29-16,0 0 50 0,2 0 3 16,0 25-14-16,0-25 23 0,0 22-10 15,0 35 158-15,0-35-166 0,19 2-44 16,-19 27 2-16,14-23-63 0,-14-4 18 15,9 1-8-15,-9 1 24 16,26 38 14-16,-17-51-69 0,-5 8 65 16,-2-17-16-16,-2-1 39 0,0-3-36 15,0 0 11-15,0 0-33 0,-19-28-29 16,5-7 5-16,14 11 4 0,-27-1 10 16,10-2 8-16,-14-34 64 0,17 31-29 15,-1 0 0-15,7-2-19 0,-15-53 21 16,19 63-61-16,0 4 1 15,0-2-5-15,2-6 27 0,2 16-11 0,0 1 17 16,0 0 4-16,23 0 5 0,-23 2 27 16,18-6 40-16,5 9-50 15,-8 0-2-15,1 1-1 47,7 2 12-47,22-1 18 0,32 0 30 0,-23 2-24 0,-28 0-61 0,-3 0 1 0,4 0-18 0,-4 0 3 16,43 15 1-16,-25-3-16 15,-37-12 2-15,5 0 6 0,-9 0 5 16,0 0 9-16,0 0-13 0,0 0-7 16,0 0 8-16,0 0 11 15,0 0-12-15,-21 14 19 0,21-14-20 0,0 17-1 16,-10-17-3-16,10 16 7 0,-17 7 14 16,17-12 5-16,-19 3-9 0,9 0 4 15,-2 3-12-15,-3-1 0 0,-10 14-13 16,11-13 12-16,2 0-7 0,1 2 10 15,1-2-3-15,2-5-2 0,-15 13 1 16,15-17-5-16,-1 0-12 0,1-2-8 16,2-4-14-16,-9 3-52 15,7-3-8-15,0-2 80 16,8 0 13-16,0 0 6 0,0 0 6 16,0 0-10-16,0 0 8 0,0-20-6 0,0 20-1 15,0-18 12-15,0 5-15 0,0-15 18 16,0 10-21-16,0 1 9 15,0-3 1-15,0-1-4 0,0 0 16 0,0-20-10 16,0 20 1-16,0 3 3 0,0 2-6 16,0 2-8-16,0-7-9 0,0 13 20 15,0 2-2-15,0 2-11 0,-17 4 8 16,17-1-1-16,0 1-5 0,-10 0 2 16,0 0-7-16,1 19 3 0,1-19 4 15,8 18-4-15,-14 6 11 0,14-24 3 16,0 22 5-16,0-22-6 15,18 29-17-15,-18-29 7 0,19 7-76 16,-19-7 43-16,0 0 5 16,8 0-6-16,11 0 22 0,-19-19 19 0,8 19-10 15,-8 0-18-15,10-20-180 0,-6 20 6 16,1-12-102-16,-5 12-117 0,4 0 14 16,-4 0 15-16,8 0-83 0</inkml:trace>
  <inkml:trace contextRef="#ctx0" brushRef="#br1" timeOffset="150980.1929">18972 7440 2996 0,'8'-5'75'0,"-4"3"59"0,-4 0 35 16,5 0 53-16,-1-2-21 0,-4 3 178 15,0 1-209-15,0 0-3 0,0 0 33 16,0 0 6-16,0 25 186 0,-17-25-235 0,17 28-14 16,-18-8 0-16,3 4-23 15,-6 0-54-15,-24 27-11 0,14-23-55 16,0-3-34-16,-2 0-63 0,2-2-80 0,-19 16-488 16,32-23 90-16,-3-3-121 0,2-3-127 15,7-4-145-15,2-6 135 0</inkml:trace>
  <inkml:trace contextRef="#ctx0" brushRef="#br1" timeOffset="151188.4138">18559 7356 3202 0,'80'19'656'0,"-57"-19"-417"0,-2 25 27 15,34 11 177-15,-15-11-319 0,-5 0-58 16,6 2-9-16,1 3-52 0,38 29-19 15,-41-32-86-15,3 2-61 0,-3-2-104 16,-2-3-128-16,-2-4-91 0,34 7-664 16,-38-18 418-16,0-6 31 0,-9-3 151 15</inkml:trace>
  <inkml:trace contextRef="#ctx0" brushRef="#br1" timeOffset="151383.7711">20580 7268 2794 0,'23'-3'46'0,"-6"-1"31"15,-3 4 30-15,-6 0 19 0,-4 0 167 16,-4 0-199-16,0 0-77 0,-70 0-84 16,-2 0 49-1,-9 20-65 1,-51-7-360-16,55 0-135 0,51-2 113 15,5-11-69-15,-2 6-18 0,9-6 97 0</inkml:trace>
  <inkml:trace contextRef="#ctx0" brushRef="#br1" timeOffset="151589.9157">20558 7420 2424 0,'26'14'71'0,"-3"-3"56"15,-6-2 56-15,-3 1 61 0,-1 2 185 16,-13-6-251-16,0 0-44 0,0-1-54 15,-31 2-29-15,4-1-28 0,-35 4-10 16,24-5-19-16,-5 1-7 0,2-5-14 16,6 0-40-16,-34-1-131 0,42 0 46 15,1 0-50-15,11 0-67 0,3 0-145 0,3 0-209 16,9-19-638-16,0 19 808 0</inkml:trace>
  <inkml:trace contextRef="#ctx0" brushRef="#br1" timeOffset="152423.0069">21738 6732 2137 0,'2'-17'49'16,"0"-2"111"-16,2 14 44 15,0 5 117-15,-2 0-138 0,2 33 15 16,5-15-31-16,-1 6-2 0,-2 6 0 0,17 41 85 16,-11-31-170-16,1 2-24 15,-3 0-35-15,2 0-15 0,-1-1-8 16,7 34-76-16,-16-42-34 0,5-7-75 0,-3-1-82 15,0-7-37-15,-2 9-350 0,0-22 286 16,-2-5-104-16,2 0 3 0,-2 0 1 16,0-22 77-16</inkml:trace>
  <inkml:trace contextRef="#ctx0" brushRef="#br1" timeOffset="152583.984">22089 6988 2033 0,'17'0'119'0,"-9"0"62"16,-8 0 43-16,0 0-8 0,0 0-13 15,-29 0 113-15,2 0-217 0,-4 16-22 16,-10-16-30-16,-5 0-22 0,-57 17-62 16,-4-4-284-16,7-4-401 15,28 1-466-15,22-10 183 0</inkml:trace>
  <inkml:trace contextRef="#ctx0" brushRef="#br1" timeOffset="153022.515">22346 7114 2337 0,'0'-8'74'0,"0"8"52"0,0-10 23 15,0-8 235-15,18 12-307 16,-18-2-21-16,50-13 36 0,-25 12-51 16,1-4 3-16,5-1-6 0,3-1 7 15,36-17 54-15,-35 16-41 0,2-3-8 16,-4-2-12-16,0-1 0 0,-8-2-18 0,25-33-28 16,-28 24-4-16,1-2 5 15,-10-6 8-15,3 1-3 0,-10-1 1 0,17-30-11 16,-19 42 16-16,-4 6 11 0,0 3-9 15,0 9-9-15,0 4-16 0,0 7-38 16,-18 0 42-16,18 33 14 0,-17-16-4 16,17 8-5-16,-21 40 12 15,1 49 11-15,20-26 11 16,0-44-26-16,0-1 2 0,0 3-3 16,0 3 7-16,0 38-87 0,0-46-21 15,0-2-46-15,20-3-32 0,-20-4-63 16,0 13-377-16,0-27 146 0,0-7-9 15,0 0-13-15,0-4 54 0,0-4 214 0</inkml:trace>
  <inkml:trace contextRef="#ctx0" brushRef="#br1" timeOffset="153246.8475">23282 7367 1833 0,'29'3'97'15,"2"-3"77"-15,14 2 319 0,-28-2-267 16,-7 0-20-16,1 0 2 0,-5 0 6 15,-4 0-36-15,-2 0 169 0,-27 0-171 0,4 22 10 16,-8-22-61-16,-10 17-27 16,-62 7 52-16,36-13-66 0,-9 2-15 15,-5-1-15-15,-6 3-12 0,5-2-27 0,-86 8 12 16,86-12-41-16,7-2-26 0,5 0-61 16,4-5-132-16,-21 0-577 15,31-2-356-15,42 0-301 0,14 0 894 16,27 0 142-16</inkml:trace>
  <inkml:trace contextRef="#ctx0" brushRef="#br1" timeOffset="154390.57">24313 6498 1973 0,'0'-2'40'15,"0"2"20"-15,0 0 34 0,0 0 196 16,0 21-145-16,0-21 11 0,0 29-52 16,23-9-15-16,-23 32-1 0,17-27-68 15,-17 4-17-15,12 2-42 0,-12-1-27 16,0-2-56-16,10 25-338 0,1-32 115 15,-11 1-88-15,0-6-3 0,4-3 49 16,-2 1-174-16</inkml:trace>
  <inkml:trace contextRef="#ctx0" brushRef="#br1" timeOffset="154556.813">24595 6751 1851 0,'33'-13'257'0,"-21"9"-36"16,-6 3 60-16,0 0-80 0,-6 1-32 15,0 0-47-15,-24 0-12 0,3 18-73 16,-8-18-25-16,-4 16-21 0,-8-16-26 16,-9 19-45-16,-57-3-203 0,55-16 63 15,2 9-99-15,5-9-147 0,6 0-69 16,-13 0-443-16</inkml:trace>
  <inkml:trace contextRef="#ctx0" brushRef="#br1" timeOffset="154920.054">24710 7293 2084 0,'17'2'35'16,"-5"-2"47"-16,-8 2 13 0,-4-1 141 16,0-1-142-16,-39 0 18 0,16 0-14 15,-12 0-6-15,-58 19 18 0,42-19-67 16,-9 0-41-16,-2 14 9 0,4-14-8 15,-2 0-48-15,-35 12-170 0,51-12 6 16,7 13-69-16,6-13-145 0,2 6-130 0,6-6-9 16</inkml:trace>
  <inkml:trace contextRef="#ctx0" brushRef="#br1" timeOffset="168868.4102">25225 7280 2148 0,'0'8'56'0,"0"-8"53"15,0 16 203-15,0-11-130 0,0 1 20 16,0 3 28-16,0-2 13 0,23 3-46 15,-23 12 72-15,20-10-189 0,-20-2-11 16,17-1-22-16,-17 3 15 0,14 2 53 16,1-7-71-16,-7-2-12 0,-2-2 30 15,-1-2 20-15,-1-1 23 0,2 0 68 16,-2-25-129-16,4 9-32 0,3-4-2 0,-1-9-7 16,0-3-15-16,15-46 9 15,-12 33-12-15,-3-4 36 0,-2-2-31 0,0-5 4 16,21-50-18-16,-20 53-1 0,5-3-4 15,-2 1 19-15,3 4-30 0,-3-1 48 16,17-43-24-16,-16 48 11 0,3 5-17 16,3 0 21-16,1 6-27 0,1 1 22 15,27-28 4-15,-23 36 7 0,1 5-19 16,-1 2 11-16,2-1-24 0,23-11 41 16,-26 22-24-16,5-1 25 0,-2 2-22 15,0 2-8-15,8-1 33 0,44-3-35 16,-40 8 10-16,9 0-3 0,1 2-3 0,7-1 27 15,8-2-14-15,68 4-25 16,-55 0 18-16,6 0 7 0,6 0 3 0,6 0 4 16,99 0-9-16,-95 0-1 0,2 0 0 15,5 17 32-15,-1-17-30 0,5 0-5 16,111 0 16-16,-103 12-5 0,2-12 19 16,6 0-36-16,0 0 12 0,8 0-12 15,133 6 8-15,-124-6-9 0,3 0 15 16,7 0-3-16,2 0 12 0,151 0-21 0,-159 0 13 15,8 0-7-15,-4 0 15 16,-4 0 18-16,-5 15-25 0,123-15 20 16,-133 0-32-16,-4 0-6 0,-1 0-3 0,-6 0 7 15,1 0 0-15,106 0 33 0,-117 0-4 16,3 16-9-16,-4-16-16 0,-9 0-5 16,-4 12-18-16,81-12-86 0,-100 14-8 15,-5-14-71-15,-11 9-60 0,-17-9-71 16,21 5-485-16,-47-5 178 0,-11 0-60 15,-8 0 59-15,0 0 99 0</inkml:trace>
  <inkml:trace contextRef="#ctx0" brushRef="#br1" timeOffset="173831.0045">26184 6760 2494 0,'0'-1'45'0,"-12"0"40"16,12 1 8-16,0 0 59 0,0 0-93 0,0 0 36 15,0 0 32-15,0 0 12 16,20 27 107-16,-20 1-156 0,0-10 9 15,15 2-25-15,-15 2-7 0,0-2-10 0,10 26-27 16,-10-25-30-16,0 2-36 0,0-6-60 16,0 0-87-16,0-3-87 0,0 11-394 15,-16-20 315-15,16 2-107 0,0-7-51 16,0 0-15-16,0 0-194 0</inkml:trace>
  <inkml:trace contextRef="#ctx0" brushRef="#br1" timeOffset="173960.1072">26294 6933 1198 0,'10'-8'100'0,"-10"8"68"0,15-3 54 16,-15 3 255-16,0 0-288 16,0 0-32-16,-23 0-43 0,4 0-34 0,-22 22-49 15,18-22-33-15,-8 0 1 0,0 17-42 16,-2-17-63-16,2 13-84 0,-21-13-487 16,32 0 239-16,3 0-23 0,5 0 92 15,8 0 92-15</inkml:trace>
  <inkml:trace contextRef="#ctx0" brushRef="#br1" timeOffset="174368.7375">26482 6811 2062 0,'0'0'51'0,"0"0"45"15,0 14 43-15,0-14 57 0,0 0 258 16,0 0-205-16,18 10-17 0,-18-10-33 15,19 0 3-15,-19 6-51 0,43-6 49 16,-24 0-133-16,6 0-20 0,0-19 2 16,4 19-12-16,29-20 1 0,-32-5-28 15,1 10-12-15,4-1 4 0,-4 1-15 16,2-2 15-16,21-21 25 0,-30 16-22 16,3 3-14-16,-4 1 8 0,-7 1-8 0,-2 5-20 15,-1-8-58-15,-5 15 31 0,-2 5 12 16,0 0 7-16,-2 0 14 0,0 22 29 15,-21 8 12-15,21-7-14 0,0 2 2 16,-20 4-14-16,20 2 22 0,-17 38-35 16,17-33 31-16,-12 0-20 0,12 3 28 15,0-3-5-15,0-1 8 0,0 31-142 16,0-38-17-16,0-3-82 0,16-3-47 16,-16-3-45-16,0-4-48 0,19 4-506 15,-7-10 335-15,-12-3 60 0,11 0 82 16,-11-5 66-16</inkml:trace>
  <inkml:trace contextRef="#ctx0" brushRef="#br1" timeOffset="174564.0783">27185 7211 1404 0,'16'1'118'15,"1"-1"99"-15,-5 0 91 0,5 0 415 16,-13 0-440-16,-2 0-23 0,-2 0-7 16,0 0 10-16,-23 0-39 0,-14 21 61 15,14-21-266-15,-10 20 12 0,-6-20-20 16,0 19-26-16,-7-19 15 0,-45 25-39 0,46-14 23 15,-3-4-42-15,7-2-102 16,4-5-68-16,-25 7-460 0,39-7 315 0,2 0-37 16,9 0-47-16,6 0-71 0,6 0 28 15,0-19-224-15</inkml:trace>
  <inkml:trace contextRef="#ctx0" brushRef="#br1" timeOffset="176462.0376">28229 6624 1895 0,'0'-3'28'0,"10"2"31"0,-10-1 19 16,6 2 34-16,2 0 150 0,-3 0-101 15,-1 0 15-15,2 0 12 0,-2 23 2 16,8 1 190-16,-10-6-206 0,5-1-17 15,-5 7-34-15,0 0-8 0,-2 1-53 16,0 26-16-16,0-24-35 0,0-2-7 16,0 2-1-16,0-5-39 0,0 0-62 15,0 14-235-15,0-24 97 0,0-3-19 16,0 0 1-16,0-4-74 0,0-5-586 0,0 0 377 16,0 0 3-16,0-22 167 0</inkml:trace>
  <inkml:trace contextRef="#ctx0" brushRef="#br1" timeOffset="176646.3072">28425 6757 1844 0,'0'0'80'0,"0"0"74"15,0 0 64-15,0 0 52 0,0 0-44 16,-27 16 122-16,27-16-231 0,-31 22-41 0,10-22-31 16,1 15-5-16,-5-15-26 15,-27 12 9-15,23 0-70 0,-6-12-57 0,6 0-94 16,-4 5-104-16,-21-5-695 0,25 0 401 15,3 0 38-15,1-25 162 0</inkml:trace>
  <inkml:trace contextRef="#ctx0" brushRef="#br1" timeOffset="181020.1141">29064 6640 1616 0,'0'10'121'0,"-15"-10"66"15,15 8 59-15,0-8 36 0,0 0 6 16,0 0 359-16,0 0-297 0,0 0 1 16,0 0-14-16,0 0-13 0,0 0-91 15,0 0 41-15,0 0-186 0,0 0-15 0,0 0-10 16,0 0-38-16,0 0-51 0,17-15 13 15,-17 15 6-15,16 0 6 0,-5-11-7 16,1 11-18-16,19-8-14 0,-14 8 21 16,-1 0 0-16,-1 0-17 0,-1 0 17 15,9 23-45-15,-15-23 32 0,-2 21 20 16,-4-21 14-16,-2 28 11 0,0-11-1 16,-24 17-30-16,24-15 12 0,-36 1 6 15,16 0-3-15,-5-3 14 0,-27 19-13 16,27-19-24-16,-1 0 22 0,1-1-7 15,4-2-13-15,-2 1-6 0,-6 11-66 0,17-11 67 16,0-3 11-16,5 1-13 16,5 3 29-16,2 13-8 0,0-17 26 15,0 4-16-15,19-8 12 0,-19 3-7 0,25-3 0 16,4 4 26-16,-13-7-50 0,3-1 15 16,-1-4-15-16,7 1-11 0,25 2-62 15,-23-3-13-15,-2 0-52 0,3 0-80 16,-3 0-130-16,0-18-61 0,16 18-527 15,-22-21 401-15,24-8-1082 16</inkml:trace>
  <inkml:trace contextRef="#ctx0" brushRef="#br1" timeOffset="181293.3938">29502 6650 1919 0,'6'0'26'0,"2"0"23"0,-1 0 123 16,-1 18-57-16,-2-18 10 0,-2 16 11 16,0 18 236-16,-2-20-265 15,0 0-21-15,-21 2-8 0,3 17 23 16,18-17-83-16,-21 2-8 0,21-1-18 16,-18-1 18-16,18-1-4 0,-13 12 10 0,13-13-11 15,0-3-7-15,0-2 3 0,0-1 1 16,0 7-75-16,25-8-24 0,-25-1-53 15,31-6-38-15,-8 0-41 0,-3 0-31 16,38 0-340-16,-33 0 239 0,8-20 21 16,-4 20 45-16,0-19 70 0,-4 19 95 15,22-36-115-15</inkml:trace>
  <inkml:trace contextRef="#ctx0" brushRef="#br1" timeOffset="181555.8534">29804 6581 1030 0,'0'0'108'16,"0"0"85"-16,0 0 86 0,0 0 43 16,0 28 167-16,0 4-313 0,0-9 1 15,0 3-11-15,0 2 19 0,0 2 1 16,-19 36 147-16,19-32-215 0,0 3-36 16,0-4-39-16,0 3-35 0,0-2 13 15,-12 28-40-15,12-34-45 0,0-4-101 16,-11-1-72-16,11-5-76 0,-8 14-496 15,8-22 267-15,0-1 0 0,-4-2 24 16,4-4 112-16</inkml:trace>
  <inkml:trace contextRef="#ctx0" brushRef="#br1" timeOffset="182710.0905">30608 7952 948 0,'76'25'128'0,"-43"-16"-53"16,-4 3 27-16,-4-6-5 0,-4 0-30 16,4 6 96-16,-17-5-122 0,-4-2 32 15,-4 3 13-15,0-3-10 0,0 1 13 16,-23 6 30-16,-8-5-49 0,9-3-3 15,-3 1 3-15,-4-5 22 0,2 1-2 16,-35 0 85-16,29 2-110 0,-2-3-8 16,-5 0 3-16,-1 0-15 0,-46 0 23 0,40 0-61 15,-1 0 4-15,-6 0 8 0,-3 0-14 16,3 0 7-16,-54-19 12 0,44 19-3 16,4-18 4-16,0 18-8 0,-4-17 11 15,-64 2 29-15,68 15-26 0,-6-18 7 16,6 5-16-16,-4 6 7 0,2-3 5 15,-50-3 0-15,52 5-14 0,-2 2-17 16,0 0 5-16,-4 5-2 0,-64-8-4 16,64 3-7-16,-2-1 8 0,-1 2-1 15,1-1 8-15,0-2-3 0,-62-6 2 16,59 9-14-16,3-1 8 0,-2 0 2 0,0 1-9 16,-1 0 15-16,-63-5-11 0,66 7 3 15,2-2-10-15,2 2 15 0,0 3-15 16,-58 0-12-16,62 0 20 0,-4 0-5 15,4 0 11-15,-4 0-6 0,-1 0-15 16,-61-15 5-16,60 15 9 0,0 0 14 16,2-14-2-16,-2 14-8 0,2 0 5 15,-62-10-27-15,62 10 17 0,-1 0-1 16,1 0-2-16,2 0 11 0,0 0 3 0,-53 0-4 16,55 0-11-16,0 0-3 15,0 0 11-15,4 0-8 0,-54 0 11 16,55 0-8-16,-1 0 1 0,2 0 19 0,-4 0-21 15,-2 0 10-15,-56 0-1 0,57 0-10 16,1 0-9-16,0 0 5 0,2 0 2 16,2 0 14-16,-49 0 16 0,49 0-26 15,-2 0-4 17,3 0-1-32,-3 0 5 0,-58 0 2 0,56 0 6 0,-8 0-15 0,2 0 1 0,0 0 15 0,-2 0-11 15,-58 0 6-15,55 0-6 0,5 0 3 0,4 0 4 16,3 0-3-16,-5 0-2 15,-58 0 18-15,58 10-11 0,0-10 0 0,4 0-7 16,-6 0-1-16,-54 0 4 0,60 0-3 16,-2 0 6-16,-4 0 7 0,2 0 2 15,-4 0-5-15,-62 0 9 0,61 0-21 16,1 0 11-16,2 0 6 0,0 0-10 16,-58 0 13-16,73 14-26 0,-9-14 18 15,0 0-17-15,6 0 5 0,-4 9 15 16,-51-9-15-16,53 0 18 0,-2 0-6 15,3 0-3-15,-1 0 3 0,0 0-11 0,-31 0-41 16,48 0-7-16,2 0-40 16,8 0-26-16,0 0-40 0,-2 0-253 15,23 0 115-15,-4 0-96 0,10 0-106 0,0 0-60 16,0 0 100-16</inkml:trace>
  <inkml:trace contextRef="#ctx0" brushRef="#br1" timeOffset="184994.1476">23836 8469 2061 0,'10'5'76'15,"-3"-5"82"-15,-1 5 62 0,4-5 358 16,-10 0-303-16,0 0-4 0,0 0-34 15,0 0-6-15,0 0-42 0,0 0 159 0,-31 0-195 16,31 0-19-16,-27 22-48 16,11-22-35-16,-36 14-2 0,21 0-28 15,-2-14-38-15,2 11-18 0,-4-11-22 0,2 0-91 16,-34 0-415-16,39 0 127 0,3 0-63 16,4 0-56-16,5 0-195 0,1-27-632 15,15 2 912-15</inkml:trace>
  <inkml:trace contextRef="#ctx0" brushRef="#br1" timeOffset="185497.6847">24535 8238 1493 0,'16'0'45'0,"-3"0"26"15,3 0 167-15,-10 0-105 0,1 0-12 16,-1 0-7-16,-2 0-5 0,-4 0 99 16,0 0-44-16,0 0 48 0,0 0 35 15,-23 19 30-15,23-19-43 0,-31 15 124 16,-2 5-227-16,10-10-29 0,-4 2-13 16,5 1 8-16,-5 2-18 0,-21 14 37 0,23-11-76 15,7 2-2-15,-1 2-20 0,5-2 41 16,-7 24-18-16,17-21-16 0,4-1-18 15,0-2 8-15,0-1-13 0,0 2-7 16,31 16 40-16,2-20-39 0,-8-5 15 16,2 0-32-16,2-3 3 0,2-1 6 15,49-4-19-15,-42-4 29 0,1 0 8 16,0 0-11-16,-2 0 27 0,27-27-27 16,-39 4-15-16,-2 7 13 0,-4 2-4 15,-3-6 22-15,-4-2-5 0,-3-12-53 16,-9 16 5-16,0 0-25 0,0 4 1 0,-21 2-1 15,21 3 0-15,-31 1 33 0,0 7 22 16,12 1 15-16,-1 0-22 16,5 0 29-16,-18 27 6 0,17 1-7 0,7-9-31 15,-3 2-1-15,4 2 3 0,8-1 18 16,0 26 38-16,0-22-20 0,0-4-48 16,0 0-71-16,25-1-34 0,-25-5-140 15,20 11-508-15,-1-15 258 0,-19-6-83 16,18 3-7-16,-5-5 2 0</inkml:trace>
  <inkml:trace contextRef="#ctx0" brushRef="#br1" timeOffset="187717.9141">17403 9606 3104 0,'0'-6'119'0,"0"1"107"0,0 3 49 16,0 2 32-16,0 0 71 0,0 0-265 15,0 0-13-15,0 0 48 0,0 0 9 16,0 25 29-16,0 1 134 0,0-9-221 0,-23 7-37 15,23 1-29-15,-24 0-36 0,-5 25 13 16,14-27-24-16,-1 1 0 0,-1-4-63 16,3-1-45-16,-1-4-62 0,-6 9-473 15,11-16 133-15,-4-4-84 0,5-4-89 16,-3 0-116-16,-11-21-516 0,9 21 931 16</inkml:trace>
  <inkml:trace contextRef="#ctx0" brushRef="#br1" timeOffset="187888.0918">17012 9589 1895 0,'19'0'242'0,"4"0"-3"0,-11 19 75 0,7-19 0 15,-3 20 6-15,7-5-17 0,27 18 236 16,-21-12-291-16,2 0-57 0,0 1-59 16,4 1-49-16,0-1-60 0,33 21 5 15,-33-26-29-15,-2 1-10 0,-2-2-42 16,-4-2-92-16,19 6-361 0,-30-15 136 15,3 0-87-15,-1-4-78 0,-5-1-189 16,1 0-1-16,9-23-357 0</inkml:trace>
  <inkml:trace contextRef="#ctx0" brushRef="#br1" timeOffset="188150.3515">18643 9401 1699 0,'0'0'83'0,"4"0"85"16,1 0 66-16,-1 16 79 0,-4-16 5 15,0 0 275-15,0 0-364 0,0 0-70 16,0 0-78-16,-27 0-35 0,27 0-32 15,-66 0-25-15,39 0-81 0,0 0-89 16,-8 0-144-16,6 0-158 0,-48 16-1284 16,55-16 1272-16</inkml:trace>
  <inkml:trace contextRef="#ctx0" brushRef="#br1" timeOffset="188349.659">18674 9644 2497 0,'15'12'77'16,"-7"-5"51"-16,-4 0 42 0,-4-2 44 0,0-2-28 16,0 3 134-16,-22-4-204 0,22 2-40 15,-23 1-40-15,6 0-17 0,-32 5-22 16,22-8-48-16,-4-1-65 0,-6-1-57 16,1 0-66-16,5 0-44 0,-14 0-382 15,30 0 156-15,7 0-26 0,4 0-4 16,4-18 107-16</inkml:trace>
  <inkml:trace contextRef="#ctx0" brushRef="#br1" timeOffset="189327.6073">19667 9018 769 0,'0'0'47'0,"0"0"64"0,0 17 302 0,0-17-174 15,0 0-22-15,0 12-41 0,0-12 4 16,0 10 45-16,0 0-136 0,0-5-32 16,0 0 4-16,0-1 0 0,0-1-29 15,0 2 19-15,0-2-46 0,0-3 20 16,0 0 14-16,0 0 2 0,0 0 78 15,0 0-25-15,0 0-12 0,0 0-36 16,0 0-15-16,0 0-2 16,0 0 3-16,0 0-13 0,0 0 58 0,0 0-37 15,0 0 20-15,0 0 1 0,0 0 25 16,0 0 7-16,0 0 167 0,0 0-137 16,0 0-21-16,0 0-52 0,0 0-8 15,18-22-40-15,-18 22-12 0,19-19 7 16,-19 5-8-16,23 1 12 0,-7-3 3 15,11-13-8-15,-13 13 1 0,5 0 8 16,-2 1-12-16,-3 0 7 0,-2 1-1 16,11-13-3-16,-13 14-1 0,-1 3 14 0,-5 2-6 15,0 2-12-15,4 3-11 16,-8 3-1-16,0 0-9 16,0 0 21-16,0 0 14 0,0 24-9 0,0-24 2 15,0 28 2-15,-20 15 1 0,20-20 15 16,-19 4 7-16,19 3-9 0,-12 1 19 15,12 30-7-15,-11-31-23 0,11 1 6 16,0-3 2-16,0-1-28 0,0-2-68 16,23 18-290-16,-23-24 106 0,0-4-29 15,0-3-26-15,14-1-91 0,-14-4-49 16,0-1-496-16,0-3 600 0,9-3 135 16,-9 0 107-16,8 0-25 0</inkml:trace>
  <inkml:trace contextRef="#ctx0" brushRef="#br1" timeOffset="189511.0452">19983 9360 556 0,'43'-13'213'0,"-16"13"208"16,-23 0-132-16,-2 0 15 0,7 0 9 16,-9 0 45-16,0 0 350 0,0 17-371 15,-23-17-56-15,23 0-70 0,-31 18-53 16,-15-3 8-16,15-15-109 0,0 14-14 16,-2-3-28-1,-2-3 0-15,-2 1-37 0,-33 9-1 0,35-9-63 0,6-3-52 16,8 0-134-16,2-4-96 0,-3 0-508 15,17-2 325-15,1 0-25 0,4 0 26 16,0-18 44-16,0 18 212 0</inkml:trace>
  <inkml:trace contextRef="#ctx0" brushRef="#br1" timeOffset="190239.6196">20669 8944 1915 0,'0'-1'47'0,"0"1"15"16,0 0 37-16,0 0 219 0,0 0-144 0,0 22-4 16,19-22-52-16,-19 23-25 15,16 11 15-15,-1-14-88 0,-15-2 0 0,18 0-10 16,-18 2-3-16,9-1-11 0,-9 12-172 16,8-18-6-16,-8 0-80 0,0-5-20 15,0-1-116-15,6-4-59 0,-6-3-354 16,0 0 519-16,0-20 140 0</inkml:trace>
  <inkml:trace contextRef="#ctx0" brushRef="#br1" timeOffset="190431.6275">20888 9005 1153 0,'11'-4'108'0,"3"2"78"16,-6-3 357-16,1 4-313 0,-9 0-46 16,0 1-11-16,0 0 3 0,0 0-23 15,-31 0 67-15,12 21-173 0,-8-21-32 16,-4 15-19-16,-2-15-42 0,-46 16-181 15,38-3 17-15,2-13-74 0,2 8-85 16,2-8-125-16,4 0 14 0,-19 0-328 16</inkml:trace>
  <inkml:trace contextRef="#ctx0" brushRef="#br1" timeOffset="190622.0326">21087 9319 1459 0,'6'9'44'0,"0"0"88"16,-6-3 46-16,0 0 90 0,0 1 254 15,-25-2-286-15,25-1-61 0,-29 0-18 16,9 1 1-16,1 1-39 0,-31-1 30 16,24-1-126-16,3-3-19 0,2 1-18 15,1 0-33-15,-1-2-57 0,-10 0-236 16,21 0 75-16,1 0-94 0,3 0-153 15,0 0-83-15,4 0-433 0,2-18 786 0</inkml:trace>
  <inkml:trace contextRef="#ctx0" brushRef="#br1" timeOffset="191138.5321">21347 9320 1236 0,'0'0'118'0,"4"18"56"0,0-18 52 16,1 0 4-16,-3 14-42 0,10 3 151 15,11 12-2 1,-11-9-162-16,-6-12-90 0,3-3-13 0,-3 3 4 16,-2-2 136-16,0-2-74 0,-4-2 42 15,0-2 30-15,0 0-21 0,0 0-57 16,0 0-79-16,0-25-55 0,0 25-2 15,0-26-8-15,0 6 13 0,0-25-21 16,0 20 27-16,0-7-19 0,19 1-27 16,-19-6-22-16,0-3-24 0,12-44-49 15,1 40 89-15,-13-1 45 0,8 1 6 16,-8 6-2-16,10 0 32 0,9-18-33 16,-7 34 6-16,3 2-26 0,5 6 2 0,5 0 22 15,6 1-10-15,41 1 54 0,-32 7-28 16,9 0-13-16,1 1 7 0,8 0-8 15,60 2 66-15,-56 2-32 0,-2 0 4 16,6-4-26-16,4 1-4 0,0-2 2 16,73-4 9-16,-67 1-21 0,5-3-20 15,-4 2 13-15,3-5-9 0,73-7 13 16,-83 10-14-16,3 2-35 0,-9 2-34 16,4 1-17-16,-8 2-58 0,45 2-291 15,-55 0 117-15,-9 2-56 0,-3 0-102 16,-9 0-115-16,-3 0-22 0,12 0-262 0</inkml:trace>
  <inkml:trace contextRef="#ctx0" brushRef="#br1" timeOffset="191796.6617">22155 8977 1511 0,'-12'6'143'15,"6"-6"62"-15,2 3 88 0,0-3 50 16,-1 0-22-16,5 0 287 0,0 0-396 16,0 0-69-16,0 0-62 0,19-19-6 15,-2 4-44-15,-17 15 0 16,37-17 12-16,-25 3-49 0,-2 4-10 0,11 10 15 16,-11-10-25-16,7 10 12 15,2-7-9-15,-13 7 31 0,-2 0-16 0,0 0 13 16,-4 0-8-16,0 28 4 0,0 1 5 15,0-11 5-15,-19 5 1 0,19-2-8 16,-26 3-1-16,11 21 7 0,-18-21 0 16,14-3-10-16,1 2-10 0,-1-3 10 15,1-1-4-15,-11 13 12 0,12-18-11 16,11 0-9-16,2-2 1 0,-2 2 3 16,6 4 11-16,0-8-3 0,27 1 14 15,-27-4-5-15,22 0-4 0,1-1-3 16,22 4-55-16,-20-7-27 0,2-1-50 15,2-2-29-15,-2 0-13 0,0 0-1 16,20 0-228-16,-28-25 123 0,0 25-90 0,-5-24-109 16,-2 11-48-16,11-18-361 0,-15 14 688 15</inkml:trace>
  <inkml:trace contextRef="#ctx0" brushRef="#br1" timeOffset="192189.9374">22600 8979 1646 0,'2'0'57'0,"0"15"54"0,2-15 209 16,-4 0-171-16,0 17-27 15,0-17 1-15,0 15-7 0,0-4-1 0,-21 9 82 16,3-8-119-16,18 0-11 0,-23 1-12 16,11 0 2-16,-1-1-18 15,-9 12 4-15,13-11-39 0,-1-4 2 0,6 0-14 16,-4-1 7-16,1 3-9 0,7-7 11 15,0-1 12-15,0-1 0 0,0 2 5 16,0-4 2-16,17 0-8 0,-17 0 3 16,18 0-4-16,-18 0-2 0,23 0 3 15,-8-17-2-15,12 17 9 0,-9-14-12 0,1 14-11 16,-3 0 1-16,5-14 17 0,20 14 34 16,-20 0-8-16,6 0-13 15,-6 0-5-15,-3 20-4 0,3-20 2 0,12 23 81 16,-19 8-26-16,-1-15-12 0,-13 4-15 15,4-1-12-15,-4 1-23 0,0 20 8 16,-21-23 5-16,21-2-13 0,-23 0-21 16,5-2-58-16,-15 8-272 0,14-19 73 15,-41 2-686-15,42-4 500 16,-1 0-45-16,5-31 4 0,-1 14 0 16,5-1 218-16</inkml:trace>
  <inkml:trace contextRef="#ctx0" brushRef="#br1" timeOffset="192402.1176">23028 8940 1812 0,'14'0'65'15,"-6"0"48"-15,1 0 52 0,-1 22 241 16,-8-22-198-16,0 0-8 0,-21 22-28 16,-1-22-10-16,-28 17 30 0,17 1-146 15,-11-9-9-15,-5 0-14 0,1-2-45 16,-1-7-47-16,-42 9-311 0,41-5 82 15,13-4-145-15,6 0-162 0,6 0-46 0,-16 0-308 16</inkml:trace>
  <inkml:trace contextRef="#ctx0" brushRef="#br1" timeOffset="192907.7695">22393 9832 1872 0,'37'0'7'0,"17"17"2"0,-35-17-25 0,-11 0 15 15,-2 0 34-15,-6 0 14 0,-33 0 114 16,10 24-78-16,-12-24 27 0,-10 0 16 16,-15 21 22-16,-15-21-1 0,-104 14 157 15,75-4-141-15,-10-10 19 0,-12 10-7 16,-2-10-3-16,-6 7-35 0,-133 2 76 16,133-4-123-16,4 0-5 0,-1 1-33 15,16 0-15-15,-96 9-6 0,120-9-58 16,6 1-31-16,13 0-81 0,14-1-66 15,12-2-87-15,-22 4-438 0,52-6 341 0,1-1-60 16,11-1-76-16,4 0-12 0,0 0 49 16</inkml:trace>
  <inkml:trace contextRef="#ctx0" brushRef="#br1" timeOffset="193408.5246">21120 10224 922 0,'8'0'55'0,"4"0"24"16,-5 0 76-16,-1 0 0 0,-4 0-10 16,2-16 107-16,-4 16-106 0,0 0 19 15,0 0 24-15,0 0 13 0,-27 23 140 16,0-23-208-16,9 15-1 0,-5-15-11 15,4 23-4-15,-3-23 9 0,-26 39 109 16,25-19-115-16,1 3-13 0,3 0 11 16,2 0-3-16,-1 2-24 0,-5 27 16 15,15-24-105-15,4-2 5 0,0 1 3 0,4-3 8 16,0 0 3-16,0 20 5 0,29-26-26 16,-29-2 3-16,28-1-23 0,-5-4 15 15,31 2-35-15,-19-10 19 16,-4-2-41-16,10-1 17 0,-1 0-18 0,-3 0 5 15,35-24-51-15,-37-2 76 0,-8 9-3 16,4-5 0-16,-8-3-27 0,-9 0-7 16,9-22 2-16,-19 22 61 0,-2 2 3 15,-2 3 0-15,0 8 4 0,-20 1 1 16,1 11 1-16,19 0-16 0,-23 0 18 0,23 0-10 16,-26 29-9-16,9 3 12 15,17-12 5-15,-14 1 9 0,14 2-8 16,-9-2 5-16,9 22-9 0,0-24-31 0,0 0-56 15,0-3-78-15,0-2-82 0,0-1-49 16,21 5-447-16,-21-11 238 0,0-3-34 16,29-4 45-16,-13 0 119 0</inkml:trace>
  <inkml:trace contextRef="#ctx0" brushRef="#br2" timeOffset="198729.828">17039 11979 2755 0,'13'0'72'0,"-13"0"41"15,10 0 72-15,-10 22 60 0,8-22 19 16,-4 50 229-16,3-23-320 0,-7 2-49 16,0 1-62-16,0 0-25 0,0 3-10 15,-29 26-75-15,2-30-78 0,10-5-118 16,17-3-129 0,-68 28-2537-16,60-49 2479 0,4 0 168 15</inkml:trace>
  <inkml:trace contextRef="#ctx0" brushRef="#br2" timeOffset="198943.0096">16862 11938 2812 0,'24'0'68'0,"-13"26"98"0,5-26 108 0,3 32 102 16,18 2 243-16,-12-9-413 0,4 2-85 15,6 3-10-15,0 0-16 0,42 29 58 16,-36-28-112-16,0-2-9 0,-2-2-32 15,65 35-112-15,-77-48-25 16,0-5-136-16,-5-3-170 0,13-6-868 16,-24 0 467-16,1-22 53 0,-4 22 208 15</inkml:trace>
  <inkml:trace contextRef="#ctx0" brushRef="#br2" timeOffset="199111.208">18360 11875 3418 0,'10'0'7'0,"3"0"2"0,-9 0 5 15,0 0-13-15,-4 0 9 0,0 0 16 16,0 0 29-16,-23 0 15 0,-8 21 31 16,9-1-70-16,-5-20-24 0,-4 19-18 15,-4-19-68-15,-38 19-334 0,42-7 67 16,0-12-152-16,2 8-138 0,9-8-24 0,1 0 86 15</inkml:trace>
  <inkml:trace contextRef="#ctx0" brushRef="#br2" timeOffset="199273.3226">18433 12065 2687 0,'16'8'104'0,"-1"1"70"0,-11 6 264 15,-4-11-282-15,0 2-64 0,-27 1-31 16,4-3-16-16,-35 11-23 0,27-8-31 0,-6-3-25 15,2 1-67-15,-4-2-99 0,5-3-108 16,-28 0-725-16,44 0 370 0,5 0 38 16,3-23 171-16</inkml:trace>
  <inkml:trace contextRef="#ctx0" brushRef="#br2" timeOffset="199906.8043">19111 11344 2178 0,'0'-1'123'0,"0"1"8"15,0 0 66-15,0 24 13 0,0-24 9 16,18 55 155-16,-18-28-234 0,0 2 7 16,17 4 5-16,-17 2-1 0,0 1-5 15,0 39 10-15,0-39-124 0,0 1-24 16,0-1 0-16,-23-3-2 0,23 0 11 15,0 22-67-15,0-31-47 0,0-2-96 0,0-4-93 16,0-3-96-16,0-2-616 0,0-10 320 16,19-3 7-16,-19 0 134 15</inkml:trace>
  <inkml:trace contextRef="#ctx0" brushRef="#br2" timeOffset="200306.2198">19749 11397 1196 0,'0'20'69'16,"0"-4"438"-16,0 1-317 0,0-17-23 15,21 25-29-15,-21-9-13 0,19 19 39 16,-5-14-105-16,-14 1-29 15,12 0-25-15,-12-1 4 0,11 21 1 0,-11-24-28 16,8 0-58-16,-8-3-67 0,0-3-113 16,4-5-80-16,-4 2-501 0,0-9 438 15,4 0 94-15,-4 0 137 0</inkml:trace>
  <inkml:trace contextRef="#ctx0" brushRef="#br2" timeOffset="200459.2179">20022 11518 1869 0,'8'-4'69'0,"-3"4"49"0,-5 0 65 0,0 0 242 16,-31 0-283-16,14 22-56 16,-6-22-50-16,-8 21-37 0,-2-21-14 0,-41 23-121 15,37-2 13-15,-3-11-75 0,3 0-96 16,6-10-154-16,-19 8-585 16</inkml:trace>
  <inkml:trace contextRef="#ctx0" brushRef="#br2" timeOffset="200666.4094">20099 11876 2313 0,'4'11'20'0,"4"-2"128"16,-8-6 3-16,0-1 48 0,0 0 5 15,-31 1-16-15,31 1-40 0,-62 3 23 16,35-1-103-16,0 4-20 0,-4-4-13 15,2 3-23-15,-29 3-55 0,32-5-71 16,-1-1-86-16,4-3-88 0,2 0-129 16,11 0-162-16,-13-3-582 15,23 0 684 1,0-18 237-16</inkml:trace>
  <inkml:trace contextRef="#ctx0" brushRef="#br2" timeOffset="201199.7159">20508 11511 1793 0,'0'15'74'0,"0"-15"25"16,0 14 43-16,0-14 37 0,0 24 72 16,0-3-58-16,-19 6-29 15,19-13-85-15,-16 2-7 0,16-1-18 16,-23 1 5-16,23-3-10 0,-41 18 10 16,30-18-41-16,-5-2-7 0,8-3 2 15,-3-2-3-15,3 1-16 0,8-2 6 16,0-5 7-16,0 0 16 0,0 0 12 0,0 0-1 15,0 0 14-15,23 0-46 16,-23 0-1-16,27 0-4 0,-5-21 6 0,1 21-6 16,31-18 8-16,-29-3-10 0,-7 21 14 15,11-19 6-15,-8 19 11 0,2-16 8 16,22 9 5-16,-22 7-25 0,-5 0 0 16,3 0 19-16,-2 0 21 0,20 29 65 15,-25 5-44-15,1-13 19 0,1 2 3 16,-7 3 0-16,1 1 3 0,-6 24 63 15,-4-22-103-15,0-1 8 0,0-4-29 16,-23 1-18-16,23-6 6 0,-18 18-36 0,-3-21-24 16,21-6-75-16,-14-5-51 15,14 1-131-15,-13-6-598 0,3 0 295 16,10-19-101-16,-13 19 82 0,9-31 10 0,-6 10 189 16</inkml:trace>
  <inkml:trace contextRef="#ctx0" brushRef="#br2" timeOffset="201411.6279">21095 11355 2403 0,'6'-1'28'0,"-2"1"14"0,0 0-8 0,-4 0 17 16,9 0 11-16,-9 0 211 15,0 0-44-15,-21 0 31 0,21 20 12 0,-37-20-22 16,-21 23 77-16,27-23-270 0,-10 20-35 15,-1-9-18-15,-5-11-47 0,1 16-75 16,-41 1-384-16,44-10 100 0,2 1-68 16,1-3-157-16,3 0-86 0,-21 1-418 15</inkml:trace>
  <inkml:trace contextRef="#ctx0" brushRef="#br2" timeOffset="201947.75">21056 12316 1214 0,'27'0'-21'0,"-5"0"-4"0,-5 0 0 16,-7 0 66-16,-6 16 184 0,-4-16-55 16,-31 0-25-16,4 18 15 15,-10-18 13-15,-124 35 385 0,95-26-350 16,-17 0 17-16,-113 5 277 0,92-5-272 15,-13-2-27-15,-3 1-56 0,-15-2-58 16,-117 7-29-16,126-7-62 0,8 0 2 16,7 1-24-16,11-2-16 0,16 1-60 15,-55 8-333-15,85-11 96 0,13 0-80 16,10-1-49-16,12-2-110 0,11 2 2 16,8-2-387-16</inkml:trace>
  <inkml:trace contextRef="#ctx0" brushRef="#br2" timeOffset="202480.7615">19807 12735 1478 0,'13'2'39'16,"1"-2"34"-16,-2 0 25 0,-1 0 49 15,5 0 154-15,-10-15-149 0,3 15-10 0,-9 0-7 16,0 0 13-16,0 0 192 0,0 0-147 16,0 0 5-16,-23 0-2 15,23 0-5-15,-27 21-38 0,-4 0 56 0,17-7-140 16,-5 0-11-16,-2 2 8 0,3-1-18 16,3 5-9-16,-12 22 29 0,15-18-54 15,-2 1 10-15,9 1-11 0,1 1-14 16,0 19 27-16,4-25-17 0,0-2 1 15,0 1-3-15,0-3 16 0,54 23-11 16,-35-30-32-16,3-2-3 16,36-2-62-16,-31-5 11 0,8-1-16 0,7 0-10 15,-7 0 17-15,45-27-69 16,-7-16 60-16,-20 4-11 0,-34 20 31 16,-7-1 0-16,-7 2 14 0,-3-2 9 15,-2 3 7-15,0-12-29 0,-34 19 56 16,18 4 17-16,-3 2-4 0,1 4-8 15,1 0-4-15,-24 25-12 0,26-25 31 16,-1 32 6-16,6-12 1 0,-3 1 3 16,9 22-11-16,4-23 0 0,0 1-6 15,0-1-40-15,0-2-68 0,0-1-72 16,0 7-334-16,23-13 201 0,-23-2-128 16,0-3-68-16,27-2-47 0,-27-3 114 0</inkml:trace>
  <inkml:trace contextRef="#ctx0" brushRef="#br2" timeOffset="213299.2816">15867 13872 995 0,'0'18'224'0,"0"8"-31"16,0-9 56-16,-27 4-35 0,27 4-16 15,-43 29 77-15,24-25-219 0,-1 0-13 16,-1 1-13-16,2 0-19 0,-5-1-35 16,-18 16-220-16,24-25-31 0,-5-5-116 15,2-2-2-15,3-7-73 0,-1-3 112 0</inkml:trace>
  <inkml:trace contextRef="#ctx0" brushRef="#br2" timeOffset="213508.2236">15363 14014 2026 0,'0'-11'41'16,"21"-2"356"-16,-7 13-208 0,-14 0 36 16,45 0 342-16,1 18 8 15,8 22-149-15,-23-24-302 0,-2 3-19 16,2 3-67-16,0 2-2 0,-4 1-29 16,35 21-101-16,-34-24-74 0,1-3-101 0,-4 0-121 15,2-2-58-15,19 1-597 0,-30-15 467 16,3 2-47-16,3-4 121 15,-3-1 112-15</inkml:trace>
  <inkml:trace contextRef="#ctx0" brushRef="#br2" timeOffset="213834.3914">16688 13840 1761 0,'18'0'56'0,"-7"0"9"0,-3 0 228 16,-8 0-135-16,8 0 25 16,-8 0-20-16,2 0-12 0,-2 0-32 0,0 0 32 15,-20 0-134-15,20 0-27 0,-33 0 8 16,14 15-43-16,-22-15-192 0,18 20-21 16,0-20-120-16,3 12-114 0,5-12-138 15,-4 10 110-15</inkml:trace>
  <inkml:trace contextRef="#ctx0" brushRef="#br2" timeOffset="214027.6014">16795 13966 2365 0,'17'10'541'16,"-17"4"-70"-16,0-9-267 0,-25 1-37 15,25 0-38-15,-29 0-26 16,-31 15 6-16,15-7-147 15,22-10-40-15,-2 1-84 0,7 0-55 0,3-3-91 16,-1 0-54-16,-3 0-635 0,19-2 451 16,0 0-33-16,0 0 163 0</inkml:trace>
  <inkml:trace contextRef="#ctx0" brushRef="#br2" timeOffset="214324.7626">17513 13596 2061 0,'0'-1'91'15,"0"1"91"-15,0 0 72 0,0 0 74 16,0 27 332-16,0 5-332 0,0-9-15 15,0 7-50-15,24 0-2 0,-24 4-87 16,19 32-25-16,-9-30-144 0,-10-1 3 16,17 0-8-16,-3 54-83 0,-14-66-58 15,9 1-112-15,-1 11-656 16,-8-22 357-16,0-3-35 0,0-8-27 0,0 0 15 16,0-2 17-16</inkml:trace>
  <inkml:trace contextRef="#ctx0" brushRef="#br2" timeOffset="214644.041">18207 13566 2238 0,'0'17'298'0,"0"2"48"15,23-5-179-15,-23 4-3 0,0 5-17 16,19 29 138-16,-1-21-199 0,-18 1-37 0,17 3-34 16,-9-3-32-16,2-3-101 15,3 26-390-15,-13-32 126 0,10 20-954 16,-10-39 912-16,0-2 22 0,0-2 121 15</inkml:trace>
  <inkml:trace contextRef="#ctx0" brushRef="#br2" timeOffset="214766.1215">18490 13735 2425 0,'9'0'57'16,"1"0"35"-16,-10 0 48 0,0 0 44 15,0 0 88-15,0 0-184 0,-35 22-50 16,16-22-20-16,-8 15-19 0,1-15-5 15,-34 17-28-15,29 1-62 0,0-18-80 16,4 12-113-16,4-12-176 0,4 0-107 0,-3 0-618 16</inkml:trace>
  <inkml:trace contextRef="#ctx0" brushRef="#br2" timeOffset="215185.7387">18972 13603 1911 0,'4'0'26'16,"0"24"34"-16,0-11 54 15,1 16 192-15,-5-14-155 0,0 2-54 0,0 3-43 16,0 0-1-16,0-2-16 0,-23 19 47 16,23-24-62-16,0 3-14 0,-17-2 3 15,17-5-18-15,-14 7 10 0,14-12-3 16,0 0 11-16,0-1-7 0,0-2 1 15,0-1-7-15,0 0-35 0,0 0 21 16,0 0 2-16,0-18 16 0,23 18-19 16,3-15 17-16,-11 1-26 0,1 14 33 15,7-11-29-15,-4 11 25 0,8 0 19 0,18 0 28 16,-24 20-47-16,8-20 30 0,-9 27-3 16,-5-10 25-16,3 1 16 0,-1 22 53 15,-13-19-81-15,-4 1 0 0,0 0-15 16,-27-2-11-16,-4 20-11 0,9-22-33 15,-1-4-32-15,-2-3-74 0,2-5-83 16,5-2-86-16,-20-4-634 0,22 0 449 16,1-30-20-16,3 30 168 0</inkml:trace>
  <inkml:trace contextRef="#ctx0" brushRef="#br2" timeOffset="215352.8274">19536 13487 2632 0,'4'0'2'0,"-4"0"7"0,0 0 6 16,0 15 6-16,-24-15 40 0,24 17-4 15,-38-17 20-15,12 21-5 0,-10-6-15 16,-5-4-33-16,-52 18-37 0,43-16-77 16,-5 2-116-16,3-4-211 0,2-3-175 15,-32 3-626-15</inkml:trace>
  <inkml:trace contextRef="#ctx0" brushRef="#br2" timeOffset="215735.0818">19330 14266 1695 0,'10'16'12'0,"-10"-16"45"0,0 13 2 15,-27-13 48-15,-41 13 147 0,14 2-86 16,-8-8-2-16,-18 3 29 0,-7-2 41 16,-17 2 31-16,-123 0 312 0,105-2-330 15,-8-2-54-15,-5 3-70 0,9-2-46 16,-122 13-32-16,137-7-75 0,-5 0-51 16,13-1-61-16,12 0-105 0,14-4-70 0,-43 11-544 15,83-12 292-15,14-5-74 0,11-1 8 16,12-1 104-16</inkml:trace>
  <inkml:trace contextRef="#ctx0" brushRef="#br2" timeOffset="216194.838">17924 14632 2035 0,'10'5'67'0,"-1"-3"45"16,-5 2 38-16,0-3 53 0,-4 0 35 0,0 6 338 15,0 0-288-15,-23 0-39 0,23 7-32 16,-27-2-3-16,0 22 71 0,-20 10-123 16,10 8-72-16,18-23-82 15,7 1-14-15,-3 2-2 0,-3 1 18 16,9-1-17-16,1 28 21 0,8-32 10 16,0-3-24-16,0 0-8 0,19-8-17 15,-1 10-20-15,22-16 49 0,-14-1-12 16,5-7-16-16,0-3 11 0,2 0-28 0,44-18 17 15,-38-6 12-15,-2 24-8 16,65-74-51-16,-73 54 64 16,-7-2-44-16,-1-4 23 0,-6 4-2 0,-3-20-22 15,-12 22 45-15,0 4-19 0,0 4 13 16,-31 6-6-16,-8 1 7 0,20 5 31 16,-4 0 6-16,1 18 14 0,-1-18-12 15,4 28-3-15,-16 18 29 0,21-22-22 16,1-2-26-16,13 0-29 0,-8 4 35 15,8-2-98-15,0 9-183 0,31-20 48 16,-31 0-31-16,31 0-45 0,-12-2-72 16,20-6-574-16,-21-5 333 0,1 0-6 0,-2 0 149 15</inkml:trace>
  <inkml:trace contextRef="#ctx0" brushRef="#br2" timeOffset="216990.4799">14933 16338 2867 0,'0'0'9'0,"10"0"-5"16,-10 0 65-16,0 0 44 0,0 17 64 16,0 7 253-16,0-8-260 0,0 5-50 15,-20 9-38-15,20 0-17 16,-58 74 95-16,37-67-141 0,-29 37-65 16,24-43-74-16,-5-2-128 0,-3-7-128 15,-1 0-97-15,-2-1-127 0,-39-4-722 0,36-15 761 16,5-2 213-16</inkml:trace>
  <inkml:trace contextRef="#ctx0" brushRef="#br2" timeOffset="217161.6371">14462 16465 2221 0,'86'-10'303'16,"-55"10"-84"-16,2 0 4 16,5 0 9-16,-1 29-4 0,48 10 54 15,-42-19-220-15,5 5-27 0,1 0-18 16,3 2-63-16,-7-2-69 0,44 18-343 15,-49-26 172-15,-7 1-31 0,0-6-112 0,-6-2-133 16,-1-5-3-16,18-5-282 0</inkml:trace>
  <inkml:trace contextRef="#ctx0" brushRef="#br2" timeOffset="217339.6477">16415 16201 2827 0,'6'0'-4'0,"-4"0"9"16,0 0 0-16,-2 0 4 0,0 0 22 15,0 0-13-15,-27 0 12 0,27 22-1 0,-28-22-19 16,5 0-1-16,-25 18-34 16,21-1-48-16,-2-17-75 0,0 14-121 0,3-14-202 15,3 9-74-15,0-9-511 0</inkml:trace>
  <inkml:trace contextRef="#ctx0" brushRef="#br2" timeOffset="217561.8553">16483 16384 2283 0,'13'13'90'0,"-9"-3"71"16,0 0 66-16,-2-3 6 0,-2 16 110 15,0-12-254-15,-23 4-23 0,23 2-35 0,-33-1-7 16,8 0-5-16,-30 13-116 0,24-15-61 15,-5-5-129-15,3-4-88 0,-2-1-171 16,-23-4-593-16,36 0 649 0,1-20 212 16</inkml:trace>
  <inkml:trace contextRef="#ctx0" brushRef="#br2" timeOffset="218124.659">17331 15879 1917 0,'0'-3'29'0,"10"0"116"15,-2 3-19-15,-8 0-1 0,0 0 6 16,0 0-1-16,0 0 60 0,0 0-104 16,-18 0 10-16,18 0 49 0,-21 0 8 15,21 0 0-15,-45 26 98 0,30 4-124 16,-3-8-25-16,1 4-23 0,3 3 13 15,-3-2-39-15,-2 33 40 0,11-31-61 16,4-2-2-16,2-1 0 0,2-2 8 16,0 17-27-16,0-25 4 0,27 0 2 15,-27-4-20-15,23-1 26 0,-5-4-29 16,17 0-50-16,-16-7-20 0,4 0-8 0,3 0-8 16,1-19-9-16,0 19-8 0,27-28-149 15,-27-5 95-15,-4 12 1 0,-1 0 1 16,-5-1 7-16,6-17-16 0,-17 23 128 15,-2 1 39-15,-4 4-1 0,0 3 8 16,0 8 3-16,-23 0-8 0,23 0 3 16,-23 0 2-16,23 28 3 0,-16-28 14 15,16 30 3-15,-19 10 34 0,1-21-41 16,18 3-10-16,-13-3-16 0,13-1-24 16,-6 11-194-16,-2-18-22 0,8-1-121 0,0-5-131 15,0-5-95-15,0 0 123 16</inkml:trace>
  <inkml:trace contextRef="#ctx0" brushRef="#br2" timeOffset="218365.8627">17817 16462 1794 0,'12'10'76'0,"-6"-2"68"0,2 4 310 15,-8-7-222-15,0 0 4 16,0 2-22-16,-31 3 14 0,31 1-14 0,-66 18 199 16,29-14-227-16,-8-3-35 0,-1 3-57 15,-6-1-52-15,3-2-6 0,-55 3-68 16,59-8-72-16,-1-2-117 0,5 0-80 16,6-5-98-16,-23 0-486 0,35 0 351 15,1-19-41-15,5 19-5 0,7-16 100 16</inkml:trace>
  <inkml:trace contextRef="#ctx0" brushRef="#br2" timeOffset="218856.6346">17502 16722 1301 0,'9'1'41'0,"-1"1"67"0,-2-1 20 16,-2-1 76-16,0 0-9 0,0 0 166 15,-4 0-204-15,0 0 12 0,0 0 17 16,0 0 19-16,-26 25 296 0,26-25-252 16,-25 33-36-16,10-12-31 0,-3 4-30 15,-5 0-12-15,-16 28 24 0,20-26-91 16,0 1-66-16,3 0 8 0,6 1 23 0,-3-1-34 16,3 24 6-16,2-27 5 15,8-2-5-15,0-3-7 0,0-3 26 0,26 11-81 16,-26-21 32-16,31 1-10 0,-8-6-1 15,0-2-43-15,8 0 7 0,41-21-58 16,-37 21 48-16,7-27 8 0,-1 9-22 16,3-3-25-16,36-24-14 0,-16 5 104 15,-16-1 34-15,-34 22-26 16,-3 4-21-16,-3 2-3 0,-8-1 0 16,0 6 20-16,-23-7 44 0,-14 12 16 15,20 3 2-15,-9 0 14 0,-1 0-11 0,-19 25 58 16,23 7-81-16,1-14-5 15,5 2-34-15,3-1 30 0,-3 2-11 0,11 12 29 16,-2-16-32-16,8-5 2 0,0 1-26 16,0-1-26-16,22-2-58 0,5 1-283 15,-27-6 131-15,31-2-40 0,-12-3-12 16,-3 0-83-16,17 0-476 0,-16-18 459 16,-7 18 93-16,-1-18 33 0,1 18 109 15</inkml:trace>
  <inkml:trace contextRef="#ctx0" brushRef="#br2" timeOffset="219157.8758">18517 16351 2296 0,'0'0'45'0,"0"0"48"0,0 0 31 15,0 0 41-15,0 0 185 0,0 18-152 0,0-18-1 16,0 0-27-16,-22 15-39 0,22-15-48 16,-40 25-39-16,22-18-62 0,-1-1-51 15,-4 2-71-15,3-2-119 0,-18 2-463 16,26-6 243-16,-2 1-79 0,-1 0 31 15,7 1-7-15,0-4 188 0</inkml:trace>
  <inkml:trace contextRef="#ctx0" brushRef="#br2" timeOffset="219349.9466">18598 16612 2093 0,'8'10'64'0,"-2"-2"64"15,-2 0 36-15,-4-5 27 0,0-3-28 16,0 0 137-16,-22 0-154 0,22 21-26 15,-31-21-56-15,12 0-27 0,-4 23-24 16,-30-9-13-16,22-14-4 0,4 21-68 16,4-21-89-16,4 9-121 0,-16-9-728 15,27 6 412-15,8-6 8 0,0 0 172 16</inkml:trace>
  <inkml:trace contextRef="#ctx0" brushRef="#br2" timeOffset="219946.8958">19222 16382 2365 0,'-12'0'80'0,"12"0"46"0,0 8 38 16,0-8 25-16,0 0-32 0,0 0 91 16,0 0-162-16,27 0-22 0,-27 0-15 15,22 0-3-15,14-22 28 0,-18 22-53 0,9-18-14 16,0 6-18-16,4-1 5 0,0-3 1 16,29-24-20-16,-25 18 1 0,0-5-7 15,-2-2-26-15,-2-2 1 0,0-4-4 16,31-26-15-16,-35 31 66 0,-4 3-4 15,-9 3 4-15,3 9-2 0,6 3-15 16,-17 12 27-16,-2 0 1 0,0 26 5 16,0-4 34-16,-4 7 4 0,0 37 108 0,0-27-84 15,0 4-5-15,-18-1-31 16,18 1-4-16,0 0-17 0,-19 41 2 16,19-43-9-16,-17-1 6 0,17-4-61 0,0-4-43 15,0 21-227-15,0-30 145 16,0-7 6-16,0-4-2 0,0-3-3 0,0-3-11 15,23 1-201-15,-23-7 218 0,23 0 40 16,-7 0 88-16,7 0-22 0,4 0 1 16,37 0-100-16,-33 0 139 0,4 0 72 15,7 0 36-15,-7 0 85 0,37 0 176 16,-45 0-128-16,-4 0-15 0,-1 0 58 16,-5 0 39-16,-7 0 38 0,-1 14 294 15,-9-14-431-15,0 0-47 0,-23 0-33 16,-4 15 30-16,-43-15 109 0,20 8-135 0,-10-1-52 15,-6 1 12-15,-10 3-32 0,-5 5-39 16,-76 16-27-16,74-13-30 0,2-3-38 16,7-2-56-16,6-1-112 0,-40 2-650 15,71-10 288-15,6-1-118 0,13-2-29 16,9-2 21-16,9 0 172 0</inkml:trace>
  <inkml:trace contextRef="#ctx0" brushRef="#br2" timeOffset="222078.414">21814 13747 1887 0,'9'0'112'16,"-3"0"115"-16,-6 0 93 0,4 1 516 15,0-1-441-15,-4 0-4 0,0 0-57 16,0 0-25-16,0 0 190 0,0 20-293 15,0-20-14-15,0 30-50 0,0-12-11 16,0 7-11-16,-27 25-1 0,4-23-98 16,9-4-37-16,-3 1-26 0,3-2-50 15,-21 15-240-15,20-22 72 0,-5-3-125 16,1-1-188-16,3-3-122 0,-3-3-133 0,-18-5-738 16,20 0 905-16,-1 0 230 15</inkml:trace>
  <inkml:trace contextRef="#ctx0" brushRef="#br2" timeOffset="222267.7104">21572 13780 2717 0,'17'-1'127'15,"2"1"103"-15,-1 0 127 0,3 0 50 16,26 32 267-16,-18-2-465 0,0-11-111 16,11 3-27-16,-7-3-41 0,-2 4-26 15,35 19-29-15,-37-21-72 0,-4-1-147 16,-1-3-161-16,-11-1-58 0,7 9-405 0,-17-17 471 15,5-4-111-15,-8-4-88 16,0 0-8-16,0-20 163 0</inkml:trace>
  <inkml:trace contextRef="#ctx0" brushRef="#br2" timeOffset="222474.7675">22620 13629 2550 0,'13'-3'52'0,"-9"1"10"15,0 2 19-15,0 0-6 0,-4 0 18 16,0 0 167-16,0 0-132 0,-25 22-33 16,25-22-59-16,-39 17-11 0,-12 4-98 0,22-21-31 15,-2 17-56-15,0-17-64 0,0 17-50 16,4-17-71-16,-10 12-556 0,20-5 453 16,7-7 33-16,5 6 180 0</inkml:trace>
  <inkml:trace contextRef="#ctx0" brushRef="#br2" timeOffset="222636.7588">22620 13768 1892 0,'11'0'58'0,"-1"0"53"15,-6 14 42-15,-2-14 19 0,0 0-38 16,-2 14 71-16,0-3-105 0,0-3-10 0,-26 1-14 16,26-1-19-16,-23 10 0 0,-6-10-52 15,12 2 7-15,1-3-45 0,1 0-17 16,-1-2-83-16,-11-1-364 0,19-4 83 15,-3 0-38-15,3 0-23 0,8 0 5 16</inkml:trace>
  <inkml:trace contextRef="#ctx0" brushRef="#br2" timeOffset="223100.9859">23404 13316 2074 0,'0'-2'43'16,"0"2"53"-16,0 0 279 0,0 0-119 15,0 19 52-15,0-19 10 0,21 27 51 16,-21-3-33-16,16 36 242 0,3-25-389 15,-19 4-29-15,12 2-57 0,-12 2-43 16,0 37 9-16,0-44-53 0,0-2 0 16,0-2-18-16,-23-4-41 0,23-7-40 15,-18 11-316-15,18-21 72 0,0-3-82 0,-13-3-22 16,13-3-68-16,0-2-40 0,0 0-638 16,0 0 641-16,0-20 106 0,0 20 194 15</inkml:trace>
  <inkml:trace contextRef="#ctx0" brushRef="#br2" timeOffset="223596.5823">24264 13593 1156 0,'8'0'97'0,"2"0"68"0,1 0 48 15,-3 0 49-15,0 0-43 0,3 19 178 16,-9-19-235-16,2 0 12 0,-4 12-5 16,0-12 27-16,0 15 231 0,0-15-228 15,-25 7-27-15,25-2-60 0,-33 0-17 16,14 0-45-16,-22 2-28 0,18-7-36 15,3 2-36-15,-3-2-46 0,6 0-61 16,1 0-63-16,-11 0-357 0,15 0 235 16,1 0-93-16,1 0-75 0,0-14-37 0,10 0-428 15</inkml:trace>
  <inkml:trace contextRef="#ctx0" brushRef="#br2" timeOffset="224512.4835">24628 13391 1085 0,'20'-1'60'0,"-20"0"71"16,11-3 38-16,1 3 268 0,-12 0-266 15,0 1-12-15,4 0-30 0,-4 0 29 16,0 0 143-16,0 18-153 0,-20-18-21 15,20 20-3-15,0-20-3 0,-17 24-32 16,0 2 48-16,7-12-93 0,-21 34 23 16,21-30-81-16,10-3 26 15,-8-1-23-15,1 2 2 0,7 3 22 16,0-12 7-16,0 0-7 0,0-4 7 0,0-1 4 16,0-1 5-16,0-1 6 15,0 0-28-15,0-19-6 0,27 19-4 0,-27-20 4 16,35-5-25-16,-18 12 14 0,-1 0-12 15,1 0 34-15,6 13-2 0,-5-17 7 16,22 5 45-16,-20 12-63 0,-1 0 17 16,-1 0-5-16,5 24 3 0,14 10 84 15,-18-12-45-15,-2 8-3 0,-5 0-5 16,2 1 16-16,-3-4-23 0,-5 32 26 16,-6-30-66-16,0-3 16 0,0-5-4 15,0-4-36-15,-21-2-37 0,5 4-293 0,16-13 67 16,-17-5-78-16,17-1-75 15,-20 0-143-15,9-21-556 0,-5-9 648 16,7 11 204-16</inkml:trace>
  <inkml:trace contextRef="#ctx0" brushRef="#br2" timeOffset="224708.7945">25202 13280 2332 0,'19'-8'74'16,"-5"5"19"-16,-3 2 3 0,-3-1 55 15,-8 2-74-15,0 0 54 0,0 0 44 0,0 0 50 16,-33 0-12-16,-15 19 135 0,15-19-201 16,-10 24-19-16,-9-24-43 15,1 21-21-15,-61-8-30 0,58-13-53 0,0 10-51 16,5-10-125-16,3 12-124 0,3-12-100 16,-23 8-811-1,41-6 526-15,2-2 55 0,5 2 203 0</inkml:trace>
  <inkml:trace contextRef="#ctx0" brushRef="#br2" timeOffset="225154.0826">25004 14159 2108 0,'27'7'36'0,"-11"-7"14"0,-3 10 28 0,-9-10 57 15,-4 4 52-15,-31 6 251 0,10-7-272 16,-10 1-28-16,-10 0-15 0,-13 2 17 16,-78 5 173-16,53-4-127 0,-8-3 2 15,-4 3 5-15,-2-2-26 0,2 2-38 16,-82 3-48-16,94-4-89 0,1-2-38 16,10 2-17-16,6 0-56 0,-40 1-307 15,63 0 148-15,0-4-39 0,8 2 10 16,8-1-35-16,8-2-36 0,-1-2-642 15,14 0 433-15,2 0 92 0,0 0 232 0</inkml:trace>
  <inkml:trace contextRef="#ctx0" brushRef="#br2" timeOffset="225589.6848">23925 14388 1904 0,'18'9'116'0,"-9"-9"6"0,-3 8 34 15,-2-8 1-15,-4 6 5 0,8 1 138 16,-6-5-167-16,-2 1 25 0,0 2 25 16,0-2 17-16,0 3 3 0,0 13 102 0,-29-7-206 15,29 3-24-15,-28 2-16 0,9-1-1 16,4 9-7-16,-11 24 11 0,15-23-57 16,11 0 1-16,-12 1-2 0,12 1 11 15,0 20 19-15,23-29-32 0,-23 0 9 16,31-2-37-16,-15-2-21 0,9-4 7 15,25 2-45-15,-22-13 53 0,1 0 24 16,2 0-8-16,2 0 25 0,32-21-20 16,-36-4 10-16,-1 10-16 0,-3-1 9 0,0-3-5 15,-6 1-8-15,14-24-17 0,-23 18 7 16,-6 4 17-16,-2-3-10 0,-2 2-2 16,0 1 7-1,-27-9-4-15,27 20 11 0,-29 3 8 0,29 6-13 0,-31 0-7 16,0 24 30-16,17-24-11 0,-3 34 25 15,5-13 8-15,2 3 0 0,4 0 14 16,-1 28-30-16,3-28-11 0,4-1-45 16,0-3-56-16,0-1-92 0,19 14-394 15,-19-21 244-15,0-3-61 0,0 0-65 16,0-3-38-16,0-3 6 0,0-1-236 16</inkml:trace>
  <inkml:trace contextRef="#ctx0" brushRef="#br2" timeOffset="226204.0408">21897 15550 2266 0,'0'0'72'0,"0"0"73"0,0 25 400 16,0-25-203-16,0 26 11 0,0-7-20 0,0 3-10 15,0 6-74-15,0 33 114 0,0-29-234 16,0 0-25-16,0 2-54 0,0-1-6 16,-23 31-2-16,-14-36-59 0,18-2-8 15,-1-2-48-15,-5-2-65 0,0-6-126 16,-20-2-764-16,18-14 355 0,8 0-156 16,1 0 100-16,1-31 28 0,3 10 166 15</inkml:trace>
  <inkml:trace contextRef="#ctx0" brushRef="#br2" timeOffset="226390.25">21527 15622 2862 0,'27'27'80'0,"10"3"322"0,-16-16-82 16,1 1-2-16,5 4-54 0,4 3-30 16,29 24 14-16,-25-23-202 0,1 1-17 15,-3 2-26-15,2-3-15 0,-2 4-33 16,25 14-284-16,-31-25-6 0,-3-7-121 15,-7 2-117-15,0-7-205 0,-5-4-11 0,2-20-406 16</inkml:trace>
  <inkml:trace contextRef="#ctx0" brushRef="#br2" timeOffset="226637.5837">23059 15518 2710 0,'0'0'32'0,"0"19"44"15,0-19 38-15,0 0 52 0,0 14 31 0,0-14 254 16,-17 14-249-16,17-14-48 16,0 13-61-16,-31-7-29 0,15 1-42 15,-28 3-19-15,22-6-18 0,-14-1-36 0,5 1-91 16,0-3-54-16,-18-1-490 0,28 0 274 15,0 0-200-15,7 0-30 0,2 0-10 16,7 0 125-16</inkml:trace>
  <inkml:trace contextRef="#ctx0" brushRef="#br2" timeOffset="226849.6653">23077 15723 2499 0,'0'8'124'0,"0"-2"71"0,4 0 92 15,-4-3 73-15,0 3 1 0,-31 8 241 16,31-7-409-16,-31-2-58 0,13 1-55 16,-9 0-4-16,-12 8-41 0,20-9-61 15,0 1-23-15,3 1-42 0,-3-1-80 16,5-3-37-16,-5-3-484 0,11 0 258 16,2 0-52-16,0-18-100 0,6 18-70 15,0-16-498-15</inkml:trace>
  <inkml:trace contextRef="#ctx0" brushRef="#br2" timeOffset="227946.8456">23952 15472 1819 0,'10'5'203'0,"-4"-5"2"0,0 4 86 15,1-4 27-15,-5 0 25 0,0 2 293 16,-2-2-396-16,0 1-75 0,0-1-65 0,-23 3-10 15,23-2-26-15,-56 3 85 0,27-2-94 16,5 1-11-16,-5-1-15 0,0 0-30 16,4 1-34-16,-19-1-134 0,28-2-42 15,8 0-112-15,-5 0-156 0,7 0-92 16,-8 0-771-16,11-23 775 0,3 23 62 16,0-15 212-16</inkml:trace>
  <inkml:trace contextRef="#ctx0" brushRef="#br2" timeOffset="228304.7051">24181 15380 2238 0,'2'0'55'16,"2"0"33"-16,-4 0 179 0,0 0-102 15,0 14 47-15,0-14 39 0,0 13 58 16,0-5-15-16,-18 15 119 0,18-12-315 15,-15 3-59-15,15-1-24 0,-20 0 9 16,3 14-13-16,17-16-15 0,-16 2-3 0,7-2-2 16,9-1-1-16,-10-1 14 15,6 9 13-15,2-13-8 0,2 1-34 0,0-3 9 16,0 2-17-16,0-2-3 0,0-1-23 16,22-2-2-16,-22 0-40 0,23 0-30 15,-6 0-28-15,20-24-181 0,-20 24 154 16,5-19-34-16,-1 19 0 0,4-21-67 15,2 7-52-15,24-11-634 0,-22 12 517 16,0-2 39-16,-6 0 204 0</inkml:trace>
  <inkml:trace contextRef="#ctx0" brushRef="#br2" timeOffset="228484.7354">24388 15245 1228 0,'0'0'90'0,"0"17"91"16,0-17 57-16,0 17 42 0,0 5 149 15,0-7-242-15,0 3 3 0,0 2-1 16,21 2 9-16,-21 27 149 0,0-24-216 16,0 2-36-16,0 0-17 0,0-1-33 15,0 1-12-15,0 21-54 0,0-24-57 16,0-4-77-16,0 3-71 0,0-7-87 16,0 18-496-16,0-22 205 0,0-1 11 15,0-2 63-15,0-3 125 0</inkml:trace>
  <inkml:trace contextRef="#ctx0" brushRef="#br2" timeOffset="228702.9009">24679 15943 2321 0,'13'6'94'16,"-7"0"26"-16,-2-2 65 0,-2 0 32 15,-2-2 26-15,0 1 224 0,-31-1-272 16,10 3-41-16,-7-4-8 0,-10-1 25 15,-57 0 83-15,37 0-151 0,0 0-49 0,1 0-24 16,-7 0-38-16,4 0-56 0,-52 0-214 16,56 0 51-16,11 0-69 0,-1 0-57 15,11 0-92-15,6 16-130 0,-10-16-725 16,35 0 711-16,4 0 219 0</inkml:trace>
  <inkml:trace contextRef="#ctx0" brushRef="#br2" timeOffset="229163.4746">24169 16091 2263 0,'0'8'51'15,"0"-2"136"-15,4-3-19 0,0-3 11 16,-2 4 18-16,2 2 9 0,2 3 94 16,-3-3-167-16,-1 1 25 0,-2 2 66 15,0-1 17-15,0 3-4 0,-27 12 72 16,27-8-215-16,-29-1-32 0,10 4 10 15,-2 0-25-15,-24 24 13 0,22-20-42 16,1 1-5-16,-1 1-17 0,0 1 46 16,9-1-43-16,-13 25 96 0,14-24-106 15,11-3 39-15,-2 0-78 0,4-2 33 16,0 14-3-16,21-21 57 0,-21-2-59 16,31-3-10-16,-13-2 8 0,7-3 11 0,35-3-5 15,-25 0-6-15,2-28-21 0,3 28 5 16,3-27 2-16,46-9-84 0,-46 18 59 15,-3 0-5-15,-3 3-1 0,-8 1 47 16,-4 0 6-16,6-9 2 0,-23 16-40 16,-8-2 18-16,0 3-1 0,0-1 11 15,-27 2 71-15,-4-1 71 0,8 6-59 16,-1 0-26-16,1 0-14 0,2 26-19 16,-22 1 27-16,26-9-6 0,-1-1 0 0,3 6-11 15,5-5 1-15,2 2-54 16,-1 21 8-16,7-23-73 0,2-4-41 15,0 2-138-15,0-7-151 0,0 0-88 0,0-5-825 16,0-4 647-16,0 0 112 16,0-21 207-16</inkml:trace>
  <inkml:trace contextRef="#ctx0" brushRef="#br2" timeOffset="230124.9899">21837 17774 2938 0,'10'0'166'0,"-5"0"-6"0,-5 0 72 16,2 0-8-16,0 0 25 0,-2 0 273 15,0 0-258-15,0 23-30 0,-31-23-36 16,31 33-17-16,-38-12-50 0,-5 32 0 16,16-25-103-16,-2-1-37 0,2 0-14 0,3-3-38 15,-18 17-207-15,24-25-27 0,-1-2-159 16,7-7-135-16,-3 0-107 0,3-7-89 15,-11 0-649-15,11-25 879 0,-3 25 245 16</inkml:trace>
  <inkml:trace contextRef="#ctx0" brushRef="#br2" timeOffset="230344.1354">21370 17754 2512 0,'18'0'125'0,"-1"19"61"0,-2-19 59 0,3 27 27 16,5-11 1-16,26 24 207 0,-22-17-304 15,4 2-22-15,-4 2-31 16,4-2-35-16,27 27-29 0,-25-29-64 0,-8 1-68 16,0-5-95-16,0 1-115 0,-7-8-164 15,9 4-652-15,-10-15 427 0,-11-1-58 16,4 0 157-16</inkml:trace>
  <inkml:trace contextRef="#ctx0" brushRef="#br2" timeOffset="230621.4083">22804 17630 2507 0,'0'0'100'0,"9"0"76"15,-9 0 59-15,0 0 33 0,0 0 184 0,0 0-315 16,0 0-83-16,-23 0-42 0,9 0 18 16,-7 17-30-16,-31-17 9 0,21 0-59 15,-4 17-77-15,4-17-108 0,-2 13-102 16,-21-2-538-16,29-11 329 0,5 9-21 15,3-9 29-15,5 5 137 0</inkml:trace>
  <inkml:trace contextRef="#ctx0" brushRef="#br2" timeOffset="230844.7165">22767 17873 2441 0,'19'19'218'0,"-15"-9"-19"16,-4-1 73-16,0-1 1 0,0 2 28 15,0-1-25-15,-23 9 60 0,-4-8-262 16,5 0-10-16,-5-3 6 0,0 0-14 16,-31 6-28-16,31-8-126 0,-4-3-74 31,6 0-88-31,5-1-38 0,1-1-22 0,-4 0-368 0,15 0 242 0,8 0-60 16,0 0 3-16,0-15-60 0</inkml:trace>
  <inkml:trace contextRef="#ctx0" brushRef="#br2" timeOffset="231200.2755">23840 17731 2818 0,'6'0'89'0,"-6"0"78"15,0 12 72-15,0-12 236 0,0 0-332 16,0 0-38-16,-29 0 22 0,29 0-11 16,-49 0 118-16,28 20-159 0,-8-20-26 0,-2 14-34 15,4-14-33-15,2 11-70 16,-28 2-370-16,32-13 77 0,2 7-94 0,5-7-91 16,4 0-135-16,-7 0-659 0</inkml:trace>
  <inkml:trace contextRef="#ctx0" brushRef="#br2" timeOffset="231685.0609">24123 17558 2324 0,'0'0'65'0,"0"0"47"16,0 0 25-16,27 0 60 0,2 0 178 0,-8 0-175 15,-1 0-37-15,3-16-58 0,6 16-13 16,-2 0-46-16,21-10-6 0,-24 10-44 16,1-12 9-16,-6 12-1 0,-3 0-13 15,5-6 15-15,-15 3-30 0,-2 3 30 16,-4 0-9-16,0 0-11 0,0 23 49 15,-27 4-9-15,3-9 4 0,9 1-32 16,-6 6 9-16,9-5 9 0,-2 1-8 16,-15 23 11-16,16-25-15 0,3 1-8 0,0-2 7 15,10-4-16-15,-17 12-12 0,17-17 17 16,0-3 11-16,0 3 11 0,0-3 8 16,0 0 8-16,0 1-4 0,19-3-26 15,-19-1-9-15,27 0-3 0,-9-2-40 16,5-1-25-16,24 2-175 0,-24-2 104 15,4 0-29-15,-4 0 1 0,0 0-43 16,10 0-335-16,-17 0 151 0,-10 0-17 16,5-14-17-16,-9 14-19 0,-2 0 155 0</inkml:trace>
  <inkml:trace contextRef="#ctx0" brushRef="#br2" timeOffset="232168.514">24799 18223 1859 0,'25'1'42'0,"14"3"223"16,-26-4-65-16,-3 0 7 0,-4 0-12 15,-2 0-20-15,-4-17-45 0,-26 17 84 16,5 0-91-16,-12 0 61 0,-4 0 0 16,-11 0 8-16,-59 0 112 0,49 0-211 15,-6 20-12-15,0-20-19 0,1 0-31 16,-44 16-103-16,57 2-76 0,5-9-79 15,6 1-87-15,-23 10-498 0,41-11 316 16,4-1-72-16,5-2 67 0,2-2-443 0,10-3 717 16</inkml:trace>
  <inkml:trace contextRef="#ctx0" brushRef="#br2" timeOffset="232607.6225">24218 18342 2347 0,'0'0'48'0,"0"9"178"0,21-9-98 16,-21 0-32-16,29 0-18 0,8 0 75 15,-14 0-97-15,4 0-38 0,0 0-1 0,24 0-10 16,-24 0 4-16,0 0-11 16,-2 0 8-16,43 0 5 0,-24 0 10 15,-28 0-17-15,1 0-26 0,1 0-21 16,-10 0 3-16,-8 0 29 15,0 0 28-15,-20 0 40 16,-1 20-35-16,-10-1-1 16,-6 3-24-16,25-7 5 0,-15 7 14 15,6-1-11-15,13-14-12 16,8 4 3-16,-6-4 47 16,6-4-7-16,0 3 55 15,22 5 79-15,-3-5-85 0,10 6 44 16,0 3 16-16,-17-5-50 0,7 11 47 62,-5 6-78-62,-14-10-9 0,0 19 119 0,-25 4 25 0,25-21-98 0,-76 10 64 0,-3 4-93 0,36-33-69 0,-3 0 10 16,-42 0 4-16,46 0-41 0,3 0-32 16,6 0-84-16,-21 0-335 0,36 0 106 15,1 0-67-15,-6 0-648 16,13-30-172-16,10-6 674 0</inkml:trace>
  <inkml:trace contextRef="#ctx0" brushRef="#br2" timeOffset="236164.8765">25405 16978 618 0,'21'0'13'0,"-3"0"40"0,1 9 10 16,-1-9-39-16,22 0 39 0,-7 0 94 16,-6 0 119-16,-17 0-149 15,-2 0 56-15,-4 0-21 0,0 14 16 16,1-14 3-16,-1 0 92 0,-2 0-151 15,-2 11 7-15,0-11 5 0,0 0 37 16,0 7 137-16,-23-1-189 0,23-1-32 16,-31-2-10-16,12 2 16 0,-5-1-11 15,-30 2 38-15,19-4-96 0,-4 0-15 16,-1 0 11-16,-3 0-3 0,-7 0 24 16,-47 2 74-16,43-1-51 0,1 1-7 15,-5 0-4-15,0 1-18 0,-66 4 12 0,60-3-20 16,-5-1 0-16,-1 2-13 0,0 0 8 15,-2-2-7-15,-71 9 2 0,75-7-20 16,-5 1-13-16,1 0 13 0,-4-1-7 16,5-2 13-16,-67 9 20 0,63-6-16 15,3 0-7-15,-2-3-9 0,1 3 6 16,-61 7-23-16,66-8 37 0,-5 2-30 16,9-2-5-16,-6-2 8 0,-2 4-39 15,-67 2 16-15,65-6 33 0,3 1 5 16,1-1 8-16,4 1-12 0,0 0-7 15,-50 3 12-15,60-1-4 0,5-2 6 0,-3-1 8 16,4 1-11-16,-49 5-17 16,54-5-12-16,-5-2-7 0,2 2-2 15,-3-4 11-15,-1 5-8 0,-51-2 7 0,47-3 24 16,-2 2-7-16,8-2 14 0,-3 2-16 16,-1 2-1-16,-45 0 16 0,55-2 9 15,-1 2-9-15,3-2 3 0,7 0-20 16,-25 4 18-16,29-4-19 0,4 0 11 15,-8 3-13-15,8-5-7 0,-6 5 22 0,-37 0-31 16,33-7 28-16,-2 5-24 16,-3-3 13-16,-1 1-14 0,1-2 0 0,-46 7 7 15,46-5 32-15,-3-1-4 0,6 6-10 16,-3-6-1-16,-26 7 20 0,41-4 2 16,2-4-11-16,3 6-15 0,3 0 5 15,0-6-15-15,-8 8 1 0,11-7 14 16,1-1 5-16,-3 1 5 0,1-2-8 15,-24 0 1-15,22 0 6 0,3 0-10 16,-3 0 12-16,5 0-4 0,-7 0-8 16,-2 0 13-16,13 0-12 0,2 0 14 15,-1-18 0-15,5 18-12 0,-2 0-10 16,2 0 16-16,4-13-29 0,-4 13-3 16,0 0 2-16,0-8-26 0,-11 3-22 0,11 5 11 15,-6 0 2-15,-3 0-1 0,1-7 12 16,2 7 10-16,-17-7 44 0,14 6 7 15,3-1 8-15,2 2-46 0,-1 0 21 16,-1-1 11-16,6 1 1 0,0 0 12 16,4 0-30-16,0 0 8 0,0 0 24 15,0 0 9-15,0 0-9 0,0 0 4 16,0 0-1-16,0 0-12 0,0 0-37 16,0 0 2-16,0 0-8 0,0 0 14 15,0 0 6-15,0 0-7 0,0 0-20 16,0 0 21-16,0 0 8 0,0 0 12 0,0 0 3 15,0 0 0-15,18 18-3 0,-18-18-4 16,0 0 8-16,0 11 10 0,0-11-9 16,13 14 10-16,-13-6-14 0,10 3 11 15,-6 2 17-15,0 4 12 0,5 4 11 16,5 27 49-16,-6-20-41 0,1 3 11 16,1 7-1-16,-2-1 11 0,5 4-7 15,9 41 30-15,-11-41-76 0,1 2-15 16,-2 2-6-16,-1-4 3 0,5 39 23 15,-10-48-6-15,0 1 7 0,-4-2 16 16,0 16 37-16,0-8-38 16,0-23-35-16,0 11 21 0,0-5-49 15,0-15-3-15,0 3-26 16,0 0 8-16,0-10 38 0,0 0 10 16,0 0-58-16,0 0 26 15,0 0-36-15,0 0 18 0,0 0-29 16,0-15 12-16,0 15-31 15,19-12 45-15,8 12 8 0,-15 0 30 16,19 0-41-16,-12 0 52 0,4 0-32 16,30 0 7-16,-26 0-6 0,8 0 15 0,-1 0 14 15,38 19-23-15,2-19 11 16,-28 15-5-16,34-15-62 0,-34 13 32 16,-5-13-5-16,3 0 25 0,47 6-45 15,-42 1 22-15,1-7-14 16,4 2 20-16,3 2 6 0,65-2 5 0,-64 1 5 15,0 0 8-15,60 5-12 0,-62-3 23 16,-5 2-8-16,3-3-16 0,47 6-11 16,-49-6 34-16,-2 2 11 0,-1 1 9 15,51 3-37-15,-57-5 5 0,0 0 12 16,-1 1 17-16,30 6 9 0,-35-7-22 0,-6 0 4 16,-2 2-2-16,23 3-12 15,-27-6 7-15,-2 0-3 0,-1-1 13 16,20 6 9-16,-24-4-18 0,3-1 8 0,0 1-10 15,22 7 5-15,-20-6-5 0,-1 0-5 16,5-1 11-16,25 8-6 0,-27-10 20 16,2 3-16-16,-5-1 10 0,32 6 6 15,-27-7-12-15,0 1 2 0,4-1-11 16,27 5 15-16,-27-5-2 0,0 0 8 16,2-1-9-16,31 5 3 0,-31-4-14 15,0 0 7-15,4 0 9 0,29 6-12 16,-35-4 7-16,0-1-19 0,0 1 9 0,27 2 9 15,-31-2 11-15,-2-1-13 16,2 0 2-16,25 1 30 0,-30-3-21 0,3 1-10 16,2 1 10-16,18 1-3 0,-20-1-5 15,-4-1-16-15,0 2 2 0,28 0 20 16,-26-1 3-16,4-3-5 0,0 0-5 16,22 3-25-16,-24-5 6 0,0 3 7 15,0 0 8-15,20-3 35 0,-22 0-31 16,-4 0-4-16,7 0-4 0,20 0-6 15,-23 0 10-15,4 0-14 0,-1 0 13 16,30 0-5-16,-23 0 18 0,2 0-25 0,1 0 10 16,44 16-3-16,-38-16-1 0,1 0-13 15,46 0 2 1,-4 0 25-16,-46 0-15 0,0 0 30 0,36 0-13 16,-40 0 16-16,-2 0-13 0,0 0-18 15,29 0 22-15,-35 0-18 0,0 0 33 16,20 0 9-16,1 15-22 15,-28-15-1-15,22 13-11 16,-3-5-3-16,-23-8-2 0,18 6-3 16,-6-6 3-16,-13 0 18 15,8 0 61-15,-5 0 57 0,-16 0-81 16,7 0 11-16,-5 0-31 16,0 0-44-16,-4 0 11 15,2 0-3-15,0 0 11 0,-2 0-7 0,6 0 8 16,0 0-20-16,3 0 1 0,-1 0-16 15,17 0 21-15,-7 0 6 16,-3-16-14-16,8 16-3 16,-5-12 17-16,-7 1 15 0,5-6 53 15,3-5 73-15,-9 10-38 16,11-15 83-16,-1-6-125 16,-9 14-79-16,11-29-14 15,-1-14 60-15,-6 24 1 0,9-51 8 16,1-20 23-16,-14 47-16 15,1-4 67-15,-4-5-31 0,5-75 133 0,-9 74-179 16,-2-1 13-16,-2 4-12 0,0 3 0 16,0 3 4-16,0-40-19 0,0 62-29 15,-21 5-38-15,21 9 10 0,0 4 45 16,-12-7-35-16,12 23 37 0,0-3-41 16,-13 5 24-16,13 0-28 0,0-1-64 15,-8-4-216-15,4 3 76 0,4 1-65 16,-4 0-53-16,0-4-117 0,2-9-557 15,-3 10 442-15,3-2 72 0,-4-1 21 16,4-5 132-16</inkml:trace>
  <inkml:trace contextRef="#ctx0" brushRef="#br2" timeOffset="238853.8721">19758 15284 443 0,'22'20'26'0,"-5"-20"23"15,-3 0-9-15,9 0 173 0,-15 0-45 16,-4 0 89-16,-4 0 46 0,0 0 16 16,0 11-5-16,0-11 177 0,-20 8-332 0,20-8-36 15,-33 9-24-15,16-4 5 0,-28 3 109 16,18-4-133-16,-4-3 0 0,-2 1-9 16,-2 0-8-16,-5-1 26 0,-28-1 100 15,27 2-85-15,6-2-2 0,-7 0-17 16,3 0-7-16,-2 0-29 0,-32 2-9 15,34 1-49-15,-2-1 13 0,6 2 0 16,-7 1 11-16,-38 9-1 0,34-8-30 16,3 0 22-16,-11 2 3 0,4-3-4 0,-3 2 1 15,-55 6-10-15,52-7-3 16,5 0 9-16,-3 0-8 0,8 2 14 16,-49 4-5-16,50-5 12 0,1-1-22 0,-1 0 9 15,-5 2 3-15,1-1-6 0,-55 5-10 16,46-4-1-16,1-1 6 0,1 1 1 15,-2-2 18-15,-4 0-8 0,-56 6-36 16,60-7 26-16,-4 0-6 0,2-2 17 16,6 2 17-16,-61 2-37 0,57-4-6 15,2-1-12-15,-2 0 21 0,-6 2-14 16,2-3 6-16,-66 7-33 0,64-3 24 16,2 0 4-16,-6 0 8 0,1 2-13 15,7 0 30-15,-66 6-4 0,60-8 13 16,4-1-15-16,-4 1 0 0,2 3-22 0,-60 1-112 15,66-6 65-15,0 0-5 0,-2 1 20 16,2 2-12-16,3-4 16 0,-51-1 0 16,44-1 59-16,8 0-1 0,-3 1 2 15,1 2-14-15,6-3 1 0,-51 3 0 16,57-2 24-16,7 4-9 0,0-3 11 16,2-1-20-16,-25 5-30 0,37-2-7 15,2-3 0-15,-3 2-16 0,3-1-3 16,0 3 3-16,-18-1-30 0,20-4 65 0,1 1 7 15,-3 0 11-15,5 0-14 16,1-1 3-16,-10 0 10 0,15 0 10 0,2 0 0 16,-1 0-16-16,3 0 2 0,-2 0-1 15,2 0-1-15,4 0 7 0,0 0-11 16,-2 0-25-16,-1 0-22 0,-7 0-135 16,2 0 114-16,3 17 15 0,-7-17 21 15,0 17 11-15,3-17 1 0,-18 26 9 16,15-17 22-16,1 0 5 0,5 3-1 15,0-3-11-15,-2 11-24 0,3-9 7 16,7 2-5-16,0 0 12 0,0 1-18 0,0 1 16 16,0 14-28-16,0-12 6 15,0-4 5-15,0 0-7 0,0 6 4 0,-22-2 2 16,-5 19-27-16,10-14 63 0,1 0-6 16,-1 1 7-16,5 0-3 0,-15 20-18 15,16-23 17-15,-3 1-7 0,4-3 18 16,-1-1 2-16,3-1 14 0,-11 14 8 15,9-18-15-15,0-2-24 0,2 2 15 16,-3-2 7-16,-5 12-17 0,7-14 2 16,-3 2 13-16,2 1 28 0,-1 0-24 15,3 2 6-15,-4 10 3 0,5-13 7 16,1 5 16-16,0 1-13 0,6 3-8 0,-2-3-4 16,-2 18 1-16,0-15 5 15,4 2 6-15,-2-1-21 0,2-1 3 0,-2 27-11 16,2-20-2-16,0 2-9 0,0 3 8 15,0-1 3-15,0 5-8 0,20 30 35 16,-20-29-9-16,19-2 14 0,-19 3-8 16,12 0-10-16,-1-1 6 0,11 33 34 15,-11-32-20-15,1 0-4 0,3 1-31 16,3-2-12-16,11 28 2 0,-17-32 15 16,-3 2 11-16,1-2-13 0,-2-5 4 15,-1 0-8-15,1 19-34 0,-4-24 31 0,-2-3 6 16,2-1-2-16,0-2-7 0,-2 10-12 15,-2-16 12-15,4 2 6 16,-4-1-12-16,3-4 0 0,1-1-2 0,2 3-28 16,0-6 8-16,0 0 18 0,1-1 12 15,1 0-18-15,2-2 23 0,17 3-15 16,-17-3 24-16,7 0-25 0,-3 0 13 16,1 0 2-16,18 0-7 0,-17 0 2 15,1 0 2-15,4-15 8 0,1 15 16 16,1 0-25-16,31 0-20 0,-27-13 19 15,4 13 3-15,2-6 2 0,0 6-2 0,4-9-21 16,37 0-41-16,-32 1 50 0,1 1 4 16,3 0-11-16,-5 0 19 0,44-11-41 15,-42 7 34-15,7 2 1 0,-7-3 18 16,3 1-22-16,3 0 22 0,53-10-35 16,-47 9 35-16,1 3-28 0,2-2 21 15,0 3-4-15,2-3-5 0,56-13 7 16,-54 15 2-16,2-1-2 0,0-1 9 15,0 0-2-15,58-11-13 0,-62 17-17 16,-2-3 17-16,0-1 0 0,-5 4-14 16,-3 0 32-16,43-2 9 0,-45 1-13 15,-3-1-15-15,3 3-6 0,-3-2-9 0,40-5 49 16,-44 9-29-16,7-4 6 16,-5 3-13-16,0-1 9 0,3 4 3 0,47-3 6 15,-48 1-20-15,5-1 9 0,4 1-14 16,-5-3 8-16,1 0 10 0,49-1 4 15,-49 0-1-15,2-1-6 0,-1 0-1 16,-1 2 19-16,2 3-20 0,51-9 37 16,-49 6-28-16,1 1 5 0,-1 2-15 15,-4 1-14-15,57-8 5 0,-53 8 13 16,0 0 10-16,0-4-7 0,-1 3-2 16,1-3-7-16,54-4-18 0,-55 2 13 0,1 0 0 15,-4 1-12-15,3-2 23 0,-3 0-23 16,45-8 24-16,-49 7-9 15,3 0 10-15,1 0-7 0,3-3-12 0,51-7-46 16,-50 9 41-16,-1-1 15 0,9 2 1 16,-8 0-8-16,6-1 13 0,48-6 12 15,-51 9 3-15,-7-2-25 0,0 2 14 16,-5-1 16-16,-1 3 9 0,36-5 66 16,-43 6-43-16,3 1 3 0,-3 3-10 15,-6-3 7-15,35 2 27 0,-35 1-37 16,-6 0-6-16,6 0-11 0,-4 0 4 15,-7 0-5-15,22 0-6 0,-28 0 2 0,-1 16-2 16,-3-16 37-16,-2 0 0 0,-4 0 15 16,5 0 99-16,-9 0-74 0,0 0-3 15,0 0-20-15,0 0-14 0,0 0-29 16,0 0-23-16,0 0-1 0,0-23-3 16,0 23 8-16,0-26-21 0,0-8-14 15,0 13 1-15,0-2 19 0,14-4-3 16,-14-5 16-16,19-1-18 0,3-37 12 15,-9 29-18-15,-3-2 28 0,-2-1-10 16,1 2-9-16,5-41 40 0,-10 42-23 16,0 0 5-16,1 3-6 0,-1 1-15 0,0-1 5 15,2-37 16-15,-6 35-25 0,0-2 16 16,4 0-28-16,-4-2 18 0,4 4 9 16,-4-35-6-16,0 37-7 0,4 6-3 15,-4 1 0-15,0 3 12 0,0-27 15 16,0 28-10-16,0 4-14 0,0 0-18 15,0 1 17-15,0 3 2 0,-16-15 11 16,16 20-10-16,0 0-20 0,-10 2-19 16,10 1-6-16,0-1-3 0,-13-7-7 0,-1 9 46 15,14 1 7-15,-9 0 1 16,5-1 9-16,-6-8-10 0,6 10 8 16,4 1-20-16,0 1 11 0,0-1 11 0,-4 1-4 15,4-1 28-15,0 4-31 0,0 0 2 16,0 3 3-16,0-1-15 0,0-1-21 15,0 2 15-15,0 0 10 0,-19 0 11 16,19 0 7-16,-35 0-15 0,-6 16 9 16,14-16 0-16,-8 0 7 0,4 13 0 15,-7-13 9-15,-38 10 13 0,32-10-26 16,-1 6-20-16,-5-6-8 0,-3 4-45 16,-1-4-48-16,-54 0-259 0,48 0 138 0,7 0-25 15,-1 0-45-15,0 0-175 16,5 0 5-16,-32-15-397 0</inkml:trace>
  <inkml:trace contextRef="#ctx0" brushRef="#br2" timeOffset="245817.524">19348 2445 1863 0,'0'14'0'0,"0"10"1"16,-22-14 9-16,22-5 44 0,-17-1 36 0,-2 1-9 16,-34 4 155-16,22-6-104 0,-11-3 13 15,-7 1-20-15,-9-1 7 0,-15 0-9 16,-80 0 82-16,56-18-111 0,-2 18-15 15,-10 0-14-15,-7-17-13 0,-130 17-8 16,113-14-33-16,-9 14 4 0,-3 0-16 16,-2-12 15-16,-1 12-25 0,-158-28 12 0,155 16-7 15,-265-45 1 1,290 30 11-16,2-5 0 0,10-2-5 0,3-5-10 16,-86-53-10-16,111 42 20 0,5-4-1 15,13-3 0-15,18-4 9 0,15-2-11 16,0-70-19-16,35 64-4 0,0-2-22 15,45-2-16 1,1 2-10 0,14-2-18-16,97-67-54 0,-60 72 101 0,17-2 6 0,12 2 20 0,155-57-17 15,33 17 28-15,-148 61 2 0,187-30 0 16,11 19-5-16,-174 37 7 0,182-2 14 16,2 13-10-1,-194 10-13-15,169 25-7 16,-16 19 11-16,-184-17 15 0,-2 5 0 0,119 52 9 15,-146-34-24-15,-8 6 12 0,-17 4-4 16,-4 5-2-16,-12 7 8 0,34 72-1 16,-71-70-2-16,-16-1 1 0,-13 3 9 15,-13 0-18-15,-31 77 16 0,-2-80-8 16,-11 3 9-16,-9-2-18 0,-9-3 3 16,-15-2-4-16,-94 53 5 0,67-64 7 15,-7-5 11-15,-11-2 2 0,-4-5-24 16,-13-4 12-16,-144 27-2 0,134-47 16 15,-4-4-6-15,-4-5-8 0,0-10 10 16,-135-3-18-16,152-25-53 0,5 8-34 0,5-4-68 16,6-1-64-16,19-2-62 0,-71-31-500 15,-6-40-234 1</inkml:trace>
  <inkml:trace contextRef="#ctx0" brushRef="#br2" timeOffset="247261.8425">22732 2355 1080 0,'31'-3'25'0,"-4"2"-27"16,-4 0 63-16,-7 1 112 0,-3 0 317 15,-11 27-223-15,-2-10-73 0,0 3-29 16,-29 7 3-16,-23 34 108 0,17-26-167 15,-2 4-17-15,-2-1-30 0,-5 2 5 16,-3 0-11-16,-30 41 22 0,46-38-57 16,2-2-11-16,8 0-6 0,7 1-7 15,6 44 9-15,8-45 2 0,0 2-6 0,37-3-17 16,-14-3-4-16,8-1-25 0,35 23-111 16,-25-33 63-16,3-2-28 0,1-8-25 15,-2-2-13-15,1-4-44 0,28-6-299 16,-41-4 112-16,-2 0-43 0,-8-25-11 15,-5 6 61-15</inkml:trace>
  <inkml:trace contextRef="#ctx0" brushRef="#br2" timeOffset="247795.2694">23724 3319 1135 0,'35'0'29'0,"-4"0"28"0,-6 0 62 16,2-15 62-16,12 15 364 0,-26 0-261 16,-3 0-53-16,-6 0-47 0,0 0-4 0,-4 0-41 15,0 0 117-15,-31 0-151 16,31 0-13-16,-35 0-28 0,6 21-4 0,-45-8-10 16,31-13-47-16,-5 13-7 0,3-13 16 15,-3 15-6-15,0-15-7 0,-32 9-45 16,41-2-38-16,8-7-53 0,4 2-58 15,4-1-56-15,6-1-57 0,-3 0-707 16,16 0 402-16,4 0 69 0,0 0 195 16</inkml:trace>
  <inkml:trace contextRef="#ctx0" brushRef="#br2" timeOffset="248109.5225">24384 3350 2247 0,'0'0'64'0,"0"0"23"16,0 0 24-16,0 0 202 0,0 0-128 0,0 19 15 16,0-19-23-16,0 23-17 0,0-23-44 15,16 49 44-15,-16-27-114 0,0-1-15 16,0 2-20-16,0-2-12 0,0 20-77 16,-20-22-57-16,20 1-112 0,-15-4-128 15,15-3-194-15,-12-1-132 0,12-2-613 16</inkml:trace>
  <inkml:trace contextRef="#ctx0" brushRef="#br2" timeOffset="248718.9299">24865 3256 1618 0,'-2'11'240'0,"2"-11"-4"0,0 10 82 15,0-10-17-15,21 11 22 0,-21-4-29 0,50 6 190 16,-26-5-303-16,5-5-44 15,9 4-44-15,5-5 16 0,5 0-29 0,63 0 100 16,-51-2-108-16,4 0-19 0,-2 0-13 16,2 0-24-16,54-18-33 0,-66-1-1 15,-3 19 6-15,1-23 8 0,-11 10-12 16,-4 0 7-16,13-6-104 0,-32 19-49 16,-3-9-156-16,-5 9-165 0,-6-8-137 15,0 8-205-15,-2 0-622 0,0 0 979 16</inkml:trace>
  <inkml:trace contextRef="#ctx0" brushRef="#br2" timeOffset="249102.9403">26006 2338 1030 0,'-6'-7'-19'16,"6"7"15"-16,-4 0 57 0,4 0 69 16,0 21 342-16,21-21-234 0,-21 37-5 0,27-12-60 15,-9 7-12-15,11 2-19 0,33 52 29 16,-27-38-116-16,7 4-16 0,1 5-6 15,5 2 0-15,69 115 125 16,-86-118-78-16,7 49 84 0,-32-56-83 16,-6-4-19-16,0 0-20 0,-44-2-2 15,16 2-16-15,-43 35 15 0,26-44-40 16,-1-1-38-16,3-6-73 0,-5 0-77 16,-32 19-486-16,45-27 118 0,6-1-32 0,8-1 48 15,4-2 115-15</inkml:trace>
  <inkml:trace contextRef="#ctx0" brushRef="#br2" timeOffset="250135.6305">22645 3905 1492 0,'13'-5'48'16,"-7"1"34"-16,-6 1 43 0,12 1 9 15,-12 0 88-15,0 2-119 0,0 0-1 16,0 0 60-16,-20 24 18 0,20-24-11 15,-46 62 131-15,28-34-186 0,-9 7-2 16,0 7-4-16,-4 1 4 0,-25 44 104 16,31-45-146-16,-2 2-34 0,5 1-21 15,3-1 5-15,5-5-11 0,-3 34 13 16,13-36-16-16,2-5 11 0,2-1 0 0,0-1-4 16,25-5-12-16,6 20-5 15,-13-26-21-15,5-3-50 0,-2-5-104 0,1-1-85 16,32 1-473-16,-23-8 232 0,0-3-94 15,2 0-24-15,4 0 89 0</inkml:trace>
  <inkml:trace contextRef="#ctx0" brushRef="#br2" timeOffset="250451.161">23220 4557 1587 0,'-4'16'44'0,"4"-16"65"0,0 0 48 15,0 0 241-15,54 9-5 16,-13-9-232-16,-14 12-99 15,8-12 2-15,-2 8-19 0,8-8-15 0,42 6 4 16,-37-5-26-16,-3 1-5 0,0-2-8 16,5 0-28-16,39 0-107 0,-48 0-12 15,4 0-77-15,-3 0-141 0,-5-20-121 16,6 20-24-16,23-19-345 0</inkml:trace>
  <inkml:trace contextRef="#ctx0" brushRef="#br2" timeOffset="250768.3752">24727 4607 2340 0,'0'18'102'16,"-6"-18"50"-16,2 22 33 0,1-10-9 16,-7 22 46-16,2-13-147 0,0 0-25 0,-1-3-12 15,-1 6-5-15,2-4-13 0,-5 23-22 16,7-24-93-16,0-3-104 0,-2 1-148 15,1-2-205-15,1-5-93 0,4 5-516 16</inkml:trace>
  <inkml:trace contextRef="#ctx0" brushRef="#br2" timeOffset="251514.1265">26240 3843 1111 0,'0'-2'30'16,"0"0"-32"-16,0-3 60 15,0 3 7-15,14-1 81 0,-14 3 38 0,19 0-23 16,-6 0-17-16,20 0 74 0,-17 21-108 15,3-21-5-15,3 25-3 0,1-7-13 16,25 34 4-16,-28-21-50 0,7 9 6 16,0 5 7-16,-2 4 0 0,2 2-12 15,14 67 14-15,-24-55-39 0,-5 2-7 16,-10-3-6-16,-2 3 15 0,0-5-14 16,-64 46 4-16,31-56-11 0,-6-7 5 15,-5-4 0-15,-3-10-18 0,-46 19-212 16,47-28-72-16,5-4-190 0,-2-5-65 0,9-3-63 15,3-2 156-15</inkml:trace>
  <inkml:trace contextRef="#ctx0" brushRef="#br2" timeOffset="251918.5084">26040 4803 2024 0,'20'0'15'16,"-3"0"16"-16,-7 0 32 0,-4 13 37 15,3-13 215-15,-9 0-101 0,0 0 31 16,-21 0 17-16,-2 0-3 0,-41 18 115 0,16-18-254 16,-7 0-31-16,-7 18-26 15,-11-18 26-15,-3 18-43 0,-71-1-10 0,69-17-72 16,3 15-54-16,3-8-82 0,6 1-155 15,6-3-123-15,-42 2-1008 0,65-7 703 16,8 0 151-16</inkml:trace>
  <inkml:trace contextRef="#ctx0" brushRef="#br2" timeOffset="297173.408">1428 5049 2882 0,'0'0'11'0,"0"0"51"0,0 0 107 16,0 0 135-16,0 0 82 0,-22 47 375 15,-1-25-540-15,4 7-61 0,-1 2-118 16,-3 5 26-16,-27 38 9 0,23-36-54 15,-2 3-39-15,-2-1-24 0,0-4-90 16,0 0-137-16,-35 19-812 0,31-34 313 0,0-5-136 16,2-10 115-16</inkml:trace>
  <inkml:trace contextRef="#ctx0" brushRef="#br2" timeOffset="297373.5125">827 5062 2574 0,'33'0'19'16,"4"27"52"-16,2-27 66 0,5 31 85 16,53 8 368-16,-45-16-312 0,-1 1-57 15,-1 2-90-15,0 1-56 0,41 25-17 16,-52-29-59-16,-2 2 26 0,-2-2-33 0,-6-1-140 16,-4-4-103-16,8 9-675 0,-21-22 288 15,3-2-78-15,-3-3 27 0,-1 0 107 16</inkml:trace>
  <inkml:trace contextRef="#ctx0" brushRef="#br2" timeOffset="297577.4044">2673 4824 2043 0,'14'-4'31'0,"3"0"62"0,-5 4 83 0,-6-2 90 15,-6 1-5-15,0 1 74 0,-31 0-284 16,9 0-19-16,-11 0-25 0,-5 0 13 16,-9 24-20-16,-61-3-187 0,53-21-16 15,1 22-98-15,4-22-122 0,9 15-150 16,-21-3-573 15,41-12 802-31</inkml:trace>
  <inkml:trace contextRef="#ctx0" brushRef="#br2" timeOffset="297729.4488">2634 4937 1908 0,'18'15'66'16,"-5"-15"61"-16,-7 12 65 0,-2-12 71 15,-4 7 16-15,-21 4 203 0,21-6-318 16,-35 5-90-16,12 0-44 0,-4 0-4 16,-6 2-46-16,-35 8-270 0,31-12-1 15,4 1-150-15,2-3-136 0,4-3-27 16,-8-3-453-16</inkml:trace>
  <inkml:trace contextRef="#ctx0" brushRef="#br2" timeOffset="298128.7216">2956 4779 3147 0,'0'0'17'16,"0"13"5"-16,0-13-3 0,0 0 11 16,27 0-8-16,-9-22 0 0,1 22 6 15,4-27 13-15,4 9 30 0,0 0-11 0,26-22 36 16,-28 16-81-16,0 0-11 16,-2 0-5-16,4-4 2 0,-7 0-6 15,28-27 12-15,-28 27-19 0,3 2 0 0,-4 1-31 16,-5 4 0-16,5-10-38 0,-15 21 32 15,-4 2-7-15,0 5-15 0,0 3 24 16,0 0 26-16,0 20 13 0,-19 13 36 16,19-11 17-16,0 6 39 0,0 4 8 15,-14 1-23-15,14 35 9 0,0-27-61 16,0-3-3-16,0 4-12 0,0 0-6 16,0 36-104-16,0-41-25 0,0 1-83 15,0-5-49-15,0-3-89 0,0-2-103 16,0 19-528-16,0-27 579 0,0-3 105 15,0-3 132-15</inkml:trace>
  <inkml:trace contextRef="#ctx0" brushRef="#br2" timeOffset="298346.8923">3692 5044 1923 0,'37'-15'138'0,"-22"15"1"16,-7 0 91-16,0-8 38 0,-6 8 53 15,-2 0 413-15,0 0-404 0,-23 0-32 16,3 24-84-16,-5-24-58 0,-12 26-38 15,-52 5-37-15,35-15-69 0,-2 0-20 16,-6-1 21-16,2-3-30 0,2 1 14 16,-37 5-87-16,52-12-69 0,8-1-161 0,6-2-130 15,8-3-69-15,3 0-618 0,18 0 476 16,0 0 8-16,0-18 149 0</inkml:trace>
  <inkml:trace contextRef="#ctx0" brushRef="#br2" timeOffset="299404.6137">6799 4864 2199 0,'0'0'-16'0,"0"0"94"0,0 18 69 15,0-18 113-15,-23 20 56 0,23-4-7 16,-23 30 260-16,-6-17-323 0,7 3-19 16,-1-2-14-16,-4 5-42 0,-23 32-30 15,28-33-154-15,-3-3-9 0,2-3-5 16,9-3-110-16,-5-1-125 0,-10 8-695 15,17-20 382-15,-5-7-126 0,3-4 3 16,-5-1 31-16,-2 0 164 0</inkml:trace>
  <inkml:trace contextRef="#ctx0" brushRef="#br2" timeOffset="299583.8548">6259 4903 2402 0,'29'0'16'16,"4"24"147"-16,-12-24-8 0,4 32 51 15,2-12 8-15,-1 6 6 0,36 35 109 16,-26-30-231-16,1 2-48 0,4 1-9 16,-4 0-23-16,-4 0-45 0,50 21-245 15,-44-32 6-15,-6-1-52 0,-1-1-52 0,-6-6-171 16,1-8-60-16,19-4-532 0</inkml:trace>
  <inkml:trace contextRef="#ctx0" brushRef="#br2" timeOffset="299804.1146">7667 4694 2627 0,'4'0'3'0,"-4"19"-10"0,0-19 26 0,0 0 25 16,-27 0 17-16,-16 16 61 0,8-5-83 15,4-11-30-15,-2 9-6 0,-7-9-36 16,3 6-62-16,-27-6-379 0,35 5-64 16,10-5-81-16,3 0 65 0,4 0 128 15</inkml:trace>
  <inkml:trace contextRef="#ctx0" brushRef="#br2" timeOffset="299961.3959">7729 4885 2281 0,'14'10'82'0,"-3"8"285"16,-11-10-71-16,0-2-29 0,-31 1-6 0,31 0-24 16,-46 0-30-16,-14 8 84 15,23-7-226-15,0-3-71 0,0 1-132 0,2-2-81 16,-25 1-603-16,39-1 203 0,2-4-134 16,7 0 34-16,4 0 106 0</inkml:trace>
  <inkml:trace contextRef="#ctx0" brushRef="#br2" timeOffset="300185.3659">8804 4534 2500 0,'4'16'14'0,"-4"-16"24"15,0 0 57-15,-25 0 28 0,25 0 49 16,-56 12 122-16,32-12-202 0,-7 9-34 16,-5-1-26-16,5-1-41 0,0-2-46 15,-29 6-262-15,38-5 38 0,3-1-100 0,9-1-171 16,4-4-97-16,-1 0 82 16</inkml:trace>
  <inkml:trace contextRef="#ctx0" brushRef="#br2" timeOffset="300576.9445">9192 4221 3168 0,'0'22'3'0,"0"-22"9"15,0 0-9-15,0 0-1 0,0 0-5 0,48 0 2 16,-19 0 15-16,0-19 2 0,8 19-18 15,0-15 11-15,7 15-10 0,28-16 15 16,-35 16-23-16,-6 0 8 0,-4 0-11 16,-8 0-16-16,12 18-39 0,-23-18 29 15,-6 25 13-15,-2-8 13 0,0 4 7 16,0 1-1-16,-35 28 11 0,-6-22-2 16,14 0 7-16,2 0-17 0,-2 0 5 15,-29 24-6-15,36-28 18 0,-1-3 6 31,-14 35 87-31,29-42-73 0,6-3-2 0,0 3-15 0,0-4 17 0,22 15-18 16,-22-17 3-16,29 1-15 16,-10-1 18-16,2-4-47 0,28 5-360 0,-20-9-56 15,0 0-199-15,2 0 13 0,2 0 39 16,-4-21 201-16</inkml:trace>
  <inkml:trace contextRef="#ctx0" brushRef="#br2" timeOffset="300758.9997">10044 4802 3120 0,'4'11'29'15,"-4"-2"84"-15,0-2 128 16,-29 3 440-16,11-5-385 0,-11 4-117 0,-8-1-84 16,-9-1-31-16,-70 15-27 0,48-13-29 15,-10 1-10-15,-7 2-27 0,0-3-105 16,0 2-111-16,-80 10-638 0,82-13 369 15,11 1-103-15,8 3-52 0,8-5-35 16,6 4 127-16</inkml:trace>
  <inkml:trace contextRef="#ctx0" brushRef="#br2" timeOffset="301218.9334">9273 5150 2630 0,'17'4'31'0,"-5"-1"58"0,0-3 85 15,-1 0 113-15,-5 0 52 16,17 0 472-16,8-15-554 0,-19 15-189 16,3 0-11-16,5 0-20 0,3 0-30 15,2-13 5-15,24 13-8 0,-22-8-4 16,0 8-12-16,2 0 28 0,-4-3-26 0,0 3 11 16,16 0-70-16,-22 0 44 15,-11 0-41-15,0 17-1 0,-2-17-16 16,-6 18-13-16,0 6 95 0,-22-9 27 0,22 1-19 15,-38 1-14-15,18 1 4 0,-30 18 5 16,27-18 4-16,1 1 2 0,-1-3-34 16,4 2 25-16,-10 10 1 0,19-19-17 15,4-3-41-15,6-2-10 0,-4 1-32 16,4-3 31-16,0-2 25 0,0 0 36 16,25 0 20-16,-25 0-4 0,24 0-18 15,18 0 123-15,-17 0-49 0,-1 0 23 16,1 0-42-16,-2 0 26 0,-2 27 15 15,7 9 54-15,-19-17-63 0,-9-2 10 16,0 3-32-16,0 4 42 0,-21 19-5 16,-20-23-32-16,10-2-51 0,-2 3-26 0,-11-3 8 15,-1-3-12-15,-46 3 55 16,45-16-77-16,7-2-50 0,0 0-160 0,6-22-157 16,10 22-130-16,0-57-801 0,19 32 603 15,4-5 48-15,0 2 167 0</inkml:trace>
  <inkml:trace contextRef="#ctx0" brushRef="#br2" timeOffset="308960.3666">20498 5138 736 0,'0'2'24'16,"-21"-2"99"-16,21 0 33 0,-19 0 39 16,19 0 1-16,-14 0 2 0,-9 0-126 15,11 0-8-15,-3 0 13 0,-1 0 7 16,-65 0 372-16,27 0-320 15,32 0-87 1,-1 0-2-16,-10 0-6 0,-42 0 48 0,38 0-68 16,-8-19 11-16,-7 19-17 0,-4 0-14 15,2-13 12-15,-65 13-26 0,59-12 19 16,-137 3 4-16,133 1-20 16,-2 5 3-16,-151-11 18 15,143 11-4-15,-9-2-14 0,-6 1 3 0,-114-4 4 16,104 5 8-16,-17 0-15 15,-233-6 10-15,235 7-3 16,-1 1 1-16,-7-2 1 0,-122 2 21 0,124 1-26 16,-2 0 10-16,-13 0-7 15,-247 0-14-15,262 0 2 0,-2 14 16 16,0-14-10-16,-111 0 15 0,129 13-2 16,-3-13-21-16,-7 0 20 0,9 0-7 15,-166 0-17-15,184 0-8 16,-64 0-44-16,79 0 19 15,-178 0-53-15,84 0 68 16,111 0 29-16,-1 0-3 16,-56 0-16-16,52 0 9 0,2 0 4 15,2 0 19-15,-158 0-17 16,185 12 12-16,-21-12 17 16,38 0-4-16,1 0-20 0,5 0 6 15,0 0 18-15,2 0-7 0,2 0 5 16,0 0-18-16,2 0-5 0,-5 0 17 15,1 0-26-15,0 0 18 0,0 0 0 16,2 0-8-16,-10 0-8 16,7 0 35-16,3 0-29 15,2 0 3-15,0 0-3 0,0 0 2 16,0 0 24-16,0 0-44 16,0 0 20-16,0 0-1 15,21 18 14-15,-21 5-11 16,19 12 40-1,-3 14 9-15,3 13-32 0,-7-26-12 0,1 0 8 16,44 156 28 0,-36-122-8-16,-17-39-14 15,9 25 27-15,-11-28-18 0,2-2-11 16,0 0-5-16,-4-3 11 0,0 39-6 16,0-44-14-1,-17 45-2-15,17-55-10 16,-18 0 4-16,18 1-27 0,0-4 26 15,0-3 8-15,0-1 5 16,37-1 16 0,29 0-52-16,7 0 42 15,-47 0 0-15,7-16 1 16,71 16-34-16,-63 0 10 0,48-9 14 16,-43 9 5-16,100 0 10 15,-96 0-19-15,6 0 13 16,124-4-7-16,-120 4-23 0,10 0 11 15,163-5-23-15,-152 3 42 0,8-1-8 16,91-4-9 0,103-8 5-16,-85 6-1 0,-103 4-4 15,3 1 18-15,5-2-4 0,-6 3 0 16,102-3 1-16,-104 4-17 0,0 1 11 16,2 1 18-16,-2 0-16 0,81 0 36 15,-92 0-19-15,5 0-4 0,-6 17 10 16,2-17-24-16,-5 0-2 0,77 16 17 15,-84-16 0-15,-5 14 8 16,124-3 24-16,-130-11-34 0,-6 0 4 16,2 4 10-16,64 1-20 0,-60-5-7 0,0 2 6 15,126 7 23-15,-124-7-28 16,-2-1 9-16,2 1-9 16,62 4 19-16,-14-6-29 0,6 0 6 15,-11 0 15-15,1 0-1 16,-54 0 6-16,-1 0 3 0,1 0 3 15,0 0 5-15,0-14-11 0,67 14 17 16,-67 0-28-16,4 0-6 16,107-6 1-16,-119 3 3 0,-5 3 0 15,77-12 52-15,-89 8-13 16,43-9 178-16,-53 8-145 16,4-3 135-16,-5 0 36 0,-14 4-159 15,5-7 30-15,-9 5-66 0,0-4 3 16,0-2-14-16,0-1-8 0,0-25 5 15,0 17-26-15,0-2-5 16,0-62-11-16,0 51 3 0,0-4-13 16,0-4 21-16,0-45-50 0,0 43-5 15,0 1-13-15,0-1-19 0,0 4-70 16,0 7-78-16,0-19-541 0,-17-4-768 16,17 30 445-1,0 15 725-15</inkml:trace>
  <inkml:trace contextRef="#ctx0" brushRef="#br2" timeOffset="311889.405">852 7293 2390 0,'0'17'46'0,"0"-12"45"0,0-2 88 16,0-3 84-16,0 2 62 0,0 3 570 16,0-3-550-16,0-2-227 0,0 0 20 15,0 0-19-15,0 0-34 0,0 0 40 16,0 0-71-16,0 0-18 15,43-37-22 1,-28 25-22-16,5-1-15 0,7-3 10 16,2-4 3-16,47-18-25 15,9 8-3-15,-4 15 25 0,-46 11 23 16,-4 3-66-16,-4 1 42 0,-6 0-10 16,-5 31-4-16,9 35 40 15,-25 4 16-15,-27-32-36 0,8 2 21 0,-7 2-13 16,-12 4 0-16,-1 1 17 0,-50 45-31 15,35-44-12-15,1-1 20 16,1 1 19-16,-47 42 0 0,-19 23 11 16,48-27-37-16,57-66-19 15,7-3 23-15,-2 0-4 0,6 8 14 16,2-16 8-16,0-2 17 0,33-2-17 16,31 2-18-16,-39-7 9 15,31 0-51-15,-23 0-1 0,0-18-63 0,0 18-69 16,2-19-116-16,37-4-599 15,-37 8 364-15,-6-6-96 16,54-40-1218-16</inkml:trace>
  <inkml:trace contextRef="#ctx0" brushRef="#br2" timeOffset="312243.223">1807 7151 2491 0,'10'-20'1'0,"0"5"27"0,3-5 107 16,-1 8 88 0,-10 12 121-16,0 19-79 15,-2-19 39-15,0 31-17 0,0 16 194 0,-20-17-320 16,20 8-39-16,-23-4-45 16,6 7-34-16,-1 1 15 0,-28 33-23 0,24-34-18 15,-3-1-29-15,4-3 16 0,-2 0 1 16,-10 31 3-16,10-6 5 15,17-7-30-15,6-29 22 0,0-2-13 16,0-1 18-16,33 0-1 0,-33-4-33 16,48 16-30-16,-23-17-33 0,2-9-16 15,2-1-60-15,2-3-104 0,37 1-424 16,-31-6 284-16,2 0 4 16,87-20-1300-16,-78-16 976 0,-30 22 482 15</inkml:trace>
  <inkml:trace contextRef="#ctx0" brushRef="#br2" timeOffset="312866.7797">2381 7420 1827 0,'0'0'81'0,"0"0"65"16,0 0 62-16,0 0 229 0,0 0-220 16,0 0 14-16,0 0 12 0,0 0 14 15,0 0 290-15,25 0-460 16,-6 0 5-16,-19-21-66 0,25 21-17 16,-25-19-14-16,26 5-4 0,-9-1-6 15,22-30-133-15,-12 15 49 16,-12 15 54-16,-7 1-3 0,0 6 8 15,-4-3 8-15,7 7 19 0,-5-3-97 0,-4 7 65 16,-2 0-1-16,0 0 49 16,0 24-3-16,0-24 8 0,0 49 12 0,0-26-22 15,0 3-12-15,0 2 5 0,0 1 10 16,0 24-17-16,0-6-263 16,0-8-237-16,0-23 222 0,0-2-34 15,0-2-28-15,0-3-71 0,0 0 43 16,0 3-152-16,0-6 429 0,0-3 42 15,0-3 5-15,0 0 55 0,25 1-10 16,-1-1 34-16,-5 0 10 0,2 0 41 16,1-16 119-16,-3 16 110 0,20-20 472 15,-20 20-416-15,-3-14-38 0,-1 14-39 0,18-13 444 16,-27 4-543-16,-2 9-48 16,0 0-7-16,-1 0 195 0,-3 23 13 15,-23-2-124-15,-12-8-122 16,10 4 0-16,-6-3-23 0,-2 0-3 15,-44 17-9-15,38-19-16 0,2 0-22 16,2-2-4-16,2-3 4 0,0-2-35 16,-13-2-148-16,27-3-36 0,-1 0-132 15,9 0-93-15,7-19-108 0,2 1-593 16,2 18 526-16,27-27 19 0</inkml:trace>
  <inkml:trace contextRef="#ctx0" brushRef="#br2" timeOffset="313172.4456">2904 6799 1534 0,'0'0'3'15,"-18"0"-6"-15,18 0 39 0,-9 16 215 16,9-16-63-16,0 21 5 0,21-21-28 0,25 56 261 15,-28-38-295 1,9 6-2-16,0 1 18 0,33 34 146 0,-29-25-165 16,4 5-32-16,0 8-19 0,0 0-13 15,34 46 15-15,-43-47-41 0,-1 0-19 16,-6 2 25-16,-15-5-1 0,-4-1-5 16,-23 34 35-16,0-39-53 0,-1-4-1 15,-5-4-26-15,0-5 4 0,-15 12-41 16,28-24-42-16,1-6-58 0,15-2-125 15,-14-4-123-15,14 0-83 0,0-29-881 16,0 12 715-16,29-4 154 0</inkml:trace>
  <inkml:trace contextRef="#ctx0" brushRef="#br2" timeOffset="313423.6359">3985 7209 1536 0,'0'16'73'15,"0"-16"20"-15,19 0 48 0,-19 0 221 16,0 0-155-16,0 11 7 0,0-11-12 0,-23 9-20 16,23-3-42-16,-51 11-5 15,26-7-105-15,-2-2-21 0,-52 16-51 16,57-17-41-16,3 0-61 0,-20 8-828 15,33-14 431-15,1 1 1 16,1-1-281-16</inkml:trace>
  <inkml:trace contextRef="#ctx0" brushRef="#br2" timeOffset="313987.4483">4291 7199 2419 0,'13'0'124'15,"-5"-2"53"-15,-8 0-118 0,0 2 8 16,0 0 2-16,0 0 25 0,0 0 41 16,0 25 170-16,0 5-165 0,0-12-30 15,19 8-28-15,-19-2 2 0,22 25 63 16,-22-26-94-16,21 0-14 0,-7-1-15 15,42 26-1-15,-39-36 6 16,4-4-17-16,-7-2 3 0,19-5-44 0,-16-1 3 16,-5 0 16-16,5 0-46 0,-3-29-35 15,15 0-162-15,-19 12 132 16,1-1 23-16,-3-3 20 0,-2 1 4 0,2 2 35 16,-1-12 19-16,-3 20 24 0,-4 0-1 15,2 3-15-15,-2 7-11 0,0-7 0 16,0 7 9-16,0 0 44 0,0 23 23 15,0-23 19-15,0 34 23 0,22-9 13 16,5 35 155-16,-10-20-130 0,6 5-6 0,6 5 1 16,0 3 16-16,37 65 85 15,-37-57-158-15,59 176 102 16,-83-101 74-16,-41-103-185 16,-28 23 78-16,-51-4 37 15,28-47-108-15,45-5-52 16,3-23 7-16,2 1-2 0,8-6-9 15,-14-45 12-15,32 33-3 0,11-3-3 16,0 1-26-16,23-1 14 0,31-30-60 16,-21 42 12-16,4 1-14 0,85-49-320 15,-83 58 137-15,-6 1-100 0,0 1-88 16,29-13-537-16,-31 19 548 16,-10 1 37-16,21-22-956 15</inkml:trace>
  <inkml:trace contextRef="#ctx0" brushRef="#br2" timeOffset="314212.0681">5527 6991 1688 0,'7'0'-4'0,"-7"0"21"16,0 19 354-1,-21 2-199-15,-22-2 106 0,24 1-239 16,-16-4-30-16,18-6-10 0,-24 10-155 16,33-15 14-16,-1-5-46 15,3 7-125-15,0-2-88 0,6-5-426 16,0 0 541-16</inkml:trace>
  <inkml:trace contextRef="#ctx0" brushRef="#br2" timeOffset="314387.2263">5720 7106 1934 0,'4'22'84'0,"-4"-10"31"16,0 4 48-16,-25 3 201 0,25-6-223 15,-27 1-27-15,7-2-20 0,-43 27 28 16,41-27-135-16,3 0-47 0,-2-6-57 16,-10 4-433-16,3-10-1094 15,23-19 1198-15</inkml:trace>
  <inkml:trace contextRef="#ctx0" brushRef="#br2" timeOffset="314791.6423">6096 6856 2681 0,'-21'0'86'15,"21"14"142"-15,0-14-113 0,0 0-15 16,0 0-46-16,0 0-21 0,0 0-32 15,0-18-4-15,0 18-11 0,23 0 20 16,-23-18 1-16,35 18-18 0,13-16-2 16,-21 4 4-16,-1 12 2 0,3-7 6 15,2 7-4-15,5 0-9 0,28 0-24 16,-7 19-12-16,-17 2 20 16,-30-21 26-16,-6 25 8 0,-4-11-6 0,0 3 43 15,-20 15 133-15,-16-14-50 16,14 2-26-16,1-2-36 0,2-3-17 0,-1 1-48 15,-13 24 3-15,33-31 9 16,-11 12-34-16,11-9 19 0,0-6 5 16,0 3 12-16,21-2 2 0,2 8 33 15,-23-10-1-15,33-1-4 0,-13 3 5 16,45 28 81-16,-45-21-99 16,24 77 20-1,-44-71-19-15,0-1-25 0,-38 2 30 16,14 1-14-16,-88 39-9 15,67-41-15-15,-44 14-161 0,45-19-32 0,7-3-128 16,2 0-65-16,-60 7-1475 16,74-18 1282-16</inkml:trace>
  <inkml:trace contextRef="#ctx0" brushRef="#br2" timeOffset="316432.5208">1484 8742 1305 0,'8'5'80'0,"1"-4"102"0,-5 2 59 15,2 4 322-15,-4-5-342 0,4-2 12 16,-4 1-7-16,3-1 392 16,-5 0-437-16,0 0 0 0,0 0 50 15,0 0 222-15,0 0-295 0,-25 15-69 16,6-15-65-16,-4 17-23 0,-26-17-4 15,18 19 3-15,-4-19-50 0,-3 12-112 16,3-12-182-16,4 0-213 0,-16 0-997 16,26 0 683-16,5 0 183 0,5 0 210 0</inkml:trace>
  <inkml:trace contextRef="#ctx0" brushRef="#br2" timeOffset="316893.5172">2073 8501 1605 0,'0'0'21'0,"0"10"73"15,0-10 60-15,0 4 262 16,0-4-231-16,0 0-37 0,0 0-2 0,0 0 2 15,0 0-3-15,0 0 143 0,15 0-175 16,-15 0-29-16,25 0-18 0,-11 0-34 16,23 0-6-16,-16-16-38 0,0 16 9 15,1 0-2-15,-1-11 10 0,-2 11-2 16,8 0-20-16,-17-7 1 0,-2 7-1 16,0 0-3-16,1 23-7 15,-7-23 33-15,-2 25 4 0,0 10-14 16,0-16 10-16,-21 6-17 0,21 0 19 0,-16 2-4 15,16 2-6-15,-40 26 10 0,40-29 7 16,-20 3-20-16,9-4-4 0,-1 0 15 16,1 16-11-16,11-21 13 0,-6-4-11 15,6 1-18-15,0-4 30 0,0-2-6 16,0 8 26-16,19-11-17 0,-19-2-13 16,27 0 8-16,-7-4 11 0,36 4 9 15,-27-4-48-15,8-1-27 0,5-1-41 16,1 0-56-16,3 0-40 0,43 0-307 15,-48-18 185-15,4 18-134 0,-10 0-51 16,-4-14-69-16,-4 14 89 0</inkml:trace>
  <inkml:trace contextRef="#ctx0" brushRef="#br2" timeOffset="317445.7468">6516 8307 2265 0,'-17'0'37'0,"7"8"19"16,-3-8 29-16,-14 6 186 15,7-6-129-15,-5 6 5 0,-62 11 107 16,56-10-222-16,-4 2-21 0,-2 2-7 16,2 0-30-16,-29 7-197 15,33-9-1-15,2-1-134 0,4-3-174 0,8-2-82 16,1-3-427-16</inkml:trace>
  <inkml:trace contextRef="#ctx0" brushRef="#br2" timeOffset="317803.3788">6609 8035 2319 0,'22'0'25'16,"-1"0"-2"-16,4 0 21 0,0 0 15 16,1 0 10-16,30-20 70 0,-25 20-98 15,66-14-27-15,-63 14 6 16,-8-9-24-16,-1 9 22 0,2 0-7 15,10 0 7-15,-22 0-21 0,-5 25 28 16,-4 17 120-16,-6-24-85 16,-49 51 144-16,30-44-149 15,-41 57 36-15,46-56-72 0,-3 1-8 16,-10 41 30 0,19-21-43-16,4-35 0 0,4-1 5 15,0-3 24-15,0 7 50 0,37-3 77 16,6-12-86-1,-3 0-141-15,-18-16-40 16,-1 16-80 0,91-31-1100-16,-87 31 989 0,-1 0-95 15,1 0 14-15,0 0 31 0,0 0 40 16</inkml:trace>
  <inkml:trace contextRef="#ctx0" brushRef="#br2" timeOffset="318174.1768">7702 8847 1343 0,'27'13'193'16,"74"12"456"-16,-74-18-520 15,27 12 54-15,-44-11-112 0,-10 0 36 16,0 2 64-16,-39 14 282 0,2-10-205 16,-13 4-1-16,-171 51 305 15,120-43-415-15,-15 1 1 0,-23 2 12 16,-164 37 129-16,-247 49 36 15,136-30-170-15,199-43-83 16,-6 3-16 0,-895 147 6-16,895-159-70 15,-970 111-12 1,817-102-13-16,198-20 15 0,-6-2 5 0,-4 3-28 16,0-1 5-16,-186 26-19 0,101-12 32 15,23-1 15-15,184-24-11 16,-116 17-61-16,71-11-16 0,12 0-64 0,8-3-61 15,-37 9-460-15,82-13 271 0,9-4-31 16,0 3 9-16,2 0-540 0,33-7 502 16,0-2 48-16,0 0 58 0</inkml:trace>
  <inkml:trace contextRef="#ctx0" brushRef="#br2" timeOffset="318638.4861">1211 10887 1888 0,'29'-6'60'0,"0"6"48"16,-6-3 63-16,-2 3 48 15,5 0 227-15,-19 0-171 0,-5 0 57 16,-2 0-3-16,0 0-9 0,0 0-61 0,-27 0 18 16,-14 19-175-16,7-19-44 0,-3 13-26 15,-4-13 8-15,-5 14-56 0,-38-5-72 16,40-9-49-16,7 9-92 0,8-9-201 15,2 0-188-15,-4 0-1131 0,25 0 988 16,6-25 195-16</inkml:trace>
  <inkml:trace contextRef="#ctx0" brushRef="#br2" timeOffset="319289.4159">1641 10675 2958 0,'15'0'27'0,"-7"17"14"0,-2-17 16 0,-4 0 15 16,-2 0 36-16,0 0-80 0,0 0-15 16,0 0 21-16,0 0 54 0,0 0 44 15,0 20 177-15,0-20-182 0,0 21-22 16,23-21-23-16,-23 29 14 0,19 3 9 16,3-15-70-16,-9 2-18 0,-1 0-4 15,3-4-6-15,-1 2-1 0,11 9-13 0,-17-15-4 16,5-1 6-16,-1-5 11 15,0 1-29-15,-1-3-6 0,16-3-39 0,-15 0 8 16,0 0-17-16,3-24-19 0,-1 24 14 16,17-39-25-16,-16 24 77 0,-5-3-8 15,3 2 2-15,-1 1 12 0,-2-1 3 16,5-7 6-16,-11 14 13 0,0 3-2 16,-2 2-13-16,-2 4-1 0,2 0 3 15,0 0-15-15,0 0 43 0,2 26 14 16,5-10 39-16,-1 3 7 0,15 34 115 15,-9-20-99-15,5 5-1 0,-1 7 17 16,1 4 26-16,4 6-18 0,35 64 40 16,-34-54-120-16,-1 1 38 0,-2-1 3 15,-7-2 43-15,-7 1-5 0,-7 46 75 0,-36-60-130 16,7-4 0-16,-4-9-22 0,-6-6-1 16,-50 6-2-16,46-32-11 0,-5-5 1 15,3 0 3-15,3-39-10 0,-22-28 43 16,42 25-38-16,9-4 3 0,13-4-25 15,0-2-6-15,27 2 6 0,33-47-51 16,-19 50-12-16,9 2 0 0,4 3-12 16,2 3-19-16,53-26-66 0,-53 35 49 15,0 6-43-15,-7-1-56 0,-7 9-11 0,-11 1-41 16,10-4-358-16,-29 13 212 0,-12 6-28 16,-31-7-916-16,31 7 956 15,-35-3 84-15,17-1 15 0</inkml:trace>
  <inkml:trace contextRef="#ctx0" brushRef="#br2" timeOffset="319541.5842">3167 10473 1984 0,'4'0'42'0,"2"0"16"0,-4 0 19 16,-2 0 105-16,0 0-83 0,0 0 27 15,-23 0-2-15,23 17 23 0,-55 0 43 16,32-17-156-16,-6 23-9 0,2-11-26 16,-4-1-57-16,2 3-53 0,-18 6-348 15,24-11 36-15,4-2-107 0,5-2-18 16,1-1 52-16</inkml:trace>
  <inkml:trace contextRef="#ctx0" brushRef="#br2" timeOffset="319675.5911">3107 10613 2339 0,'4'0'69'0,"-4"19"75"16,0-4 387-16,0-15-233 0,0 14-36 15,0-3-52-15,-27 0-56 0,0 13 29 16,11-10-133-16,-3-2-12 0,-4 1-31 15,3-1-18-15,-3-3-66 0,-16 5-275 16,22-10 54-16,3-1-37 0,-1-3-20 16,7 0-85-16,2 0-79 0,6 0-509 0,0-25 603 15,27 25 181-15</inkml:trace>
  <inkml:trace contextRef="#ctx0" brushRef="#br2" timeOffset="320186.1261">3671 10533 2133 0,'2'20'58'0,"0"-20"42"15,0 0 69-15,5 0 56 0,5 0 200 16,-2 0-234-16,-1 0-30 0,5 0-24 0,3 0-18 16,3 0-38-16,26-22 0 0,-17 22-63 15,2-27-5-15,4 8-3 16,0-2-8-16,33-24 1 0,-37 22 5 0,2-4 9 15,-4-2-13-15,-8 4-12 0,-2-2 6 16,3-24 7-16,-13 31 7 0,-3 0-33 16,-4 8-7-16,-2 5-1 0,0 5-14 15,0 2 52-15,0 31-7 0,0-12 13 16,0 9 25-16,-27 3-3 0,27 42 14 16,-21-31-39-16,21 0-6 0,0-2-12 15,0 3 29-15,0 31-3 0,0-43-8 16,0-1-23-16,0-3-51 0,19-4-4 0,-19-2-43 15,14 8-159-15,5-17 127 0,-19-4 12 16,23-2 34-16,-7 0 15 0,3-4 35 16,24 0 12-16,-18-2 20 0,2 0 1 15,0 0 6-15,-2 0 8 0,28-16 74 16,-28 16 6-16,-6 0 53 0,-5-14 50 16,-1 14 96-16,-3 0 23 0,-4-10 292 15,-6 10-446-15,0 0-70 0,0 0-46 16,-31 0-20-16,13 0 61 0,-40 0 103 15,18 0-97-15,-7 0-15 0,-3 23-11 16,-1-23 19-16,-53 22-18 0,57 0-31 0,1-11-43 16,5-11-33-16,6 19-41 0,8-19-70 15,-15 14-578-15,28-14 122 0,4 6-191 16,1-6-138-16,3 0 48 0</inkml:trace>
  <inkml:trace contextRef="#ctx0" brushRef="#br2" timeOffset="321419.5963">1244 12967 2512 0,'23'-13'137'0,"-23"6"-11"0,13 0 69 15,-7-1 5-15,-6 1 30 0,0 2 1 0,2-3 116 16,-2 5-237-16,0 1-44 16,0 0-47-16,0 2-21 0,4 0-2 15,-4 0 40-15,0 25 45 0,0-8 11 0,0 3-32 16,0 5-7-16,0 33-35 0,19-28-2 15,-19-3-2-15,14 1-21 0,-14-6 12 16,35 18 5-16,-20-28 6 0,-3 0-19 16,3-6-14-16,-3-3 6 0,4-3 1 15,11 0-105-15,-12-22 29 0,-1 22-36 16,1-31 30-16,-1 10-34 0,15-25-47 16,-12 20 95-16,-5 0 3 15,23-47-85-15,-24 53 153 0,-5 3 12 0,-4 3-10 16,2 4-5-16,-2 2-22 15,2 4 15-15,2 4 5 0,-6 0 12 0,7 0-5 16,5 27 54-16,-2 2-10 0,-3-8 59 16,5 1-7-16,-2 5 41 0,5 1 37 15,20 38 208-15,-10-29-221 0,2 4-47 16,6 5-37-16,-2 2-11 0,35 50 54 16,-8 8-52-16,-27-1 31 15,-27 29 91 1,-79-53-93-16,34-47-46 0,-7-6-17 15,-9-2-6-15,-69 8-15 0,59-26-4 0,3-7 1 16,2-1 17-16,6 0 21 0,13-31-13 16,-17-17 55-16,46 18-65 0,14-4 18 15,0-5-56-15,29-3 21 0,45-45-73 16,-20 46 30-16,-1-5-24 0,9 3-24 16,3 3-5-16,1 2-11 0,58-25-134 15,-71 37 67-15,-7 5-56 0,-5 3-97 16,-8 6-69-16,-8 1-21 0,-2 5-297 15,-19 5 393-15,-4 1-65 16,-29 0-992-16,29 0 1055 0,-25 18 152 16</inkml:trace>
  <inkml:trace contextRef="#ctx0" brushRef="#br2" timeOffset="321617.784">2741 12775 2238 0,'10'0'34'15,"-1"0"15"-15,-1 0 105 0,-8 0-101 16,0 0 6-16,0 0-12 0,-25 0 5 16,25 0 14-16,-64 23 7 0,39-23-66 0,0 24-20 15,-6-24-5-15,2 19-44 0,-20 0-278 16,26-19-24-16,7 19-129 15,-18-5-797-15</inkml:trace>
  <inkml:trace contextRef="#ctx0" brushRef="#br2" timeOffset="321819.8458">2704 12928 1836 0,'20'0'47'0,"-5"15"69"0,-3-15 71 15,-1 14 80-15,-3-4 286 0,-8-4-308 16,0 19 159-16,-21-14-360 0,21 1-29 15,-31 1-7-15,6-1-2 0,-32 8-182 16,28-13-26-16,-2-2-105 16,0-3-37-16,4-2-51 0,-19 0-821 15,46 0 865-15,0-24 38 0</inkml:trace>
  <inkml:trace contextRef="#ctx0" brushRef="#br2" timeOffset="322030.7892">3514 12752 1880 0,'6'0'100'16,"-2"0"55"-16,1 0 49 0,-3 19 229 16,-2-19-263-16,0 0 9 0,0 0 15 15,-21 0 18-15,21 0 4 0,-52 0 52 16,34 20-208-16,-1-20-44 0,-4 18-31 15,1-18-11-15,-1 14-81 0,-8-14-372 16,14 0 109-16,5 0-40 0,0 0-101 16,5 0-71-16,7 0-483 0,0-23 759 15</inkml:trace>
  <inkml:trace contextRef="#ctx0" brushRef="#br2" timeOffset="322322.8136">3909 12303 2072 0,'0'0'91'0,"0"0"72"0,10 26 51 0,-1-26 43 16,1 61 324-16,-2-29-266 15,-2 8-8-15,3 5-23 0,-3 6 5 0,4 1-62 16,9 60 8-16,-11-57-188 0,0 2-25 16,1-4-18-16,-1-3 17 0,0 37-111 15,-8-52 4-15,2-3-107 0,-2-2-138 16,0-10-178-16,0 11-749 16,-18-12-74-16,18-14 763 0</inkml:trace>
  <inkml:trace contextRef="#ctx0" brushRef="#br2" timeOffset="326620.3522">606 15120 2461 0,'16'-13'-11'15,"11"-5"54"-15,-15 0 162 16,-7 13-84-16,-1 0 73 16,-2 5-50-16,-2 0-88 0,0 0 192 15,0 28 211-15,-27-28-226 16,-8 62 124-16,-13 8-101 15,19-29-151-15,-29 52 52 0,13 9-40 16,24-51-129-16,5 0 36 16,-11 59-40-16,23-59 61 0,0-1-39 0,4 47 52 15,0-51-62-15,0-4-12 0,24-5 8 16,5 34-37-16,-12-43 13 0,-1-2-5 16,-1-3-44-16,28 9-88 0,-20-21 20 15,4-3-70-15,0-3-137 0,37-5-581 16,-27 0 462-16,-4-19-17 0,0 19-76 0,-2-25 16 15,21-10-322-15</inkml:trace>
  <inkml:trace contextRef="#ctx0" brushRef="#br2" timeOffset="326989.5782">1232 15357 2049 0,'2'-3'21'16,"2"3"23"-16,4 0 74 0,-1 0 72 16,1 26 44-16,8 9 303 0,-9-10-269 15,-1 5 3-15,2 4 1 0,-4 7-2 16,0 47 113-16,-4-40-281 0,2 3-39 16,-2-2-33-16,3-2-13 0,-1-2-18 15,4 33-165-15,0-47-54 0,-2-6-213 16,2-4-141-16,1-5-232 0,-3-4-86 0,4-7-470 15</inkml:trace>
  <inkml:trace contextRef="#ctx0" brushRef="#br2" timeOffset="327317.8457">1860 15834 2417 0,'0'0'52'0,"0"0"78"0,0 0 439 16,0 20-193-16,0-20-11 0,19 15-28 15,-19-15-1-15,0 49 86 0,8-28-302 16,-8 3-77-16,0 4 8 0,0 3-5 15,0-2-55-15,-22 34 13 0,-1-32-14 16,6-1-5-16,-1-3-15 0,-1-2-82 16,-20 16-427-16,20-28 26 0,1-4-79 15,3-2-62-15,1-6-135 0,7-1 97 0,-3-20-368 16</inkml:trace>
  <inkml:trace contextRef="#ctx0" brushRef="#br2" timeOffset="328051.7469">2820 15495 1745 0,'37'6'145'15,"-21"-6"21"-15,1 3 62 0,-5-3 22 0,-3 1 22 16,-5 0 15-16,4 2 267 0,-8-1-281 16,0 0-42-16,0 3-17 0,-29-1-35 15,-10 8 20-15,8-7-122 0,-7 3-21 16,-1-1-14-16,-2 0-10 0,-5-2-63 15,-34 5-33-15,43-5-53 0,3-2-66 16,10-3-195-16,3 0-168 0,-6 0-992 16,21 0 726-16,4 0 168 0,2-19 224 15</inkml:trace>
  <inkml:trace contextRef="#ctx0" brushRef="#br2" timeOffset="328637.5616">3382 15166 783 0,'6'-7'-6'15,"0"-5"62"-15,5 2 23 0,-1-2 17 16,2 1 44-16,13-6 142 0,-13 11-123 15,1 2-31-15,-7 4-17 0,0-3-3 16,5 2 189-16,-9 1-131 0,0 0 12 16,-2 29 0-16,2-12 23 0,0 1 22 15,-2 36 227-15,0-18-219 0,0-1 15 16,0 2-24-16,-19 4-4 0,19 43 39 16,0-43-207-16,0 0-7 0,0 0-16 0,0-1-28 15,0-5 23-15,0 28-59 16,0-33 0-16,0-8-56 0,0-1-106 0,0-6-129 15,0-6-118-15,0-6-785 0,0-3 484 16,0 0-3-16,0-33 194 0</inkml:trace>
  <inkml:trace contextRef="#ctx0" brushRef="#br2" timeOffset="329075.6428">3756 14724 1420 0,'-8'21'-6'0,"4"-21"-2"16,1 0 84-16,3 18 83 0,0-18 52 0,23 16-7 16,-23-4 42-16,29 3-71 0,17 22 152 15,-19-12-167-15,-1 5 9 0,7 5 31 16,3 7 29-16,42 56 187 0,-39-40-251 16,3 8-46-16,3 0 16 0,-5 5 13 15,-3 4-15-15,12 70 82 0,-42-69-159 16,-7-2-3-16,0-3-2 0,-38-1 1 15,-34 57-23-15,24-75-30 0,-3-3-33 16,1-5-37-16,3-12-41 0,3-8-116 0,-28 0-589 16,45-21 306-16,6-3-5 15,5 0 3-15,8-19-108 0,8 19 47 16,0-26-328-16</inkml:trace>
  <inkml:trace contextRef="#ctx0" brushRef="#br2" timeOffset="332966.7161">5455 4238 991 0,'0'17'26'0,"0"-17"48"15,0 22 44-15,0-22 34 0,0 40 175 16,0-21-169-16,-16 2 13 0,16 2-16 16,0 6 6-16,-13 31 90 0,13-29-154 0,0 4-10 15,-10 7-14-15,10 0 4 16,-8 1 9-16,-3 47 75 0,7-43-89 0,0 3-32 15,-2 1 9-15,2-5-20 0,0 1-8 16,-1 47 0-16,5-46-15 0,0-3 6 16,0 1-16-16,0-1-1 0,21 41 1 15,-21-43 25-15,0-1-13 0,25 1 1 16,-25-1 2-16,23 2-18 0,8 35 18 16,-17-38-11-16,7-6 0 0,-3 2 7 15,3-3-10-15,27 26 23 0,-24-32-23 16,3-1 9-16,6 0-20 0,0-1 15 0,3-3 3 15,77 38 9-15,-71-43-23 16,40 15 22-16,-36-18-16 0,-3-3 1 16,9 1 11-16,4-1-10 0,-1 2 2 15,67 16 21-15,-60-13-34 0,2 0 7 16,1-1 0-16,-1 1-2 0,68 20 26 16,-68-21-12-16,0-4-1 0,2 1-3 15,0 0-17-15,-2 1 15 0,63 15-23 16,-65-13 31-16,0-1-25 0,0 4 19 15,-7 0 4-15,3 1-12 0,60 25 13 16,-60-24-10-16,0 3 6 0,-4 3-8 16,-1-1 7-16,51 31-11 0,-61-29 7 0,5 3 2 15,1 0 11-15,-3 0-6 0,3 3 1 16,44 34-3-16,-41-33-3 0,-2 2-8 16,-3 0-1-16,-1 1 2 0,1-1 5 15,36 38 13-15,-40-33-13 0,-5-2 20 16,-3 0-8-16,4 2-8 0,25 44-16 15,-33-40 16-15,-6-1 15 32,2 2-13-32,-7 3 6 0,5 2-11 0,10 57 18 0,-16-52-18 0,-5 3 5 0,1 2 2 15,-5 0-5-15,7 63 30 0,-11-66-29 16,2 3 6-16,-4 1 4 0,-4-2-11 0,0 0 6 16,0 64 52-16,0-57-5 0,0-1 17 15,-22 4-5-15,22 1 10 16,-23 74 42-16,-6-74-83 0,8 4-18 0,1 3 8 15,-5 0-10-15,2 3-15 0,-24 81-1 16,20-78-1-16,4-1 20 0,-2 1-18 16,0-2 4-16,-2 2 1 0,-20 80 0 15,20-77 8-15,6-1-5 0,-6 2-10 16,1 1 15-16,-18 85 40 0,17-87-27 16,3 3 4-16,-3 5-16 0,-4 3 31 15,2 2-11-15,-31 108-47 0,25-101-9 16,2 3 40-16,-3 3 26 0,5 0-26 0,-35 112 10 15,31-114-17-15,4 5 39 0,-2 2-7 16,0 5-15-16,4-1-13 0,-31 120-42 16,31-116 48-16,0 1-1 0,2 4 9 15,-2 2-10-15,0-3-12 0,-22 133-39 16,26-124 34-16,0 2 10 0,2 1 1 16,1-2 10-16,-16 148-7 0,28-144 6 15,-6 8-2-15,1-2-33 0,3 0 71 16,1 5-50-16,-7 154 100 0,14-152-120 15,0 2 27-15,-3 3 35 0,1 0-45 16,4 156 80-16,-4-162-69 0,4 9 47 0,-4 1-34 16,-1-5 22-16,5-1-41 15,-8 235 41-15,8-164-39 0,2-18 6 0,0-21-36 16,0-18-13-16,39-15-15 0,-14-58-11 16</inkml:trace>
  <inkml:trace contextRef="#ctx0" brushRef="#br2" timeOffset="336779.941">10491 7304 755 0,'0'3'16'0,"0"-2"42"15,0 0 77-15,0 0 313 0,0-1-193 0,0 1-37 16,0 3-20-16,14-2-29 16,-14 1-20-16,0 4 123 0,13-5-132 0,-13 1 3 15,0-1-16-15,8-2 3 0,-8 0 97 16,0 0-129-16,2 0-9 0,-2 0-2 16,0 0 4-16,0 0 3 0,0 0 60 15,0 0-105-15,0 0-21 0,0 0-22 16,0 0 11-16,0 0-26 0,0 0 15 15,0 0-18-15,0 0 14 0,0 0 3 16,0 0-7-16,0 0 10 0,0 0-13 16,0 0 7-16,0 0 9 0,0 0 9 15,0 0 2-15,0 0 5 0,0 0-39 0,0 0-6 16,0 0 8-16,0 0 0 0,0 0 34 16,0 0-16-16,0 0 14 0,0 0-13 15,0 0 3-15,0 0-16 0,0 0 2 16,0 0 0-16,0 0 32 0,0 0 25 15,0 0 27-15,0 0 122 0,0 0-148 16,0 0-14-16,0 0-41 0,16-21-5 16,-16 21 13-16,40-20-32 0,-26-3 19 15,9 7-13-15,0 2 20 0,-1 2-10 16,3-1 16-16,21-3-40 0,-26 16 21 16,3-8-8-16,-4 8-2 0,-1 0 0 0,7 18-50 15,-13-18 38-15,-3 16 18 0,-7-16 18 16,-2 26-6-16,0-7 7 0,-27 21 12 15,27-18-21-15,-37 2-4 0,12 3-32 16,0-1 19-16,-31 27 6 0,31-25 21 16,-3-1-30-16,5 0 22 0,-2 0-2 15,6-3-1-15,-14 22-7 0,21-23-9 16,4-4-7-16,4-3 5 0,1-1-5 16,3-2 0-16,0 11 17 0,27-17-2 15,-27 0 17-15,29 2 5 0,-12-4-7 16,18 4 7-16,-16-7-17 0,-1 1-16 15,-1 1-44-15,-3-3-71 0,-1-1-62 0,13 0-292 16,-15 0 213-16,1 0-68 16,-2-16-143-16,3 16-128 0,-1-14-26 0</inkml:trace>
  <inkml:trace contextRef="#ctx0" brushRef="#br2" timeOffset="337235.5999">11609 6933 1534 0,'12'-3'-25'0,"-5"3"21"0,-1 0 44 0,-4 0 26 16,0 23 251-16,-2-23-175 0,0 31 33 15,-23-5-9-15,23 4-7 0,-56 47 191 16,29-33-190-16,-6 6-16 0,0 5-43 15,-2-1-15-15,4 3-42 0,-23 52 0 16,30-54-27-16,5 0-17 0,9-5 8 16,3-3-4-16,7 42 25 0,0-54-35 15,21 1 8-15,-21-6-50 0,37 1-45 16,-14-3-40-16,23 9-302 0,-22-24 129 0,1-4-86 16,2-7-142-16,-6-2-25 15,8-26-297-15</inkml:trace>
  <inkml:trace contextRef="#ctx0" brushRef="#br2" timeOffset="337835.3934">12202 6898 951 0,'0'0'72'0,"0"0"261"0,0 0-75 16,0 0 2-16,0 0-54 0,0 0 4 0,19 0-31 16,-3 0 40-16,-16 0-120 15,19 0-25-15,-5 0 9 0,1 0-18 0,14-15-9 16,-13 15-60-16,1-16 3 0,-3 16 2 15,3 0-11-15,-5-11 12 0,13 11-36 16,-12 0 12-16,-7 0 11 0,2 0 4 16,-4 0-6-16,-2 21 13 0,-2 2 10 15,0-9 0-15,0 1-14 0,-20 1-7 16,20 0 0-16,-23 24 18 0,-2-17 9 16,11-5-6-16,-1 0-5 0,3 1-15 15,-1-2-3-15,-5 9-4 0,9-14 11 0,1-3 16 16,8-1-8-16,-4 0 9 0,4 7-24 15,-4-12 11-15,4 5 1 0,0-5-3 16,0-1 6-16,0 6-16 0,25-7-73 16,-5-1-3-16,-5 4-44 0,-3-4-19 15,5 0-95-15,16 0-548 0,-19 0 334 16,5 0 17-16,-7 0 179 0</inkml:trace>
  <inkml:trace contextRef="#ctx0" brushRef="#br2" timeOffset="338055.615">12721 7268 2109 0,'6'4'36'0,"5"0"20"0,-1 3 188 16,-10-7-85-16,0 3 22 0,-21 2-27 15,21 3-11-15,-37 1-22 0,-31 7 90 16,22-6-127-16,1-1-11 0,-11 2-15 15,2-2-26-15,-49 8-48 0,57-7-54 16,1-5-42-16,4 3-76 0,3 0-122 0,14-4-184 16,-14 5-800-16,22-8 713 15,6-1 215-15</inkml:trace>
  <inkml:trace contextRef="#ctx0" brushRef="#br2" timeOffset="338288.7764">12411 7486 1865 0,'27'0'60'0,"-11"0"-5"0,-1 0 41 16,1 0 22-16,-1 0-12 0,-5 0 19 16,3 0 84-16,-9 0-114 0,-2 0-20 15,-2 0-30-15,0 0-2 0,-54 0 19 16,29 14-49-16,-6-14 2 0,-2 0-22 15,-4 11-42-15,2-11-33 0,-33 10-226 16,37-2 116-16,2-8-112 0,6 7-127 16,4-7-70-16,7 3-9 0</inkml:trace>
  <inkml:trace contextRef="#ctx0" brushRef="#br2" timeOffset="338729.7809">12320 7582 1810 0,'12'0'76'16,"1"0"55"-16,-1 7 41 0,5-7 32 16,16 0 59-16,-12 0-190 0,-1 0-25 15,3 0-22-15,-4 0 6 0,22 0 14 16,-20 0-23-16,-1 0-14 0,-1-12-6 16,-1 12-3-16,-5 0-6 0,18 0 8 15,-23 0-2-15,0 0-10 0,-6 21 7 16,1-21 10-16,3 19 17 31,-6 5-10-31,0-8 0 0,-25 1-15 0,25-2 3 0,-33-1-6 0,-6 19 41 0,14-17 9 16,4-1-2-16,-33 19 10 0,42-26-49 15,-3 0 16-15,5-5 2 0,2-1 22 16,-2-2 77-16,10 0-42 0,-3 0 4 16,3 0 10-16,0 0-31 0,19 0-4 15,-19 0-44-15,21 0 27 0,-21 0 15 16,27 0 35-16,-11 0-34 0,19 0 10 15,-14 0-64-15,-2 20 14 0,-3-20 5 16,-3 24 18-16,-5-8 3 0,-8 9 69 16,0-11-67-16,0 0 5 0,-27 3-13 0,27-4-7 15,-66 18 15-15,39-14-28 16,-6-4-10-16,2-1-26 0,-2-2-82 0,0-2-73 16,-27-6-427-16,33-2 207 0,2-24-96 15,0 24-147-15,0-38-69 0,-16-16-425 16</inkml:trace>
  <inkml:trace contextRef="#ctx0" brushRef="#br2" timeOffset="339063.9441">12099 7145 856 0,'4'0'79'0,"0"0"327"0,-4 14-69 15,0-14-30-15,0 9-28 0,-31-9-74 16,-6 17 61-16,14-9-171 0,-4 0-3 16,0-6-10-16,1 3-24 0,5 1-32 15,-14 1-95-15,22-4-50 0,5-1-95 16,8 3-136-16,-6-3-206 0,6 0-104 16</inkml:trace>
  <inkml:trace contextRef="#ctx0" brushRef="#br2" timeOffset="339559.5132">12897 6766 1247 0,'0'25'56'0,"27"-10"30"0,-27 0 71 16,24 4 36-16,10 23 150 0,-14-17-223 16,1 3-24-16,2 7-6 0,-5-1 27 15,30 55 136-15,-26-40-146 0,3 6-14 16,-2 2-10-16,-2 4-6 0,-3-2 15 16,7 60 76-16,-17-61-92 0,-8-3-18 15,0-3-17-15,0 2-9 0,-47 40 4 16,24-58-27-16,-4-1 7 0,-4-5-54 0,-4-5-76 15,0-7-81-15,-37-3-461 0,39-15 302 16,2 0-30-16,6 0 17 0,4-23-27 16,9 23-4-16,3-50-165 0</inkml:trace>
  <inkml:trace contextRef="#ctx0" brushRef="#br2" timeOffset="339896.6695">13965 7310 2503 0,'15'18'11'0,"-5"-18"5"0,1 0 36 16,-5 0 47-16,2 0 22 0,-8 0 185 16,0 0-172-16,0 0-10 0,-23 0-12 15,5 23-24-15,-34-23 22 0,21 19-104 16,-6-19-3-16,-2 15-30 0,3-15-86 15,5 15-79-15,-22-2-529 0,32-13 138 16,2 7-72-16,9-7 60 0,10 0 95 16</inkml:trace>
  <inkml:trace contextRef="#ctx0" brushRef="#br2" timeOffset="340456.4233">14226 7286 2411 0,'0'0'18'0,"4"0"42"15,-4 0 25-15,2 0 121 0,-2 0-139 16,0 12 27-16,0-12 11 0,0 13 29 16,0-2 18-16,0 16 33 0,-23-13-108 0,23 3-46 15,0 3-3-15,0-2-14 0,0 13-14 16,0-19-5-16,0 3-29 15,0-5-13-15,21-3-26 0,-21 0-9 0,25-1-111 16,-25-6 94-16,25 0-8 0,-9 0 15 16,-5 0-1-16,5-25-15 0,13 2-84 15,-15 23 81-15,-5-26 29 0,-1 12-8 16,0 4-5-16,11-8-4 0,-11 18 84 16,-4-14 22-16,0 14 11 0,-1 0-17 15,-1 0 9-15,-2 0 73 0,0 0 1 16,0 0 8-16,0 23-4 0,0-23 13 15,0 29 15-15,18 14 116 0,-18-18-76 0,15 4 25 16,-15 5 12-16,22 3 10 16,9 53 54-16,-14-38-188 0,-3 4-17 0,-1 4-11 15,-5 3 37-15,-8-1 34 0,0 52 174 16,-27-64-145-16,2-4 3 0,-4-9-46 16,-6-7-10-16,-4-10-9 0,-44-3-20 15,44-17-40-15,-2 0 8 0,6-29-3 16,4 7-5-16,-13-45-30 0,32 27 9 15,6-1 7-15,6-2 10 0,0-1 9 16,0 1-16-16,60-33 3 0,-34 42-14 16,5 7-70-16,2 1-22 0,1 3-48 0,34-10-397 15,-39 20 146-15,-2 1-99 0,-3 0-8 16,-1 3-111-16,-4-1-50 0,10-8-503 16,-21 6 807-16</inkml:trace>
  <inkml:trace contextRef="#ctx0" brushRef="#br2" timeOffset="340665.5837">15241 7096 1611 0,'2'0'13'0,"2"17"30"0,-4-17 48 16,0 0 27-16,0 0 9 0,0 12 103 15,-23-12-136-15,23 10-25 0,-39-10-46 16,18 7 3-16,-5-7-76 0,-28 10-204 16,33-10-53-1,-2 4-96-15,7-3-41 0,5 1 3 0</inkml:trace>
  <inkml:trace contextRef="#ctx0" brushRef="#br2" timeOffset="340840.674">15288 7303 2645 0,'5'15'86'0,"-5"3"53"0,0-3 27 16,0-4 9-16,0 2-31 0,-19 14 36 15,-6-14-143-15,11-3-13 0,-7 1-26 16,-2-2-24-16,-2-5-50 0,-22-4-238 16,22 0 65-16,-2 0-127 0,9-21-179 15,9 21-83-15,1-45-429 0</inkml:trace>
  <inkml:trace contextRef="#ctx0" brushRef="#br2" timeOffset="341382.9982">15954 6959 2190 0,'0'0'36'0,"-14"0"41"0,14 0 253 16,-11 0-113-16,11 0 18 0,0 0 4 0,-4-16 23 16,4 16 138-16,0 0-273 15,0-13-59-15,0 13-27 0,0 0-15 16,0-12-38-16,23 0 11 0,0 6-2 0,-5-1-14 16,5-1-57-16,0 1 10 0,1 2-42 15,34-4-91-15,-31 9 97 0,2 0 13 16,-6 0 19-16,-5 0-21 15,30 42-100-15,-48-42 174 0,0 34 17 16,0-20 5-16,-21-1-2 0,-1-2 7 16,1 3-4-16,0-2-1 0,-20 12-2 15,18-13-7-15,3-1 6 0,5-2 2 16,3 0-7-16,12 1 3 0,0-6-12 0,0 1 9 16,0-3 3-16,0 1 0 15,0-2 26-15,18 0 31 0,-18 0-27 16,48 36 57-16,-25-36-25 0,-9 23 6 15,7-7 41-15,-7 0 3 0,21 30 40 16,-22-20-126-16,-3 3-8 0,-10 2-4 16,0-2 18-16,0-3-9 0,-58 23-4 15,27-28-13-15,-83 26-100 16,71-40-47-16,2 0-71 0,1-3-63 16,3-4-76-16,6 0-48 0,-10 0-693 15,28 0 469-15,7-23 109 0,6 23 211 16</inkml:trace>
  <inkml:trace contextRef="#ctx0" brushRef="#br2" timeOffset="342556.8386">17564 6523 1964 0,'11'22'10'0,"-7"-22"2"0,0 16-7 15,-4 0 13-15,0-16 30 0,0 25 62 16,0-9 38-16,-35 24 196 16,-11 8-40-16,1 5-59 0,18-23-148 15,4 1-10-15,-2 5-5 0,-1 3 5 0,1 5 7 16,-27 45 78-16,27-36-100 0,-4 0-4 15,0-1-13-15,3 3 1 0,-28 49 71 16,27-52-54-16,0 4 7 16,-49 102 83-16,53-108-140 0,0 5 16 15,-4 1-20-15,2 1 3 0,-12 64 1 16,14-58-30-16,-3 1 17 0,3 4-14 16,2-4-26-16,-16 69 14 0,14-72 15 15,-4 5 6-15,5 4 14 0,-5-2-25 0,0 0 7 16,-31 69 0-16,29-67-7 15,0-3 25-15,0 2 7 0,0-5-30 0,2-1 10 16,-22 64-34-16,28-64 23 0,0 2 12 16,-1 0-18-16,-1-2 0 0,-16 59 4 15,24-65 19-15,-3 2-2 0,1-5 1 16,-4-1-23-16,5-3 20 0,-23 48-19 16,20-45 20-16,-4-4-28 0,-4 0 22 15,9 0 6-15,-5 2-9 0,-20 50 14 16,28-50-24-16,-8-5 7 0,5 3-16 15,-3-1 1-15,-4-3-1 0,-18 37-8 0,16-40 1 16,4-2 4-16,-4-1 19 16,1 1-11-16,-26 33 13 0,27-37-3 15,-6 0 4-15,4 4 3 0,0 1 7 0,-4 1-7 16,-31 36 2-16,33-33-4 16,-2-5-12-16,4 5 6 0,-4-3 16 0,-26 36 3 15,28-38-24-15,0 3 22 0,-2-2-5 16,8 0-17-16,-6 1 22 0,-23 41-24 15,23-39 13-15,7-3-1 0,-3 4 15 16,-2-5-14-16,-2 4 11 0,-25 44-3 16,25-48-24-16,2 2 8 0,-1 0-10 15,3 3 10-15,-33 43 40 0,35-48-32 16,-4 6 6-16,2-3-19 0,-1 8 4 16,3-1 13-16,-27 49-9 0,21-48-2 0,0 2-3 15,7 1-4-15,-5 0 18 0,-21 43 22 16,21-50-9-16,0 6 0 0,5-3-13 15,-1-1-7-15,-6 1 16 0,-23 59-2 16,28-55 16-16,-1 2-42 0,4 3 26 16,0 2-4-16,-1 0-7 0,-18 55 24 15,18-55-33-15,3 0 3 0,0 1 3 16,5-2 8-16,-19 62 28 0,18-57-22 16,3 4-21-16,0 2 7 0,1 1 11 0,-3 4-8 15,-13 74 21-15,15-70-25 16,-3 1 22-16,3-3-15 0,1 5 11 0,-14 83-24 15,13-84 22-15,4 5-33 0,-5-1 30 16,3-1-21-16,-2 8 38 0,-5 87 45 16,9-88-29-16,2 4-36 0,-1 0 29 15,1 3 4-15,4 2-35 0,-4 101 65 16,0-96-74-16,0 3 57 0,-3 0-54 16,1 1-31-16,-15 114-1 0,9-123 68 15,-1 14 16-15,3-2-6 0,2-3 15 16,1 1-85-16,1 101 0 0,4-105 21 15,4-3 20-15,-2-8-31 0,2 85-180 0,0-99 5 16,0-7-98-16,0-7-94 0,25 43-540 16,-25-59 477-16,20-1-46 0,-20-5-35 15,21 11-596-15,-21-42 780 0</inkml:trace>
  <inkml:trace contextRef="#ctx0" brushRef="#br2" timeOffset="346221.9163">10507 8826 2285 0,'15'18'87'0,"-5"-18"58"15,13 16 360-15,-17-16-193 0,0 0 55 16,-2 9 20-16,-4-9 1 0,0 0 142 16,-20 6-384-16,1-4-60 0,-2 0-19 0,-6 2-58 15,-2-2 1-15,-37 2-22 16,31-4 7-16,0 1-25 0,6-1 1 0,0 0-85 16,-12 0-336-16,24 0-23 0,3 0-107 15,4 0-176-15,5-18-162 0,5 18 96 16</inkml:trace>
  <inkml:trace contextRef="#ctx0" brushRef="#br2" timeOffset="346599.4575">11196 8589 1959 0,'4'11'64'0,"-2"-11"48"16,0 0 275-16,2 0-202 0,-4 0-26 15,4 0-56-15,-4 0-21 0,0 0-13 16,0 0 85-16,0 25-100 0,0-25-15 16,0 25-10-16,-25-10-19 0,25 17 1 15,-20-17-13-15,20 0 9 0,-13 0-7 16,13-4 19-16,-14 3-11 0,14 9-6 0,-6-9-1 15,6-1-13-15,0-3 17 0,0 0-16 16,0-3-3-16,0 5-20 0,0-8 15 16,0-4-4-16,0 1 10 0,0-1 3 15,0 0-17-15,28 0-95 0,6 0 35 16,-12 0-17-16,3-19-2 0,6 19-49 16,31-16-339-16,-33-2 49 0,2 5-32 15,-2-1-4-15,-2-2 49 0,-4 0 199 16</inkml:trace>
  <inkml:trace contextRef="#ctx0" brushRef="#br2" timeOffset="346797.7502">11504 8428 2119 0,'0'-1'64'16,"0"1"55"-16,0 0 81 0,0 22 328 0,0 8-274 16,0-6-20-16,20 4 9 0,-20 3 18 15,0 3 1-15,0 36 143 0,0-30-315 16,0-2-22-16,0 0-54 0,0-1 27 15,0 30-50-15,0-36-26 0,0 1-90 16,0-7-68-16,0-2-176 0,0-3-127 0,0 14-528 16,0-21 539-16,0-2-21 0,0-2-30 15,0-1 10-15</inkml:trace>
  <inkml:trace contextRef="#ctx0" brushRef="#br2" timeOffset="347492.9208">11756 9195 2574 0,'10'2'51'16,"-4"0"33"-16,0-2 25 0,-6 1 46 15,5-1 115-15,-5 0-139 0,0 0 11 16,0 0 27-16,-29 0 45 0,6 0 36 0,-35 25 233 16,19-6-322-16,-5-5-18 15,-3 0-58-15,-7 1-20 0,-58 17 38 16,61-16-87-16,-3 3-20 0,-2-1-38 0,7-3 2 15,3 1-64-15,-32 6-223 0,7-7-667 16,55-15 185 0,12-22 419-16,4 22 50 0,0-19 32 15,29 3-320-15,6-9 385 0,-13 12 34 16,5 1 96-16,6 3 45 0,0-1 21 16,29-1 44-16,-33 0 64 0,-2 11-8 15,0-3 27-15,-2 3 74 0,-4 0 40 16,14 0 351-16,-19 0-274 0,-1 0-36 15,-3 0-12-15,1 0-46 0,9 0 126 16,-11 0-189-16,-1 17-11 0,0-17 4 0,3 0-29 16,1 0-18-16,11 0 9 0,-13 11-39 15,1-11-6-15,1 0 6 0,1 11 21 16,-1-5-16-16,9 8 75 0,-11-7-72 16,-3 4 24-16,-3-1 8 0,-2 4-24 15,-4 13 27-15,0-10-46 0,0 3-4 16,-25-3 2-16,25-2-8 0,-18 0-31 15,-11 9 16-15,14-14-3 0,-1-3 14 16,3 3 12-16,1 0-28 0,-1-2 8 0,-3 1-39 16,12-4 33-16,-2-2-17 15,6 0 7-15,0-3 20 0,0 0-7 16,0 0-3-16,0 0-15 0,22 0 47 0,-22 0 20 16,25 0 20-16,4 0 121 0,-12 20-59 15,3-20-11-15,-1 22-1 0,1-7-21 16,14 18-43-16,-18-16-54 0,-3 3-6 15,-3 0 31-15,-4 0-1 0,-6-1 14 16,-21 19-22-16,-18-21 1 0,8-4-40 16,-8 0 26-16,-3-2 9 0,-32-1 0 15,39-10-44-15,2 0-35 0,10 0-54 0,2-24-100 16,9 24-129-16,2-44-678 0,10 27 449 16,0-2-117-16,22 0 104 0,-22-2-26 15,42 1 162-15</inkml:trace>
  <inkml:trace contextRef="#ctx0" brushRef="#br2" timeOffset="348239.2455">12816 9260 2399 0,'17'0'99'0,"-3"0"44"0,-6 0 54 16,3 0 30-16,-7 11 19 0,-4-11 280 15,0 12-288-15,-29-12-45 0,8 11-46 16,-1-2-42-16,-49 13 6 0,34-14-82 16,-4 1-18-16,-1-3-50 0,3 0-64 15,4 0-131-15,-25-1-594 0,41-5 232 16,7 0-209-16,12 0 24 0,0 0 103 0</inkml:trace>
  <inkml:trace contextRef="#ctx0" brushRef="#br2" timeOffset="348816.8926">13068 9125 2380 0,'4'0'26'0,"1"20"30"16,-3-20 56-16,4 15 218 0,-6 2-121 0,0-2 8 15,0 0 16-15,0 3-15 16,0 4-42-16,0 21 59 0,0-23-168 16,0 2-14-16,0-2-39 0,0-3 10 0,0 4 3 15,16 2-16-15,5-12-25 0,-6-5-12 16,-1 1-34-16,0-5-8 0,15-2-124 16,-16 0 112-16,-1-19-16 0,3 19 18 15,-5-19-10-15,2 19-2 0,9-47-89 16,-13 32 104-16,-3 1-2 0,1-1 18 15,-6 5 19-15,2-1 12 0,-2 2 13 16,0 1-4-16,0 8 9 0,0-4 2 16,0 4 10-16,0 0 89 0,0 0-5 15,0 26 30-15,0-26 17 0,0 34 37 16,0-11 41-16,25 39 215 31,-25-26-262-31,35 5-16 0,-13 7-62 0,1 3 10 0,29 57-22 0,-27-55-39 0,-7 5-44 16,-3-2 38-16,-5 0-9 0,-10-6 12 0,-25 40 125 15,5-53-90-15,-11-5-1 0,-2-8-7 16,-11-7-36-16,-39-9 38 0,42-8-63 16,2-23 26-16,4 1-2 0,6-5-31 15,4-7 24-15,-2-45 19 0,27 37-32 16,0-1-12-16,0 0 3 0,39 2 7 16,23-33-21-16,-26 43-29 0,5 4-11 15,0 2-27-15,3 5-67 0,-5 3-61 0,33-10-428 16,-39 14 263-16,-6 6-14 0,-4-1-10 15,-9 0-136-15,-14 1-169 0,5-9-609 16</inkml:trace>
  <inkml:trace contextRef="#ctx0" brushRef="#br2" timeOffset="349006.9353">14114 9040 1871 0,'0'18'41'0,"-18"-18"48"15,18 18 52-15,-21-18 26 0,-8 16 104 16,13-2-217-16,-5-14-14 0,2 16-31 16,3-8-16-16,-15 4-76 0,20-10-46 15,1 2-142-15,4-4-172 0,0 2-47 16,6-2-52-16</inkml:trace>
  <inkml:trace contextRef="#ctx0" brushRef="#br2" timeOffset="349163.8915">14143 9181 2264 0,'0'14'64'0,"0"2"36"0,-18-1 45 15,18-4 18-15,-23 2-38 0,-10 15 26 16,12-14-138-16,3-2-11 0,1-2-39 15,-2-2-58-15,1 1-93 0,-11-5-701 16,16-4 307-16,5 0 10 0,2-20 190 16</inkml:trace>
  <inkml:trace contextRef="#ctx0" brushRef="#br2" timeOffset="349664.9666">14658 8836 2543 0,'0'0'41'16,"0"17"66"-16,0-17 70 0,0 0 340 15,0 0-233-15,0 0-4 0,0 0-19 16,0 0-38-16,0 0-65 0,0 0 3 16,29 0-142-16,-13 0-10 0,5-17-1 15,4 17-1-15,35-16 8 0,-29 16-30 0,0-12-8 16,8 12-6-16,-6 0-37 15,2-8-33-15,23 8-165 0,-31 0 121 0,-2 0-3 16,-2 24-17-16,-11-24 9 0,-2 26 36 16,-8 6 27-16,-2-14 92 0,-31 0-1 15,9 4-6-15,-7-1 7 0,-33 12 7 16,31-19-9-16,8-3 9 0,-4 1-11 16,9-6 1-16,3 0 2 0,7 0 21 15,0-5 8-15,8 0 17 0,0-1-12 16,0 0 24-16,18 0-16 0,13 0 64 15,-10 0-60-15,2 0 53 0,3 0 38 0,3 0 6 16,31 42 189-16,-27-22-191 0,-10 6-20 16,4 2-40-16,-4 2-46 15,-9 3-36-15,-1 34 22 0,-13-33-36 0,-23-5 55 16,2-2-35-16,-10-6 19 0,-51 21-9 16,36-29 6-16,-6-2-51 0,3-6-2 15,-3-1-79-15,7-4-139 0,-26 0-644 16,44 0 326-16,7 0-74 0,7 0-80 15,3-22-19-15,10 22 152 0</inkml:trace>
  <inkml:trace contextRef="#ctx0" brushRef="#br2" timeOffset="350453.9035">10172 10366 2992 0,'0'-1'52'0,"0"1"35"16,15 0 220-16,-15 0-51 0,0 0 40 0,12 0 27 15,-12 25-12-15,4 3 41 0,7-6-251 16,-5 1-48-16,2 2-7 0,-2 3-19 15,1-2-39-15,11 23-21 0,-8-25-13 16,-3-4-63-16,-3-4-102 0,2-1-101 16,-2 0-458-16,-2-11 376 0,-2-2 6 15,2-2-97-15,0 0-127 0,0 0 0 16,7-21-341-16</inkml:trace>
  <inkml:trace contextRef="#ctx0" brushRef="#br2" timeOffset="350626.186">10420 10519 2077 0,'4'0'78'0,"-1"0"78"0,-3 0 73 16,0 0 69-16,0 17 178 0,-34-17-319 16,14 0-72-16,-7 21-31 0,-2-21-24 15,-4 17-26-15,-37-2-6 0,30-15-49 16,5 13-53-16,4-13-95 0,2 6-117 16,-18-6-577-16,30 0 332 0,5 0-41 15,4-17 150-15</inkml:trace>
  <inkml:trace contextRef="#ctx0" brushRef="#br2" timeOffset="350877.3959">10848 10425 1957 0,'4'0'13'0,"3"15"50"15,-3-15 29-15,4 15 226 0,-4 0-149 16,0-5 27-16,2 0-15 0,1 3 45 15,-5 14 163-15,-2-13-219 0,0 2-43 16,0-1-20-16,0 3-12 0,0-3-41 16,-23 13-25-16,23-16-49 0,0-2 17 15,-14-1-27-15,14-1-28 0,0-3-10 16,0 0-80-16,0-1 93 0,0-3-7 0,20-1-15 16,-20 0-3-16,50 0-76 0,-30 0 96 15,7 0-32-15,-2-21-37 0,2 21-56 16,-2 0-97-16,22-20-548 0,-26-1 297 15,0 7-7-15,-7-1 152 0</inkml:trace>
  <inkml:trace contextRef="#ctx0" brushRef="#br2" timeOffset="351107.4353">11063 10386 2027 0,'0'21'65'0,"0"4"209"16,17-10-32-16,-17 0-17 0,0 3 5 0,14 3-17 15,-14 4-55-15,0 27 53 0,0-26-148 16,0 2-24-16,0-2-8 0,0 2-3 16,0-1-23-16,23 20-106 0,-23-26-55 15,0-2-93-15,0-1-69 0,0-3-92 16,12 5-621-16,-12-16 500 0,0-4 62 16,13 0 164-16</inkml:trace>
  <inkml:trace contextRef="#ctx0" brushRef="#br2" timeOffset="351321.8132">11369 10178 2757 0,'4'0'17'16,"0"0"8"-16,-2 23 35 0,1-3 56 16,-1 3 29-16,0 44 327 0,-2-22-176 15,0 7 22-15,0 5-34 0,-19 4 7 16,0 70 42-16,19-64-222 0,-18 2-63 15,18 2-46-15,-15-2 28 0,15-3-37 0,-10 51-13 16,10-64-86-16,0-5-60 0,0-12-142 16,0-8-102-16,0-8-93 15,19-3-731-15,-19-17 512 0,0 0 74 0,12-27 99 16,-12 5 141-16</inkml:trace>
  <inkml:trace contextRef="#ctx0" brushRef="#br2" timeOffset="351749.3295">11518 10943 2236 0,'10'-3'64'0,"-3"-1"65"0,-3 3 27 16,12-8 237-16,-12 6-221 0,9-2 6 15,-3 1-5-15,2 0-10 0,7 0-34 0,18-8 42 16,-18 7-117-16,2-2-18 16,-3 4-14-16,5 0-28 0,12-2 3 15,-20 5 18-15,1 0-28 0,1 0 8 0,-7 0 1 16,-2 20 3-16,-2 3 26 15,-6-9-19-15,0 5 4 0,0 1-6 0,-24 2 0 16,-9 19-3-16,12-22 18 0,2 2-19 16,1-5 11-16,1-1 0 0,17-1-40 15,-25-1 48-15,9-7-12 0,16 0 2 16,-9-5-11-16,9 4 12 0,0-5-18 16,0 0 48-16,0 0-38 0,0 0 3 0,25-22 8 15,-25 22-27-15,33-13 24 0,-33 13-15 16,25 0 39-16,-12 0-14 15,5 0 16-15,1 0 11 0,8 22 6 0,-21-22-34 16,4 25-8-16,1-5 27 0,-3 0-7 16,-6 1 25-16,-2 22 38 0,-25-22-56 15,25 1-28-15,-31-5-5 0,2 0-5 16,-33 14-27-16,31-19-33 0,0-5-60 16,2-4-55-16,0-2-130 0,6-1-87 0,-8 0-624 15,25-26 420-15,6 26-23 16,0-28 39-16,0 11 125 0</inkml:trace>
  <inkml:trace contextRef="#ctx0" brushRef="#br2" timeOffset="352395.7935">14519 10197 1876 0,'-2'0'72'0,"2"0"283"15,0 27-88-15,0-27 8 0,0 34-8 16,27-9 9-16,-27 4-7 0,23 39 110 16,-23-33-253-16,19 0-51 0,-19 0-40 15,18-2-18-15,-18-5-20 0,15 18-67 16,-3-26-27-16,-12-6-84 0,6-2-86 0,-6-6-46 15,0 0-480-15,0-6 299 16,0 0-70-16,0-22 89 0,0 22 57 0,-20-31 113 16</inkml:trace>
  <inkml:trace contextRef="#ctx0" brushRef="#br2" timeOffset="352591.4976">14664 10401 1217 0,'0'-12'118'16,"23"4"72"-16,-23 1 63 0,16 7 285 15,-5 0-317-15,-11 0-20 0,0 0-25 16,0 20-19-16,0-20-48 0,-52 25 2 15,31 0-87 79,-5-12-14-94,-8-1-9 0,3-1-6 0,-33 1-144 16,40-12-48-16,-1 7-100 0,6-7-182 0,7 0-133 0,3 0-24 0</inkml:trace>
  <inkml:trace contextRef="#ctx0" brushRef="#br2" timeOffset="352816.7138">14865 10190 1463 0,'4'0'36'0,"-4"16"110"15,0 2-12-15,0-18 5 0,0 20-10 16,-17-4 10-16,1 17 61 0,16-20-124 0,-21 3-29 16,21-4-34-16,-21 3-3 0,21-3-14 15,-14 3 8-15,6-12-4 0,8 2 3 16,0-3-15-16,0 2-3 0,0-4 3 15,0 0-42-15,20 0 15 0,-20 0-28 16,23-17-1-16,-8 17 7 0,22-19-112 16,-17 19 69-16,3-14-59 0,-4 14-28 15,-1-11-87-15,1 11-25 0,14-21-226 16,-23 13 332-16,1-2 64 0</inkml:trace>
  <inkml:trace contextRef="#ctx0" brushRef="#br2" timeOffset="353038.8799">14902 10082 1688 0,'0'0'38'0,"0"24"68"0,0-9 56 15,18 17 257-15,-18-10-230 0,0 0-18 16,0 7-24-16,19 2 13 0,-19 2-41 16,10 38 30-16,-10-33-120 0,9-2-19 15,-9 0-17-15,12-5-49 0,-4 24-273 16,-6-34 13-16,0-5-190 0,1-3-76 15,3-7-54-15,-6-5 115 0</inkml:trace>
  <inkml:trace contextRef="#ctx0" brushRef="#br2" timeOffset="353213.86">15181 9926 2468 0,'0'0'23'0,"0"0"23"0,0 32 26 15,0 5 153-15,0-8-91 0,0 5 33 16,-17 6 32-16,17 8 53 0,-16 59 256 16,16-53-319-16,-10 8-66 0,10-3-60 15,0 0-31-15,-9-3-54 0,9 37-194 0,0-54-24 16,0-7-107-16,0-6-37 0,0-8-66 16,0-2-636-16,0-16 506 0,27 0 35 15,-27 0 185-15</inkml:trace>
  <inkml:trace contextRef="#ctx0" brushRef="#br2" timeOffset="353646.8057">15309 10390 2340 0,'4'-2'49'0,"0"2"39"16,-2-2 65-16,3 2 49 0,1-11 130 16,2 5-216-16,-2 2-38 0,5-4-2 15,-3 0 5-15,6-2 4 0,15-3 93 0,-8 7-114 16,-9 1-24-16,3 1-22 15,-1 3-9-15,13-1-20 0,-14 2 4 0,-3 0 18 16,2 18-3-16,-8-18-19 0,3 23 13 16,-3 3 0-16,-4-11 11 0,0 2 0 15,0-2-16-15,0 0 22 0,-29-1-7 16,10 9 3-16,19-14-19 0,-23-4 5 16,23 0-8-16,-12-2 12 0,12 0 6 15,0 1 34-15,0-3-6 0,0 1 5 16,0 0-31-16,0-2 22 0,0 3 0 15,21 1 19-15,-21-2 10 0,14 2-20 0,-14 3 45 16,21 1-20-16,4 13 169 16,-11-4-136-16,-8-2-19 0,3 4-49 0,-3 1-28 15,0 21 13-15,-6-20-5 0,0-1 27 16,0 1-1-16,-21-2-13 0,21-1-27 16,-66 13-26-16,39-18-12 0,-10-1-34 15,4-2-74-15,-4-2-167 0,6-1-128 16,-37 2-649-16,37-6 497 0,0 0-63 15,4 0 17-15,-2 3 73 0</inkml:trace>
  <inkml:trace contextRef="#ctx0" brushRef="#br2" timeOffset="354463.305">8973 12587 2693 0,'23'0'56'0,"-2"0"30"0,-5 0 42 16,-5 0 20-16,-3 0-21 0,-4 0 178 15,-4 0-130-15,0 22 71 0,0-22-7 16,-27 18-69-16,-10 8 33 0,8-26-199 16,-2 20 26-16,-4-9-17 0,-4-11-14 15,-1 12 16-15,-28-4-204 0,41-8-42 16,0 0-157-16,7 0-115 0,5 0-191 16,7 0-147-16,8-20-523 0</inkml:trace>
  <inkml:trace contextRef="#ctx0" brushRef="#br2" timeOffset="355071.9893">9240 12469 2428 0,'4'0'35'16,"2"18"16"-16,1-18 29 0,1 0 141 16,-8 0-111-16,0 0-17 0,0 0-7 15,0 0 25-15,0 0 244 0,0 24-148 16,0-24 4-16,0 24-44 0,0-6-37 0,0 4-18 15,21 18 60-15,-21-16-100 16,0-2-36-16,22 1-25 0,-22 0-5 0,15-5 12 16,3 16 18-16,-3-20-30 0,1-3 6 15,3-2-3-15,0-4-21 0,24-3-76 16,-20-2 32-16,4 0-22 0,-3-26 31 16,1 26 0-16,-4-31-5 0,18-4 10 15,-20 12-9-15,-1 3 23 0,-9 2-14 16,-3 4 9-16,0-12 27 0,-6 17-11 15,0 0-11-15,0 9-6 0,0-6 4 16,0 6 12-16,-17 0 16 0,17 22 21 0,0-22 33 16,0 28 5-16,-14-10 7 15,14 8 7-15,0 36 66 0,0-25-65 0,0 1-1 16,0 5-1-16,0 3 22 0,23 53 63 16,-23-48-96-16,20 1 5 0,-20 3-24 15,19 0-4-15,-19 3 28 0,0 46 62 16,0-52-46-16,0-6-16 0,-29-2 7 15,6-8-26-15,-35 12 48 0,27-35-77 16,-4-7-1-16,0-6-34 0,2 0 8 16,2-39-33-16,-14-23 8 0,30 21-2 15,15-5 32-15,0-3-37 0,0-2 9 0,70-53 14 16,-34 54-4-16,3 0-11 0,8 5-17 16,3 2-50-16,-2 5 2 15,47-27-132-15,-46 35 87 0,-5 8-44 0,-7 6-62 16,-2 0-42-16,13-6-229 0,-32 12 294 15,-6 3-18-15,-10 0-77 0,0 3-105 16,0-4-86-16,0-1-455 0,-24 5 593 16,24 0 155-16</inkml:trace>
  <inkml:trace contextRef="#ctx0" brushRef="#br2" timeOffset="355321.0512">10602 12433 2029 0,'21'0'57'0,"-13"15"-13"15,-4-15 22-15,-2 0-28 0,0 0 40 0,-2 12 34 16,-22-12-52-16,22 12-36 0,-40-5 8 16,9 1-18-16,-4 1-19 0,-35 9-13 15,35-11-38-15,-2 4-26 0,10-5-126 16,2 0-135-16,8 1-97 16,-5 7-467-16,22-8 623 0</inkml:trace>
  <inkml:trace contextRef="#ctx0" brushRef="#br2" timeOffset="355497.4921">10613 12665 2223 0,'12'7'180'0,"-6"-4"113"0,-4 2 64 15,-2 12 333-15,0-9-453 0,-20-1-87 16,20 4-65-16,-38-2-43 0,12 0 2 16,-34 10-5-16,31-12-41 0,0 0-35 0,4-4-9 15,0-3-73-15,-12 0-430 0,24 0 143 16,3-20-53-16,2 20-81 0,4-20-93 15,4 20-1-15</inkml:trace>
  <inkml:trace contextRef="#ctx0" brushRef="#br2" timeOffset="358892.5941">11336 12327 2576 0,'6'0'12'0,"0"0"11"0,-3 0 24 16,3 17 166-16,-4-17-63 0,2 15 11 16,0-15-21-16,-2 18 3 0,-2-4-34 15,2 18 43-15,0-14-100 0,-2 3-15 16,0 2-23-16,0 2 2 0,-25 26-17 15,25-25 1-15,-26-1 13 0,11-2-19 16,15 0-1-16,-23 1-17 0,-1 9-97 16,9-16 49-16,3-5-10 0,3-2-1 15,1 1-11-15,0-5 18 0,2 0 9 0,6-4 68 16,0 1 8-16,0-3 19 0,25 0-14 16,12 0 47-16,-12 0-38 0,1-16 14 15,7 16 5-15,-2-16-17 0,1 16 9 16,34-16-18-16,-33 1-49 0,-2 4-67 15,2 11-34-15,-4-17-127 0,29-12-523 16,-31 14 174-16,-1-3-11 0,-5-6 113 16</inkml:trace>
  <inkml:trace contextRef="#ctx0" brushRef="#br2" timeOffset="359123.6755">11683 12254 2279 0,'-12'0'48'0,"12"19"64"0,0-19 81 15,-8 41 421-15,8-20-256 0,0 5 9 16,0 10-20-16,0 6-3 0,0 4-103 16,22 58 31-16,-22-47-234 0,0 4 28 15,0-1-71-15,0 1 37 0,0 50-36 16,0-60 6-16,11-1-28 0,-11-6-33 16,0-6-49-16,8-5-137 0,0 13-560 15,-8-32 256-15,4-7-38 0,1-7-93 16,1 0-24-16,-4-46-458 0</inkml:trace>
  <inkml:trace contextRef="#ctx0" brushRef="#br2" timeOffset="359529.1629">12306 11968 1620 0,'0'-11'28'0,"0"2"62"0,0 2 44 15,0-4 165-15,0 9-213 0,0-1-28 16,0 3-5-16,0 0 42 0,0 23 151 16,0-23-98-16,0 28-6 0,16-8-2 15,-16 6 26-15,0 0-20 0,15 35 98 16,-15-31-184-16,0 0-29 0,0 2-20 0,10-4-2 16,-10 23-44-16,0-31-71 0,0-2-89 15,0-3-105-15,0-5-105 0,0-3-134 16,0-3-761-16,0-4 785 0</inkml:trace>
  <inkml:trace contextRef="#ctx0" brushRef="#br2" timeOffset="359713.2977">12609 11786 2562 0,'5'19'15'15,"1"23"42"-15,-4-15 49 0,0 2 38 16,-2 9 34-16,0 8 22 0,0 5-37 16,-25 57 84-16,-8-47-171 0,12-2-18 15,3 0-21-15,1-1-13 0,1-3-18 16,3 40-191-16,3-51-21 0,10-11-87 16,0-5-51-16,0-5-144 0,0-9-115 15,0-6-565-15,16-8 795 0</inkml:trace>
  <inkml:trace contextRef="#ctx0" brushRef="#br2" timeOffset="360172.764">12754 12373 2674 0,'17'-1'24'0,"1"0"31"16,17-3 143-16,-16 1-91 0,0-2-4 15,-3 1-36-15,3 0 0 0,1 0-15 16,16-3 21-16,-18 3-50 0,-1 1-19 15,-5 2 1-15,3-1-19 0,-7 0 8 16,6 1-7-16,-10 1-3 0,-1 0 11 0,-3 0 3 16,2 0 5-16,-2 27 28 0,0-27-35 15,0 25 21-15,-21-11 2 0,21 2-30 16,-17 2 17-16,-7 15-9 0,24-16 17 16,-21-3-3-16,21-1-20 0,-17-2 11 15,7 0-13-15,10-2 11 0,-8-6 9 16,8 0 2-16,-6 0 5 0,6-3 33 15,0 0 59-15,0 2-68 0,0-2-20 16,0 0-18-16,0 0 6 0,22 0 5 16,-3 0 34-16,-19 0-2 0,27 20 33 0,-11-20-9 15,-1 31-29-15,1-31-3 16,5 53-2-16,-15-34-3 0,-6 1-9 0,0-4 0 16,0 4-5-16,-20 9 19 0,-18-17-51 15,9-4-25-15,-2 0-72 0,-4-6-55 16,-2-2-65-16,-35 0-352 0,39 0 291 15,10-24-65-15,4 24-142 0,7-23-91 16,12 0-452-16</inkml:trace>
  <inkml:trace contextRef="#ctx0" brushRef="#br2" timeOffset="366024.6581">15665 8844 1362 0,'22'0'269'0,"-15"0"-42"0,-3 0 51 16,0 0-51-16,-2 0-9 0,-2 0-42 15,0 0 130-15,0 0-164 0,0 0 40 16,0 0-3-16,-17 20-14 0,-1-20 87 16,18 19-187-16,-21-19-20 0,7 14-26 15,-1-14-9-15,-1 11-2 0,-9 2-86 16,14-13-30-16,1 10-91 0,0-10-83 0,4 3-70 15,1-3-106-15,-1 0-623 0,2 0 564 16,4 0 120-16,0 0 102 0,0 0 107 16</inkml:trace>
  <inkml:trace contextRef="#ctx0" brushRef="#br2" timeOffset="366179.8129">15698 8956 1275 0,'8'13'84'15,"0"-13"104"-15,-4 0 65 0,1 14 101 16,-5-14 278-16,0 7-329 0,0-7-56 0,0 5-53 15,-19 0-37-15,-2 2-47 16,21-3-109-16,-22 0-12 0,7-1-19 0,3-1-38 16,-1 0-85-16,-10 2-471 0,13-3 181 15,2-1-128-15,0 0 36 0,-3 0-23 16,3 0 124-16</inkml:trace>
  <inkml:trace contextRef="#ctx0" brushRef="#br2" timeOffset="368420.2568">16155 8454 1982 0,'0'-1'41'0,"0"1"27"15,0 0 32-15,0 0 58 0,0 0 11 16,22 16 224-16,-22-16-211 0,0 23-23 16,21-8-14-16,-21 4-9 0,21 4-20 15,-5 26 48-15,-16-20-95 0,15-3-27 16,-15-1-1-16,8 0-18 0,-8 23-10 15,4-29-8-15,-4-2-9 0,0-3 6 16,0-1 2-16,0-3 11 0,0-3 54 16,0-6-44-16,0-1-21 0,0 0-31 15,0 0-35-15,0-47-33 0,0 30 33 0,0-6 1 16,0-4-38-16,-21 1-3 0,21-6 9 16,-22-31-39-16,-3 32 101 0,25-2 16 15,-21-1 7-15,7 3 2 0,3-1-6 16,-9-22 4-16,5 29-9 0,7 2 13 15,-11 5-2-15,7 4-6 0,-15-3 9 16,8 15-2-16,-1 2-12 0,1 0 6 16,-6 0-1-16,9 31 2 0,-21 3 2 15,24-14 10-15,3 4 6 0,0-2 0 16,5 1 5-16,5-2-6 0,0 17-11 16,0-19-8-16,29-3 21 0,-29-4 7 15,35-1-14-15,15 4-2 0,-21-12-18 0,-4-1-5 16,0-1-27-16,6-1-36 15,-4 0-30-15,26-24-210 0,-30 24 140 0,-2-18-24 16,1 18-20-16,-3-21-111 0,-9 21-12 16,3-14-355-16,-9-1 450 0,-4 15 76 15</inkml:trace>
  <inkml:trace contextRef="#ctx0" brushRef="#br2" timeOffset="368792.8252">16531 8892 1671 0,'6'0'23'0,"-2"0"44"0,-4 0 57 15,0 0 48-15,-27 0 178 0,-14 0-217 16,10 16-30-16,0-16-22 0,-13 18-14 15,-49 5-24-15,54-12-52 0,-10 1-3 16,1-1 6-16,3-2-40 0,7-3-44 16,-30 4-385-16,43-7-17 0,0-3-31 15,9 0 7-15,1 0 109 0</inkml:trace>
  <inkml:trace contextRef="#ctx0" brushRef="#br2" timeOffset="369252.2304">16057 9049 1624 0,'7'7'67'16,"-1"-7"94"-16,-2 4 53 0,4-4 60 15,7 0 211-15,-7 0-274 0,2 0-43 16,3 0-66-16,3 0-26 0,3 0-51 16,18 0 3-16,-20 0-24 0,1-18-2 15,-1 18 0-15,-3 0-2 0,-6-9 4 16,11 9-14-16,-15 0-3 0,2 0-3 0,-1 0-5 15,-5 0 26-15,0 0-7 0,0 19 17 16,-23-19-20-16,23 22 19 0,-23-22-11 16,4 24-10-16,-12 0 1 0,11-10 6 15,5-2 3-15,1-2 12 0,-1 0-12 16,7-2 6-16,-4 3 6 0,12-8-11 16,-11 0-6-16,11-3 1 0,0 1 5 15,0-1 17-15,0 0-23 0,0 0 1 16,0 0-10-16,17 0 5 0,-17 0 10 15,27 0 0-15,-27-15 8 0,20 15-3 16,-7 0 32-16,5 0-2 0,-3 0 19 16,26 39 128-16,-20-17-61 15,-15-11-55-15,-2 2 34 0,-4-1 1 16,0 2-10-16,-29-1-17 0,-10 15-17 16,12-14-45-16,-8 1-11 0,-2-6-3 0,6-2-21 15,-2-1-43-15,-27 0-253 0,39-6 67 16,0 0-78-16,9 0-42 15,0-19-1276-15,12 2 1027 0,24 17 159 16</inkml:trace>
  <inkml:trace contextRef="#ctx0" brushRef="#br2" timeOffset="376303.8631">8500 14841 2564 0,'14'0'13'0,"-3"0"39"0,-5 0 52 16,-4 13 54-16,0-13 153 0,-2 0-186 15,0 0-15-15,-27 0-3 0,9 0-20 16,-3 23-27-16,-39-2-27 0,25-6-40 16,-4 2-26-16,-5-2-85 0,3-2-109 15,-38 11-666-15,48-24 252 0,-2 8-58 16,4-8 165-16</inkml:trace>
  <inkml:trace contextRef="#ctx0" brushRef="#br2" timeOffset="376899.6405">9178 14651 2166 0,'0'0'157'0,"0"8"-12"15,0-8 49-15,0 0-28 0,0 0-11 16,-17 0 76-16,17 0-133 0,0 21 5 15,0-21-12-15,-14 20 16 0,14-5-22 0,0 20 26 16,0-16-82-16,0-1-15 0,23 3-1 16,-23-5-5-16,27 15 5 15,-1-21 0-15,-3 3-10 0,-8-7-1 0,-1 2-33 16,-1-5-22-16,9 0-88 0,-7-3 61 16,-5 0 8-16,-2 0-11 0,-3 0-9 15,11-27-68-15,-8 7 97 0,-1 20 8 16,-5-24-3-16,8 8 15 0,-4 2 23 15,4-11 3-15,-3 14 16 0,-7 0-22 16,2 4 28-16,2 1-35 0,-2 6 18 16,0 0-7-16,2 0 34 0,0 0 10 15,5 20-23-15,1-20 40 0,11 49 27 0,-11-25 12 16,0 5-6-16,1 7 35 0,5 3 18 16,-6 1 1-16,11 48 125 0,-11-38-135 15,-3-3 17-15,-1-1 28 0,-4 0 5 16,-2 76 160-16,-27-86-252 15,-6 21 94-15,12-34-77 0,1-4-49 16,-3-5-17-16,0-5 10 0,-26-3-27 16,28-6 7-16,-2 0-18 0,5-33 14 0,3 10-14 15,5-4-14-15,1-44-22 16,9 29 32-16,0-3 2 0,27-1 45 0,-4 1-67 16,35-42-67-16,-25 48-51 0,2 1-25 15,4 4-50-15,-6 8-78 0,3 0-35 16,17-13-388-16,-34 28 381 0,-2-1-40 15,-7 3-126-15,-4 3-67 0,-6-2-27 16</inkml:trace>
  <inkml:trace contextRef="#ctx0" brushRef="#br2" timeOffset="377083.7297">10131 14523 2129 0,'10'0'23'16,"-4"0"-1"-16,-6 0 5 16,3 18 21-16,-3-18 49 0,-25 11-48 0,6-11 0 15,-2 18-21-15,-5-8-12 0,-1 1-22 16,-29 8-186-16,29-9-65 0,2-4-88 16,9-1-79-16,-3-3-32 0,9-2-172 15</inkml:trace>
  <inkml:trace contextRef="#ctx0" brushRef="#br2" timeOffset="377292.9616">10183 14654 2253 0,'12'0'54'0,"-6"0"32"15,0 15 225-15,-6-15-155 16,0 13-16-16,0-13-34 0,-22 13-38 0,22-7-28 16,-33 9-24-16,-5-6-23 0,16-1-78 15,-3-2-80-15,-4-2-95 0,-21-2-693 16,28-2 411-16,-1 0-3 0,6 0 184 15</inkml:trace>
  <inkml:trace contextRef="#ctx0" brushRef="#br2" timeOffset="378043.9674">10807 14097 2044 0,'25'3'39'0,"-17"-2"23"0,0 1 28 16,-8-2 14-16,13 0-22 0,-7 2 58 15,-6-2-70-15,4 0-4 0,-4 0 10 16,0 0 24-16,0 0 24 0,0 0 222 0,-19 0-179 16,19 0 0-16,0 15-41 0,-18-15-13 15,18 0 72-15,0 0-114 0,-13 9 2 16,13-9-11-16,0 0 2 0,0 0 20 16,0 0 42-16,0 0-60 0,0 0-28 15,0 0-10-15,0 0 1 0,0 0-34 16,0 0 0-16,0 0 1 0,0 0 0 15,0 0 16-15,0 0 6 0,0 0 1 16,0 0-29-16,0 0 2 0,0 0-1 0,0 0 1 16,0 0 29-16,0 0 7 0,0 0-13 15,0 0 7-15,0 0-19 0,0 0-4 16,0 0 57-16,0 0-21 0,0-15 6 16,0 15-25-16,0 0 0 0,0 0 5 15,0 0-11-15,0 0 4 0,0 0-13 16,0 0 3-16,0 0-4 0,0 0-15 15,0 0 0-15,0 0 11 0,0 0 14 16,0 0 0-16,0 0 43 0,0 0-30 16,0 0 33-16,0 0-65 15,0 0-5-15,0 0 10 0,0 0-32 0,0 20 27 16,0 3-2-16,17-6 26 16,-17 3-5-16,0 2-10 0,0 7 5 0,12 22-2 15,-12-26-18-15,0 0 19 0,0-5 0 16,0-2 10-16,0 9-9 0,0-20-18 15,0 1-15-15,0-5-13 0,0-3-144 16,0 0-186-16,0-24-746 0,0 24 474 16,0-26-62-16,0 10-35 0,0-3 109 15</inkml:trace>
  <inkml:trace contextRef="#ctx0" brushRef="#br2" timeOffset="378565.2785">11113 14000 2041 0,'0'-2'120'0,"0"1"37"16,0-1 50-16,0-1 5 0,0 0 12 15,0 0-60-15,0-4 77 0,18 1-179 16,-18 1 21-16,19-2-33 0,-7-1 16 15,22-7-19-15,-18 7-29 0,3 1-31 16,-1 0 22-16,5-1-3 0,-4 2-22 16,22-2 20-16,-22 3-24 0,-1 0 16 0,1 3-12 15,-3 2 0-15,5 0 25 0,-13 0-10 16,-4 0 7-16,1 21 4 0,-5-21-19 16,0 24 10-16,0 5 10 0,0-13-5 15,-19 3-8-15,19-2 7 0,-17 0-5 16,-1 15 19-16,18-18-11 0,-19-1-5 15,19-2 9-15,-14-3-10 0,14 2 2 16,-11-3-17-16,3-6 12 0,8 1 4 16,-4-2 4-16,4 0-7 0,0 0 7 15,0 0-4-15,0 0 6 0,21 0-12 0,-21 0 9 16,26 0 10-16,6 0 21 0,-14 18-27 16,1-18-8-16,-1 22 6 0,-1-22-7 15,-1 26 7-15,3 8 24 0,-19-18 20 16,0-2 10-16,0 3-17 0,0 1 1 15,-39 0-34-15,-21 15 0 0,23-17-39 16,-1 0-32-16,-1-4-76 0,0-4-72 16,-25-1-330-16,43-7 248 0,0 2-87 15,11-2-120-15,10 0-36 0,-6 0-65 16</inkml:trace>
  <inkml:trace contextRef="#ctx0" brushRef="#br2" timeOffset="378808.451">11539 14484 2533 0,'33'4'34'0,"0"-4"12"15,18 0 133-15,-28 0-72 0,-10 0 27 16,-3 0 9-16,-8 0 10 0,0 0-7 16,-27 0 160-16,3 0-155 0,-7 0-31 15,-4 21-27-15,-11-21-37 0,-53 20 0 16,47 2-45-16,1-12-22 0,-1 2 3 0,7-1-36 15,1 1-96-15,-24 10-385 0,37-11 113 16,9-2-47-16,3-3-121 0,7 1-34 16,1-4-1-16</inkml:trace>
  <inkml:trace contextRef="#ctx0" brushRef="#br2" timeOffset="379287.2966">11301 14750 2113 0,'12'8'62'0,"1"-8"51"16,-1 13 75-16,3-13 87 0,7 0 306 16,-13 6-313-16,1-6-46 0,0 0-45 0,1 0-6 15,-5 0-28-15,12 0 66 0,-9-20-142 16,-1 20-42-16,-2 0-18 0,5-16 18 16,1 16-60-16,-6-13 26 0,4 13-31 15,-3 0 32-15,-1 0-15 0,2-7-10 16,15 7-25-16,-11 0 24 0,-3 0 7 15,-3 19-7-15,6-19-13 0,3 24-15 16,-13-24 64-16,-2 22 2 0,0-10 8 16,0 1 7-16,0 1 4 0,-23 18 54 0,-4-19-31 15,8 4-32-15,1 0 6 16,-3-1-8-16,1-4-20 0,-11 8 33 0,18-12-26 16,3-3 15-16,10-4-11 0,-8-1-7 15,8 0 58-15,0 0-37 16,0 0 25-16,0 0-46 0,0 0 23 0,20 0-4 15,3 0 27-15,-23-16-14 0,31 16 19 16,-10 0 8-16,-5 0 27 0,5 0-19 16,14 29 53-16,-21-3-122 0,-3-10 17 15,-5 1 5-15,-6 1-30 0,-23 17 81 16,5-19-67-16,-9 0 25 0,-4 3-40 0,-11-4-5 16,1 0 10-16,-52 10-11 15,45-18-27-15,5-2-62 0,2-2-90 16,6-3-158-16,-19 0-621 0,37-19 409 0,3 19-16 15,6-27-42-15,-1 27 19 0,7-30 101 16</inkml:trace>
  <inkml:trace contextRef="#ctx0" brushRef="#br2" timeOffset="380766.4301">8440 17049 498 0,'0'-11'19'0,"0"11"6"0,0 0 41 0,0-13 319 16,0 5-110-16,0 2 21 0,0-3-35 15,-12-1-7-15,12-1-25 0,0-14 223 16,0 12-228-16,0-2 28 0,0 1 3 15,0 1 42-15,0 0-6 0,0-12 231 16,0 17-338-16,14 0-88 0,-14 2-60 16,0 3-38-16,0 1-34 0,0 2 40 15,0 0 22-15,0 19-5 0,0-19 1 16,0 35 0-16,29 18 34 0,-29-20-22 16,23 6 1-16,-23-2-25 0,20 4 5 0,-20-4-18 15,19 32 10-15,0-38-6 0,-11-2 25 16,6-2-14-16,-1-7-26 0,16 12 32 15,-13-22-12-15,1-3-1 0,1 0-30 16,3-7 3-16,-2 0 4 0,28-26-16 16,-24 26 13-16,2-34-21 0,2 12-4 15,0-6-17-15,22-28-34 0,-24 25 38 16,-4-1 9-16,1-3 1 0,-1 4-17 16,-6 2 15-16,9-22-54 0,-17 31 63 15,-3 2 11-15,-2 4 12 0,-2 3-19 16,0 0-98-16,0 9 60 0,0 2 15 15,0 0 43-15,0 0 22 0,0 24-4 0,-21 9-9 16,21-11 8-16,0 6-1 0,0 3 52 16,0 3-2-16,0 5 44 0,48 52 171 15,-24-42-108-15,3 6-56 0,4 8-4 16,2 1 11-16,36 66-1 0,-36-63-74 16,-6 1-36-16,-7 0 21 0,-5-3 15 15,-15-2 24-15,0 54 78 0,-38-62-59 16,5-5-28-16,-10-8-3 0,-62 22 5 15,-19-28-47-15,57-31 13 16,-57-5 1-16,66-20-5 0,11-3-10 16,6-9-3-16,7-4 17 0,12-10-11 0,9-54 4 15,13 46-26-15,33 0-11 0,5 1-16 16,7 1 6-16,73-46-76 0,-52 53 23 16,4-1-55-16,5 3-57 0,-7 3-94 15,0 7 1-15,48-21-234 0,-71 32 356 16,-11 4-5-16,-10 8-19 0,-7 2-104 15,-9 2-521-15,-41 5-113 16,-6 1 320-16,14 0 451 0,-2 0 10 16</inkml:trace>
  <inkml:trace contextRef="#ctx0" brushRef="#br2" timeOffset="381109.7611">9893 16870 2494 0,'11'-2'-7'0,"-3"1"14"16,-4 1-4-16,0 0 11 0,2 0 4 16,-6 0-10-16,0 0 4 0,0 0-5 15,-35 20 11-15,-4-2-43 0,10-18-57 16,-4 25-125-16,-2-10-206 0,2-1-76 16,-2 0-42-16,-21 10-140 15</inkml:trace>
  <inkml:trace contextRef="#ctx0" brushRef="#br2" timeOffset="381273.9576">9889 17058 2321 0,'21'3'31'0,"-1"0"27"15,-7 0 33-15,-7-1 25 0,2-2 41 16,-8 0-109-16,0 0-27 0,-29 0 1 16,9 0 8-16,-3 0 4 0,-31 21 34 15,23-21-45-15,0 18-27 0,4-18-37 16,7 0-70-16,-13 12-338 0,24-12 15 15,9 0-108-15,-8 0-24 0,8 0 81 16</inkml:trace>
  <inkml:trace contextRef="#ctx0" brushRef="#br2" timeOffset="381643.1472">11005 16314 2482 0,'17'0'24'0,"-7"15"7"16,-10-15 14-16,6 0 36 0,-6 11 132 16,0-11-83-16,-31 14-24 0,11-6-38 15,-3 3-18-15,-33 15-25 0,25-16-19 16,0 5-14-16,2 1 1 0,0-4-48 0,4-1-66 15,-10 4-331-15,25-9 72 16,2 0-167-16,2-6-5 0,6 0 10 0,0 0 156 16</inkml:trace>
  <inkml:trace contextRef="#ctx0" brushRef="#br2" timeOffset="381985.4326">11291 16044 1314 0,'0'-1'78'0,"0"1"0"0,18 0 12 16,-18 0 164-16,15 0-97 0,-15 0 46 15,0 21-12-15,8-21-6 0,2 53 172 16,-10-30-183-16,4 5 17 0,-4 3-24 16,0 1 15-16,0 1-51 0,0 33 5 15,0-36-122-15,0 1-7 0,0-3-13 0,0-4 3 16,0-4-53-16,0 12-161 0,0-22 8 16,0-5-29-16,0-2-114 0,17-3-123 15,-17-20-759-15,0 20 698 0,0-31 174 16</inkml:trace>
  <inkml:trace contextRef="#ctx0" brushRef="#br2" timeOffset="382393.7063">11530 16100 2271 0,'7'-2'25'0,"-1"-1"32"0,0 1 20 16,4-3 17-16,3 0 30 0,12-3 83 15,-7 0-105-15,1 4-20 0,-1-3 22 0,5 1 2 16,2 0-30-16,20-4 17 15,-20 2-77-15,-2 4 3 0,2-5-3 0,-3 3-22 16,16 3-31-16,-30-2 14 0,4 3-8 16,-5 2 14-16,-1 0 7 0,-6 0-2 15,0 25 41-15,0-3-22 0,0-3 11 16,0-1-2-16,-23 1-18 0,23 0 11 16,-21 19-5-16,21-20 11 0,-16-3-11 0,16-3-5 15,-13-1-4-15,3 6-7 16,10-13 8-16,-6 0 6 0,6-2-1 15,0-2 0-15,0 0 5 0,0 0-4 0,0 0 0 16,0 0-15-16,0 0-1 0,0 0 3 16,0 0 0-16,0 0 19 0,23 0-9 15,-23 0 4-15,0 0 15 0,0 0-4 16,29 20 6-16,-11-20-28 0,-18 19 14 16,17-19 13-16,-17 23 11 0,8 3 50 15,-8-14-53-15,0 2-13 0,-23 0-23 16,23 0-40-16,-35 1-95 0,-10 8-395 15,16-12 182-15,-2-1-125 0,2 0-76 0,4-4-37 16,0-2 109-16</inkml:trace>
  <inkml:trace contextRef="#ctx0" brushRef="#br2" timeOffset="382625.6465">12167 16547 2585 0,'19'12'0'16,"-19"-7"-5"-16,0-2 34 0,0-2 38 16,-33 5 39-16,10-2 49 0,-54 16 222 15,28-11-160-15,-7 4 18 0,-4 1-41 0,0-2-45 16,0 1-85-16,-45 19-131 16,55-18-64-16,9 1-100 0,8-2-135 0,2 1-106 15,-13 14-895-15,28-20 699 16,1-1 152-16</inkml:trace>
  <inkml:trace contextRef="#ctx0" brushRef="#br2" timeOffset="383068.1726">11611 16875 2574 0,'8'9'57'0,"3"-3"204"15,-9-6-43-15,2 0 6 0,2 0-9 16,2 0 22-16,-2 0-46 0,13 0 40 0,-6 0-195 15,1-17-41-15,3 17 16 0,-1 0-23 16,5-16 22-16,24 4-2 0,-22 12-12 16,-7 0-6-16,1-12 9 0,0 12-14 15,11 0-24-15,-17 0 20 0,-9 25 33 16,0-25 0-16,0 30-3 0,-2-14 3 16,-21 20-13-16,21-18 5 0,-33 4-7 15,13-1 24-15,-1-2-10 0,-20 17 28 16,26-20-41-16,-1-2 17 0,-1-3-15 0,7-2-5 15,10 0 7-15,-11-2-30 16,11-5 24-16,-8-1 3 0,8-1 21 0,0 0-10 16,0 0-7-16,0 0 16 0,25 0-23 15,-25 0 18-15,25 0 17 0,-25 0 11 16,43 0 81-16,-28 22-84 0,-3-22-11 16,0 25-3-16,-12-7 36 0,7 0 27 15,-7 21 75-15,0-17-137 0,-23-1-12 16,2 2 17-16,-4 0-27 0,-39 13-6 15,23-21-6-15,0-1 6 0,-5-1-41 16,1-2-22-16,5-9-51 0,-24 1-455 16,37-3 134-16,5-19-102 0,5 19-71 15,5-28-122-15,-7-7-521 0,17 13 827 16</inkml:trace>
  <inkml:trace contextRef="#ctx0" brushRef="#br2" timeOffset="383546.5759">12444 16413 1365 0,'17'0'62'0,"-17"0"18"0,12 0 47 16,-12 0 30-16,0 0-38 0,0 0 185 0,0 0-146 16,0 21 34-16,0-21-13 0,-21 0 18 15,21 28 7-15,-20 0 116 0,-1-12-210 16,7 3-39-16,14 2-32 0,-19 2 3 16,11 16-16-16,8-22-14 0,0-1-12 15,0-1 18-15,0-6 10 0,0-2 12 16,18-2 47-16,-18-1-58 0,0-4 6 15,19 1-25-15,-19-1-38 0,21 0-143 16,-3-21 41-16,-5 21-38 0,-1-30-58 16,-4 12-75-16,-2-2-116 0,-6-18-757 15,0 16 641-15,0 1 83 0,0 2 235 0</inkml:trace>
  <inkml:trace contextRef="#ctx0" brushRef="#br2" timeOffset="383792.711">12547 16431 1785 0,'11'0'98'0,"3"0"46"16,-1 0 47-16,-1 12-27 0,0-12-13 16,7 11 41-16,-4 0-138 0,-5-3-11 15,-4 0-1-15,0 1 17 0,0 5 64 16,-3-10-42-16,-3 2-1 0,0-1 44 16,0-2 6-16,0-3-23 0,-23 0-10 15,23 0-86-15,0 0-4 0,-17-20 27 0,17 20-7 16,-16-23 4-16,16-2 27 0,0 12-44 15,0-4-6-15,0 3-17 0,0 1-17 16,33-14-135-16,2 14-49 0,-16 3-87 16,1-1-72-16,-3 0-141 0,-3 3-104 15,9-11-541-15,-23 11 811 0</inkml:trace>
  <inkml:trace contextRef="#ctx0" brushRef="#br2" timeOffset="384604.3557">13207 15590 2286 0,'8'0'43'0,"-8"0"29"15,8 10 33-15,-8-10 11 0,0 5 36 16,-33-2-109-16,15-1-9 0,-7 1-15 16,-4 2-18-16,2-1-19 0,-35 3-148 15,33-7-1-15,2 4-121 0,2-1-155 16,7-2-81-16,5-1-17 0</inkml:trace>
  <inkml:trace contextRef="#ctx0" brushRef="#br2" timeOffset="384952.6207">13240 15447 2090 0,'4'0'62'0,"-2"0"52"0,4 19 34 15,-2-19-4-15,-4 21 19 0,5 4 109 16,-5-6-149-16,0-2-25 0,0-1-26 16,0 3-22-16,-19-2-23 0,19 14-11 15,-17-17-10-15,17-3-2 0,0 1-7 16,-14-4-16-16,14-3-25 0,0 1-86 0,0-4 58 16,0 0 21-16,0-2 21 0,0 0-19 15,25 0-59-15,-25 0 39 0,25 0 26 16,-5 0-2-16,1 0-22 0,0 0-12 15,26-25-260-15,-30 8 98 0,1 17-74 16,1-22-20-16,-5 8-6 0,1 0-46 16,3-22-90-16</inkml:trace>
  <inkml:trace contextRef="#ctx0" brushRef="#br2" timeOffset="385141.6351">13407 15373 1539 0,'0'22'95'16,"0"-22"47"-16,0 20 297 0,0 3-229 15,0-7 12-15,0-1 3 0,0 4 16 16,0 31 258-16,0-23-251 0,0 3 6 16,0 5-66-16,0-1-17 0,0 3-70 15,0 36-28-15,0-34-69 0,0-3 11 16,0-1-12-16,0-5-66 0,0-1-30 16,17 11-304-16,-17-24 125 0,16-6-40 15,-16-4-22-15,15-4-61 0,-1-2-721 16,-14 0 543-16,17-24 29 0,-5 24 217 0</inkml:trace>
  <inkml:trace contextRef="#ctx0" brushRef="#br2" timeOffset="385752.1174">13688 15107 1211 0,'0'0'61'0,"-6"0"68"16,6 0 54-16,0 0 244 0,0 0-266 16,0 0-17-16,0 0-31 0,0 0 22 15,0 0 91-15,0 0-120 0,0 0 25 0,0 0 20 16,0 0 59-16,0 19 22 0,0-3 203 15,0-16-283-15,0 19-18 0,0-1-4 16,0 1-48-16,21 22 109 0,-21-18-127 16,0-1 0-16,16-1-33 0,-16 3 10 15,0-3-27-15,11 20 15 0,-1-21-43 16,-10-2-13-16,8-3-6 0,-8-2-22 16,0-5-41-16,9 2-214 0,-9-8-8 15,0-2-136-15,4 0-69 0,-4 0-150 16,4-23-611-16,2-6 723 0,-2 13 197 15</inkml:trace>
  <inkml:trace contextRef="#ctx0" brushRef="#br2" timeOffset="386088.4141">13994 14865 1838 0,'5'-21'62'0,"1"2"45"15,0 2 55-15,4-2 162 0,-6 11-209 16,3 6-34-16,-1 2 23 0,0 0 5 16,6 0 206-16,-7 25-126 0,3-25 21 15,-2 30 30-15,0-5 9 0,-6 5 9 0,0 42 154 16,0-31-261-16,0 3-33 16,-29 5-44-16,29 2 38 0,-31-2-21 0,2 43 67 15,15-45-122-15,-3 0-6 0,3-4-13 16,-1-2-15-16,-7 31 4 0,9-41-2 15,3 1-3-15,0-3 20 0,3-4-28 16,1-3-27-16,-2 15-157 0,6-24 5 16,0-5-59-16,0 1-77 0,2-3-125 15,0-6-621-15,0 0 464 0,20-18-77 16,-20 18 80-16,21-27 32 0,-6 6 184 16</inkml:trace>
  <inkml:trace contextRef="#ctx0" brushRef="#br2" timeOffset="386559.9643">14139 15449 2160 0,'4'-6'57'16,"2"3"58"-16,1 1 63 0,-5-3 82 16,-2 2-1-16,4-4 169 0,-2 3-307 15,0 0-33-15,-2 0-49 0,0-1-14 16,2-1 3-16,8-8-3 0,-8 4 7 16,5 2-24-16,1-2 5 0,4-1-7 15,9-13-2-15,-9 12 1 0,3 2-19 16,-3 0-6-16,1 3 6 0,1 3-8 0,7 0 1 15,-11 4 8-15,3 0 11 0,-7 0 16 16,2 20-15-16,-4-1 21 16,-4-19-38-16,0 28 33 0,0-14 7 0,-25 2-12 15,25 2 39-15,-47 15 29 0,30-17-21 16,-3-1-31-16,-1-1-14 0,2-1 13 16,1-3-28-16,-7 6 7 0,15-11-10 15,1-2 1-15,5 0 11 0,0 0 2 16,4-3 15-16,0 0-28 0,0 0 10 15,0 0-13-15,0 0 7 0,0 0 16 16,25 0 40-16,-4 0-3 0,-5 0-4 16,5 0 2-16,-5 0-7 0,26 0 16 0,-32 21-69 15,0-21 8-15,-1 18 27 0,-9-18 31 16,0 20-8-16,0 4 65 0,-29-13-99 16,8 2 14-16,-6-1-28 0,-4 2-12 15,-4 1 23-15,-44 10-2 0,40-14-51 16,6-2-46-16,4-4-66 0,4-2-85 15,-4-1-585-15,19-2 288 0,6-20-105 16,4 20-24-16,0-24 19 0,0 24 157 16</inkml:trace>
  <inkml:trace contextRef="#ctx0" brushRef="#br2" timeOffset="390644.8503">10387 17796 2625 0,'50'-26'23'15,"-29"18"15"-15,22-16 298 16,-35 21-189-16,1 3-40 0,-3-2 29 0,-2 2 24 15,6 0 260-15,-8 0-151 16,-2 21 12-16,0-21-18 0,0 20-42 16,0-6-66-16,-25 18 45 0,25-11-123 0,-33 1-8 15,11 3-17-15,-5 2 22 0,-37 36 47 16,29-28-52-16,-3 5-4 0,1 2 19 16,2 3-41-16,-56 94 24 15,37-45-26-15,34-48-23 0,-1-2-6 16,2-2-6-16,-12 40-16 0,15-41 12 15,3-4-5-15,-7 33-9 16,11-15-66-16,9-32 34 0,0 25-135 16,29-39 109-16,2-6-81 15,-10-3 71-15,0 0-19 0,4-26-24 16,22 2-326-16,-20 24 47 0,-4-32-72 0,22 15-580 16,-8 3-52-16,-20 2 585 15,4-15-408-15</inkml:trace>
  <inkml:trace contextRef="#ctx0" brushRef="#br2" timeOffset="391979.8675">10621 18322 1391 0,'10'8'89'0,"-2"-8"79"15,5 5 376-15,-9-3-257 0,0 1 10 0,-4-2 27 16,0 13 727-16,-27 3-511 16,27-11-350-16,-29-1-20 0,11 2-62 15,-22 7 17-15,20-7-101 0,1-2-3 16,-18 2-11-16,8 0-71 16,15-5-24-16,-5 0-482 15,4-2-532-15,7 0 505 0,0-21-662 16,8-4 43-16</inkml:trace>
  <inkml:trace contextRef="#ctx0" brushRef="#br2" timeOffset="392408.8202">10732 18137 2542 0,'7'0'14'0,"9"0"118"0,-8 0-31 0,5-22 10 15,1 22-23-15,1-14-20 16,22-6 2-16,23-15 46 16,-19 13-44-16,-22 13-57 0,0 2-14 15,-3 3 9-15,17-2-25 16,-8 6 11-16,-9 0 6 16,-7 19 11-16,-9 2 7 0,0-21-27 15,0 26 22-15,0-10 2 0,-27 3-1 16,27 2 9-16,-25 17 55 0,0-19-54 15,11 1 19-15,14-4-25 0,-19-1-9 16,7 2-1-16,1-7-25 0,11 0 2 16,0-2 16-16,0 6 5 0,0-9-10 15,0-1 1-15,0 4 6 16,0-6 19-16,0 0-8 0,15 0 1 16,16 7 9-16,-21-7-9 0,19 0-79 15,0-2-137-15,-12 0 46 16,-5 0-25-16,17-19-261 0,-19 19 157 15,1-22-75-15,1 22-65 16,15-12-849-16</inkml:trace>
  <inkml:trace contextRef="#ctx0" brushRef="#br2" timeOffset="392660.2132">11394 18367 1654 0,'23'10'122'16,"10"3"283"-16,-31-13-361 16,4 5 246-16,-6-3-111 15,-23 3 153-15,-6 6-99 16,5-5-160-16,-38 16 14 16,-15 1-27-16,36-13-63 0,-36 10-10 15,44-10-14-15,6-3-30 0,2-3-72 16,-12 8-319-16,25-7 120 0,2 1-121 15,-1-2-59-15,5-2-92 0</inkml:trace>
  <inkml:trace contextRef="#ctx0" brushRef="#br2" timeOffset="393096.8895">11092 18581 2003 0,'13'7'40'0,"-1"-7"40"15,13 6 213-15,-11-6-128 0,-3 0-5 16,3-22-21-16,15 3 105 0,-12 19-149 0,3 0-15 16,-3-23-7-16,18 23 27 0,-14-15-59 15,26 6-14-15,-32 1-35 16,38-2-38 0,-46 10 52-16,-1 0-2 0,-4 0 5 15,0 0-5-15,-2 0 7 0,0 17-3 16,0-17 3-16,-23 24 8 0,23-24-33 15,-18 31 26 1,-26 10 1-16,25-34-24 0,9-2 30 16,4 5-3-16,-2-7 15 15,4-1-33-15,4-1 12 0,0-1-12 0,0 0 4 16,0 0-4-16,0 0-14 16,0 0 7-16,0 0-1 0,14-16 20 15,-14 16 5-15,14 0-7 0,-14 0-14 0,17 0 3 16,-5 0 4-16,-12 0 2 0,9 0 8 15,-9 0-3-15,4 25 68 0,-4-8-23 16,0-17 13-16,-23 21-12 0,0 6-7 16,23-15-36-16,-31-3-9 0,13 3 12 15,-17 4-52-15,-9-13-383 16,32-3 168-16,1 0-51 0,5 0-76 16,4 0-743-16,2 0 531 0,0-27 130 15</inkml:trace>
  <inkml:trace contextRef="#ctx0" brushRef="#br2" timeOffset="393279.031">11824 18498 3058 0,'8'0'13'0,"3"22"22"16,-1 2 470-16,-10 13-25 0,0-19-309 15,0 5-30-15,-21 22 67 0,1 6-89 16,-22-8-128-16,26-23-32 15,1-4-42-15,-8-2-419 16,13-14-419-16,2 0 306 0,8 0-62 0,0 0-572 16,0 0 862-16</inkml:trace>
  <inkml:trace contextRef="#ctx0" brushRef="#br2" timeOffset="396421.6427">12229 18053 964 0,'6'0'53'16,"9"0"215"-16,-9 0-36 0,2 0 26 15,-2 0-10-15,1 0 30 0,1 0-39 16,2 0 147-16,-6 0-217 0,1 0 13 15,-3 0-25-15,0 0 40 0,-2 0 1 16,0 0 211-16,0 0-214 0,0 0-58 0,0 0-33 16,-17 0-31-16,1 19 8 15,16-19-61-15,-23 0-49 0,8 0 29 16,-3 16-41-16,-1-16-20 0,-16 0-149 0,14 0 37 16,3 0-55-16,-1 0-37 0,1 0-73 15,-1 0-28-15,-10 0-314 0,15 0 323 16,5 0-48-16,-1 0-25 0,2 0-649 15</inkml:trace>
  <inkml:trace contextRef="#ctx0" brushRef="#br2" timeOffset="397173.4196">12663 17683 1451 0,'17'0'90'0,"-3"0"39"16,-14 0 49-16,15 0-11 0,-15 26 28 15,10-26-49-15,4 41 120 0,-7-22-125 16,1 3 20-16,-6 1-11 0,-2 0 39 16,0 1-29-16,0 29 100 0,0-29-189 15,0-1-17-15,-27-1-27 0,27 1 2 0,-16 16 15 16,16-26-48-16,0-1-49 0,0-1-60 15,-15-2-77-15,15-4-74 0,0-3-421 16,0-2 177-16,0 0-34 0,0 0-56 16,0-27 91-16</inkml:trace>
  <inkml:trace contextRef="#ctx0" brushRef="#br2" timeOffset="397668.0539">12874 17788 2243 0,'6'-2'4'0,"0"-1"13"0,3-1 21 16,-1 1 25-16,2-4 37 0,13-6 97 16,-8 5-98-16,1 0-26 15,-1-1-9-15,1 1-8 0,3-1-16 0,14-10 4 16,-19 10-34-16,3-1-20 0,-3 3 13 16,1-1-7-16,12-1 11 0,-17 7-17 15,0 2 7-15,1 0 2 0,-3 0 6 16,-2 0 5-16,2 19 18 0,-6-19-36 15,0 19 14-15,-2-19-3 0,0 24 2 16,0 5 19-16,0-15 0 0,-22 0-4 16,22-2-10-16,0 0 10 0,-15-1-24 15,15 4 12-15,0-8-15 0,-10-2-2 0,10-1 22 16,0-2-16-16,0-1 1 16,0 1 12-16,0-2-1 0,0 0 6 0,0 0-17 15,0 0-7-15,0 0-6 0,0 0 13 16,25 0 7-16,-25 0-5 0,27 0 16 15,-11 0 10-15,28 0 58 0,-26 0-58 16,3 18 4-16,-3-18 5 0,-5 21 22 16,-3-8 64-16,-4 11 229 0,-6-10-155 15,0 1-34-15,-20-1-64 0,20 0-26 16,-71 16-33-16,40-18-23 0,-4 0-24 16,-4 1-27-16,-2-4-48 0,1-2-74 0,-34 2-386 15,43-7 189-15,2 0-35 16,4-2-89-16,7 0-113 0,5 0 56 0,-1 0-435 15</inkml:trace>
  <inkml:trace contextRef="#ctx0" brushRef="#br2" timeOffset="397887.3991">13277 18192 2063 0,'39'12'144'0,"-22"-7"-11"0,-5 2 43 16,1-6-31-16,-7 2 31 0,-2 1 56 0,-4 1 358 16,0-1-216-16,-29 1-45 0,29 2-52 15,-66 10 152-15,-4 5-188 16,30-10-184-16,-48 11 13 0,44-14-41 16,-1 1-3-16,1 1-33 0,-32 5-73 15,45-11 14-15,4-2-42 0,2-2-62 16,-10 4-596-16,23-5 219 0,1 0-38 0,3 0-1 15,-2 0-596-15,5 0 592 16,5 0 181-16</inkml:trace>
  <inkml:trace contextRef="#ctx0" brushRef="#br2" timeOffset="398404.1813">12723 18436 1922 0,'0'6'61'0,"17"-6"28"0,-17 7 36 15,24-7 190-15,-15 0-163 0,-9 0 17 16,6 0 0-16,2-17 180 0,-4 17-191 16,3 0-25-16,-1 0-29 0,10 0 26 15,-3-11-93-15,-1 11-1 0,3-10-17 16,16 3 14-16,-13 0-51 0,1-2 12 0,-1 4-1 16,20-8-5-16,-22 6 26 0,3 2-12 15,-5 0-3-15,11 3-34 0,-17-1 20 16,-2 3 25-16,-3 0-17 0,1 0 15 15,-4 18-18-15,0-18 34 0,0 21-7 16,-21 8 17-16,-2-16-42 0,23 0 13 16,-31 4-16-16,-2 5 28 0,19-11-18 15,3-1 11-15,-9 4-22 16,11-6-4-16,1-3 35 0,6-2-11 16,2-2-18-16,0-1 21 15,0 0-8-15,0 0-23 16,21 0 21-16,-3-18 1 0,9 18 35 15,-12 0-39-15,-1 0 13 0,11 0-22 16,-13 0 24-16,-1 19-7 0,-1 1 110 16,-10 3 141-16,0-1-185 15,-27-8-5-15,27 0-1 0,-29-1-18 16,-8 9-22-16,16-10-35 0,-1-1 11 16,-28 7-42-16,0-16-233 15,28-2 30-15,-24-22-400 16,19 1-124-16,13 21 396 0,6-17-342 0,3 17 400 15,3 0 11-15,2-12 96 16,0-5-298-16</inkml:trace>
  <inkml:trace contextRef="#ctx0" brushRef="#br2" timeOffset="399024.8308">12979 17158 659 0,'-4'0'20'0,"0"0"17"0,0 0-5 16,2 0 34-16,-2 0 36 0,-6 22 269 16,5-22-154-16,5 17 8 0,0-17-26 15,0 20-20-15,0-9 26 0,23 16 141 16,4-12-168-16,-8 6-8 0,3 0 3 16,3 5-9-16,39 35 135 0,-29-28-148 15,9 5 7-15,5 7-33 0,3 3 23 0,2 4-16 16,53 57 128-16,-55-50-157 0,-7 3-24 15,-3-3 22-15,-9 3-13 0,8 55 153 16,-30-62-155-16,-11 3 3 0,0-2-13 16,-40 53 66-16,18-59-81 0,-5-3-18 15,-6 0-29-15,-38 38 18 0,34-47-20 16,-2-3 7-16,-38 29-23 16,-45 3-204-16,102-64 99 15,3-3-63-15,-8-20-579 16,11-11-369-16,12 31 560 0,-4-20-666 15,6-18 18-15</inkml:trace>
  <inkml:trace contextRef="#ctx0" brushRef="#br2" timeOffset="402343.9707">4781 14868 328 0,'-60'45'0'0,"-97"53"-53"15,103-73 30-15,-101 38 22 16,106-47 41-16,-1-3-23 0,-4 1 6 16,-94 32-227-1</inkml:trace>
  <inkml:trace contextRef="#ctx0" brushRef="#br3" timeOffset="409542.747">4678 14337 671 0,'45'0'41'0,"-28"0"11"16,10 0 16-16,-17 0-48 0,-4-21 3 16,3 21-5-16,-1 0 15 0,4-15 13 0,-8 15-18 15,-2 0-45-15,5 0 23 16,-3-12-10-16,-4 12 47 0,0 0 88 0,0 0-65 15,0 0 5-15,0 0 16 0,0 0-18 16,0 0 93-16,0 0-79 16,-25 0 45-16,6 0-30 0,-5 0 14 0,-12 0-1 15,-63 0 53-15,37 0-107 0,-10 0-43 16,-9 0-9-16,-4-20 2 0,-94 20-6 16,88 0-6-16,-2 0 6 15,-184 0 9-15,192 0-7 0,0 0-4 16,-4 20-11-16,-78-2 13 0,90-18-4 0,-9 14 6 15,-1-14 4-15,-6 16-6 16,2-6 28-16,-108 8 10 0,94-7-30 16,-3 2-5-16,-1-1-12 0,-3 3 6 15,-202 33 0-15,215-31 12 16,-162 28-5-16,189-32-15 0,-62 9 13 16,-50 6-9-1,58-12 16-15,61-8-17 0,3-1-2 16,-64 2-16-16,62-6 14 0,-4-1 15 15,4 1-4-15,-120 1-11 16,70 0 12-16,61-2-14 0,3 1 1 16,-27 2 37-16,44-2-24 0,4 1-9 15</inkml:trace>
  <inkml:trace contextRef="#ctx0" brushRef="#br3" timeOffset="410513.0137">83 17148 1904 0,'35'21'-14'0,"45"15"2"16,-38-21 20-16,1-2 11 0,46 12 17 0,-43-10-41 16,-1-2-1-16,5-1 11 0,63 18 28 15,15-3-12-15,-55-10 3 16,3-1-19-16,9-3 20 0,89 15-16 16,-87-17-16-16,3 0-22 0,4 3 9 15,1-4 14-15,-2-2 0 0,80 18 21 16,-88-9-23-16,-4 5 4 0,-9 3-9 15,0 1 14-15,54 36 20 0,-64-29-16 16,-2 4-6-16,2-3 4 0,-4 2-15 0,0-3 7 16,43 33-15-16,-53-36 37 15,-5-1-6-15,-1-3-7 0,-5-2 13 0,-4-2-16 16,19 12 22-16,-30-22-39 0,-3-5 21 16,-4 0 11-16,-3-3 2 0,2-3 73 15,-7-1-75-15,-3 0 10 0,0 0-14 16,0 0 1-16,-2-24 16 0,10 8-18 15,-7 16-3-15,3-20-7 0,0 20 15 16,0-26-12-16,3 13-31 0,16-20-31 16,-13 15 50-16,7-5 24 0,1 2-20 15,5-1-3-15,31-27-3 0,-27 26 15 16,4-3 3-16,-2-1-23 0,1 2 34 0,38-32-3 16,4-8-12-1,-34 29 1-15,47-38 24 0,-40 32-31 0,3 0 4 16,2-2-1-16,1-3 14 0,69-46 25 15,-59 46-20-15,1-5 10 0,6 6-8 16,-2-3 16-16,3 0 2 0,65-45 30 16,-70 44-46-16,1 2-2 0,-5 0-9 15,-4-2-18-15,-2 1 2 0,55-51-16 16,-59 51 12-16,-4-2-5 0,-1-3 16 16,-1-3 0-16,34-65-13 0,-49 58 2 15,3-7 9-15,-10-5 6 0,-3-4 4 0,-4-2-12 16,4-76 30-16,-23 79-22 15,0-1-5-15,0-1 2 0,-42 0 2 0,-24-87 20 16,19 80-37-16,-9-7 6 0,-6-4-4 16,-15-5-5-16,1-1-17 0,-96-108-121 15,77 109 39-15,2-1-20 0,-2 7-28 16,6 7-6-16,-70-55-142 0,93 89 188 16,2 7-66-16,14 13 17 0,7 10 2 15,10 9-47-15,-17 1-219 0</inkml:trace>
  <inkml:trace contextRef="#ctx0" brushRef="#br3" timeOffset="412183.7898">14079 16908 397 0,'-21'11'16'16,"21"-6"24"-16,-20-5-14 0,5 0 6 15,-1 0-11-15,-26 0 68 0,20 0-53 16,-3 0 29-16,-2 0-33 0,-2 0-26 16,-18 0 21-16,22 0-21 0,2 0 37 15,0 0 12-15,-2 0-76 0,3 0 87 16,-22 16-75-16,20-16 99 0,3 0-88 15,-2 12 91-15,0-12 3 0,-20 9 29 16,20 0-73-16,-4-5 22 0,-2 3 9 0,-2-1-20 16,-2-1 41-16,-37 7 48 0,29-4-63 15,-1-3-48-15,-3 2-4 0,-1-1-23 16,-53 8 5-16,-6 1 17 16,1 5 10-16,53-11-21 0,-3 1-17 15,0 3 5-15,-4-2-9 0,5 0 2 16,-61 14 52-16,58-14-28 0,0 1 2 15,0 2-9-15,5-3 7 0,-3 2-5 16,-49 13 27-16,47-15-35 0,-2 3-4 0,-4 3-17 16,2-3 11-16,-64 16-10 0,62-14 19 15,-4 2-28-15,2-2 23 0,-4 2-11 16,3-4 2-16,-61 19 19 0,58-18-40 16,6 3 18-16,0-2-12 0,2-3-4 15,9-2 36-15,-49 16-30 0,55-15 14 16,1-1-3-16,5-5 0 0,0 3 18 15,-36 13-45-15,42-13 20 0,-4 0-2 16,0 0 22-16,0 1-3 0,0 1-4 16,-36 9-26-16,34-10 13 0,0 1 10 15,4 0 10-15,-1 0 1 0,-30 12-12 16,37-13-12-16,-4 2-11 0,8-2 29 16,-4 0-13-16,7-2-3 0,-18 6 23 0,22-7-13 15,1-1-2-15,5-1-8 0,0-1 3 16,1 0-3-16,-9 4 26 0,7-2-29 15,5-2 26-15,0 0-32 0,-1 0 17 16,-11 5-1-16,9-4 22 0,1-1-13 16,-2 2-11-16,-3 1 4 0,3 0-1 15,-15 9-10-15,14-9 12 0,3 2-15 16,-2-1 15-16,3 0 6 0,-5 13-2 16,6-11-14-16,4 4 2 0,-1 4 32 15,-1 3-47-15,2-2 18 0,0 33 18 0,0-25-12 16,2 3 1-16,0 2-13 15,0-1 12-15,0 40 35 0,-1-32-22 16,-1-3 0-16,-8 47-22 0,-3 0 6 16,9-41-9-16,-4 46 15 15,4 1-2-15,4-45-14 0,2 51 22 16,0-50-3-16</inkml:trace>
  <inkml:trace contextRef="#ctx0" brushRef="#br3" timeOffset="413208.4979">13525 17093 615 0,'0'-17'29'0,"-21"4"-37"0,21-3 13 15,0 2 17-15,0 1-21 0,0-5 125 16,-16 11-17-16,16-1-16 0,0 1-19 16,-8 0 24-16,-1-4 107 0,9 1-54 0,-6 3-32 15,6-4 11-15,-6 1 6 0,2 1-21 16,-2-9 88-16,-3 11-129 16,7 1-14-16,-2-1-23 0,2 4-11 0,-2 1-30 15,2 0 15-15,2 2-7 0,0 0 25 16,0 0 20-16,0 0 37 0,27 25 25 15,2 17 93-15,-9-11-137 0,3 10 3 16,8 8 7-16,2 6 10 0,38 77 44 16,-34-57-91-16,2 9-1 0,2 0 11 0,-1 2-11 15,-3 4 4-15,33 81 6 16,-35-86-24-16,-4-1-4 0,0-8 2 0,23 65 58 16,-8-26-2-16,-30-63-62 15,13 30 9-15,-19-47-17 16,3-3-3-16,-3-2 8 0,0-2-2 0,9 26-14 15,-7-31-16-15,-5 1-39 0,9 13-148 16,-3-10-193-16,-9-15 111 16,0 27-446-16,6-9-221 15,-10-27 470-15,0-3-88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0-29T19:57:56.673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3739 8499 2696 0,'13'-6'-6'0,"1"1"-9"0,13-6 16 15,-12 4 41-15,-3 5 49 0,-4-1 17 0,1 3-2 16,3 0 42-16,-8 0 40 16,-4 0-50-16,0 25 168 0,0 0-154 15,0-11-21-15,0 6-19 0,0 0 20 16,-18 26 57-16,18-21-109 0,-15 0-16 15,15 5 7-15,-10 4 5 0,10 2 24 16,-9 43 56-16,9-35-93 0,0 7-27 16,-6 8 5-16,6 0-24 0,0 79 33 15,-4-62-41-15,2 8 17 0,0 6-18 0,2 7 9 16,-2 3-6-16,-2 108 16 16,2-98-16-16,0 4 19 0,-5 2-9 15,5 1 19-15,-6 115-11 0,2-114 2 0,0 6 5 16,-1 1-6-16,1 0-24 15,-2-1 3-15,-6 122 6 0,5-121 36 0,3 0-7 16,-4-3 1-16,1-2-28 0,-5 108-7 16,8-120-2-16,-5 2 24 0,5-3-17 15,-2-5-15-15,0-4-6 0,-1 82-20 16,1-91 0-16,6-7-11 0,-2-7-25 16,4-5-30-16,0 56-122 0,0-72 105 15,0-3-71-15,0-6-160 0,0-7-207 0,0-4-116 16,0 9-778-16,0-26 820 15,0-9 1-15,0-2 171 0</inkml:trace>
  <inkml:trace contextRef="#ctx0" brushRef="#br0" timeOffset="587.4953">7239 10826 1924 0,'17'0'-61'0,"-15"0"45"0,-2 0-13 15,0 0 49-15,-23 21 26 0,2-21 1 16,-39 22 122-16,21 8-103 0,-9-15 0 16,-7 1-25-16,-16-2 29 0,-77 20 105 15,63-18-74-15,-10 2 14 0,-11 0 1 16,-7-5 5-16,-13 2 14 0,-139 16 139 16,114-16-116-16,-12 1 8 0,-11 0 32 0,-10 1 4 15,-14 3-19-15,-216 17 79 16,191-15-191-16,-6-3 2 0,-5 2-1 0,-4 0 8 15,-239 21 56-15,247-18-94 0,-14 0-24 16,3 4 9-16,3 0-23 0,2 1 4 16,-200 33-38-16,111-12 7 0,34 2 15 15,37-1 7-15,-36 10-29 16,61-4-78-16,190-47 10 0,-23 11-275 16,-5-5 41-16,14-4-79 0,-22 0-464 15</inkml:trace>
  <inkml:trace contextRef="#ctx0" brushRef="#br0" timeOffset="17185.6927">3704 10563 229 0,'-4'2'16'0,"4"0"-5"15,0-1-2-15,0-1-25 0,0 0 18 16,0 0 12-16,0 0-6 0,0 0 6 15,15 0-12-15,-15 0 32 0,0 0-5 16,0 0-8-16,0 0-23 0,0 0 31 16,0 0 20-16,0 0-9 0,0 0-5 15,0 0 16-15,0 0 8 0,0 0-6 16,0 0 15-16,0 0-25 0,0 0 30 16,0 0 158-16,0 0-109 0,0 0-8 15,0 0-17-15,0 0 1 0,0 0 16 16,0 0 81-16,0 0-112 0,0 0-22 0,0 0-24 15,0 0 20-15,0 0-12 0,0 0 47 16,0 0-76-16,0 0 18 0,0 0 3 16,0 0-10-16,16 0 15 0,-16 0-26 15,0 0-7-15,0 0 18 0,0 0-11 16,0 0 22-16,13 0 26 0,-13 0-44 16,0 0-4-16,8-13-5 0,-8 13 15 15,4 0-9-15,0-8-10 0,0 1-5 16,-2 7-11-16,2-9 18 0,3 4-11 0,3-2 2 15,-6 2 15-15,2-1-1 0,-2 0 11 16,5 0 12-16,-7 0-35 0,10-9 12 16,-8 4-15-16,0-1 16 0,3 0-1 15,1-3-12-15,6-18 9 0,-7 16 1 16,-1 0-10-16,17-31-2 16,-17 31 13-16,0-1-14 0,2-3 1 15,3 0-12-15,7-26 11 0,-5 21 0 16,-1-6 8-16,2 0-7 0,3 3-1 15,14-37-26-15,-17 33 26 0,3-2 1 16,-1 1 9-16,7-1-4 0,2-1-15 0,23-36 5 16,-24 36 13-16,5-1-4 0,4-2-3 15,-2 1-10-15,27-35 16 0,-27 39 10 16,-2-5-9-16,2-1-18 0,-2 3 5 16,0 1-10-16,25-36-2 0,-27 36 10 15,2 0 9-15,-2 1 9 0,6 0-6 16,0 1-7-16,39-32 12 0,-31 33-7 15,5-1-1-15,1 0-10 63,5 5 1-63,51-27 4 0,-49 30 0 0,0-1-1 0,0 7 0 0,-5 0-1 0,7 5 9 0,41-11-13 0,-49 15 13 0,3 3-13 0,-1 6 13 0,-2-3-2 0,1 5-2 0,40 0-11 16,-43 0 10-16,-1 30 0 0,-4-10 0 15,-1 1-4-15,42 33 5 16,-40-22 18-16,-3 5-1 0,0 4-2 0,1 2-20 15,1-2-2-15,33 45-12 0,-39-41 16 16,1 0 0-16,1 2 6 0,0 2-7 16,0 1 3-16,31 47 38 0,-32-44-19 15,5-1 16-15,-4 0-9 0,0 2-7 16,46 50 37-16,-44-47-18 0,11 2 5 16,2-2-14-16,-5 3-4 0,9 0-20 15,53 67 16-15,-53-62-19 0,2-1 9 16,4-1-21-16,-2 2 1 0,0-1 29 0,70 52-12 15,-57-60 11-15,-3-1-24 0,4 0-11 16,1 0 14-16,88 52-23 0,-82-57 35 16,3 6-9-16,-1 0-32 0,2 1-35 15,-2 1-31-15,67 47-169 0,-81-53 57 16,-9 3-102-16,-7-9-115 0,-5-2-90 16,-9-6 20-16</inkml:trace>
  <inkml:trace contextRef="#ctx0" brushRef="#br0" timeOffset="18706.178">3806 11482 883 0,'0'0'66'0,"0"0"60"15,0 0 24-15,14 0 263 0,-14 0-260 16,0 0 17-16,0 0-59 0,0 0-25 16,0 0 20-16,0 0-88 0,0 0 10 15,0 0-12-15,0 0 21 0,0 0 7 16,0 0 4-16,0 0-30 0,0 0-14 15,0 0 7-15,0 0 21 0,0 0 15 0,0 0 74 16,0 0-70-16,0 0-22 16,0 0 29-16,0 0-15 0,0 0 82 0,0 0-66 15,0 0 7-15,0 0-19 0,0 0 1 16,0 0-10-16,0-18 44 0,21 18-36 16,-21 0-9-16,18-20-7 0,-3 20 19 15,1-21-18-15,22-8 19 0,-16 11-43 16,3-2 16-16,6-4-10 0,6-3 4 15,56-41 19-15,-39 29-21 0,8-5-12 16,10-10-2-16,7-3-21 0,6-2 20 16,97-67-13-16,-87 59 15 0,8-4 0 0,9-3 13 15,-5-2-11-15,125-81 31 0,-117 76-19 16,12-8 21 31,7-1 13-47,-2-2 4 0,1-2 15 0,144-98 55 0,-137 89-52 0,5 3-13 0,-3-3-8 0,1-1 10 0,2 2-19 0,132-100 48 0,-137 105-55 15,-1-1-23-15,-7 2 12 0,0 6 5 16,110-77 40-16,-134 94-26 0,-3 4-21 16,-4 4 7-16,131-84 5 15,-172 110-31-15,-6 3 9 0,-9 7-20 16,32-16-15-16,-53 25-67 0,-1 7-95 0,-2 2-124 16,-7 3-167-16,9-1-653 15,-17 4 427-15,0 3 0 0,-1 2 132 16</inkml:trace>
  <inkml:trace contextRef="#ctx0" brushRef="#br0" timeOffset="24059.3112">6749 9522 417 0,'2'-3'10'0,"-2"0"32"0,0 0 18 15,4-2 50-15,7-6 316 0,-9 3-152 16,-2-1 33-16,2 1-42 0,2 2-1 16,0-2-14-16,-4-6 172 0,0 9-221 15,4-2-27-15,-4 3-32 0,0-2 1 16,2 1-26-16,-2-2 50 0,0 2-109 15,0 1-8-15,0 2-13 0,0-3-6 0,0-4 3 16,0 3-16-16,0 2-23 16,-27 0-5-16,27 0-14 0,-31 2 7 0,-4-2 25 15,13 4 5-15,-3 0-23 0,6 0 3 16,-4 0 3-16,-20 17 23 0,18-17-16 16,4 19 6-16,-3-5-17 0,1 3 13 15,2 4 18-15,-18 13-31 0,20-14 10 16,7 2-6-16,-2-4 27 0,5 0-3 15,3-1 11-15,4 13 12 0,2-13-14 16,0-4 4-16,31-4 1 0,-12 1-5 16,28-2 5-16,-14-8-18 0,0 0-10 15,5 0 11-15,5-25-14 0,-4 25-1 0,40-47 8 16,-44 30-3-16,0-2 9 16,-8-3-18-16,-2 0 10 0,-15-1 6 0,5-25-12 15,-15 23-8-15,0 2-10 0,-25 4 8 16,0-1-9-16,-62-7-31 15,52 23 60-15,-35 4-11 0,28 0 5 16,9 28-22-16,0-28 17 0,2 33-9 16,4-13 2-16,-12 24 18 0,27-25 10 15,5-1-10-15,5 1-4 0,2-5 30 16,23 10 24-16,-23-24-8 0,33 10-15 16,-10-5-16-16,4-5 34 0,2 0-59 0,35 0 9 15,-37 0 1-15,4-19 6 0,-7 19 14 16,-3 0-23-16,-4-15-9 0,-3 4 2 15,-14 11 7-15,0-18-20 0,-21 10-2 16,21 8 10-16,-53-13-117 0,28 13-3 16,-4 0-49-16,0 0-3 0,2 0-52 15,2 21-3-15,-24-3-313 0,28-18 176 16,2 17-219-16,7-17-49 0,4 15 8 16,0-15 141-16</inkml:trace>
  <inkml:trace contextRef="#ctx0" brushRef="#br0" timeOffset="27566.2378">3990 10135 416 0,'0'0'4'0,"0"0"18"0,0 0 57 16,0 0-34-16,0 0 2 0,0 0 23 0,0 0 8 16,0 0-9-16,0 0 37 15,0 0-75-15,0 0 4 0,0 0-9 0,0 0 8 16,0 0-15-16,0 0 70 0,0 0-11 16,0 0 6-16,0 0 29 0,0 16-15 15,0 1 97-15,0-5-136 0,0 1 7 16,0 2-14-16,0 5 15 0,0-1 6 15,0 24 80-15,-15-18-102 0,15 0 25 16,0 1-47-16,-14 1 36 0,14-3-11 16,-11 26 17-16,3-27-56 0,8 2-17 15,-8-4 13-15,4 0-16 0,-1 21 34 16,5-24-29-16,0 1 26 0,0 2-7 0,0-2-12 16,0 2 3-16,0 18-16 15,0-19 1-15,21 0 11 0,-21 1 1 0,0-1 3 16,15 2 13-16,-15 18 31 0,10-18-26 15,-10 0-8-15,10-1-18 0,-1-1 4 16,-1 20 6-16,-2-21 11 0,-2 1-6 16,0-3-11-16,0-2 4 0,-4 2-3 15,0 10 17-15,0-10-12 0,0-4-3 16,0-1-7-16,0 3 13 0,0-1-10 16,0 10-15-16,0-16-5 0,0 3 31 15,0-3-15-15,0 1 7 0,0 5-4 0,0-7 10 16,0 1-15-16,0-1-1 0,0-2 8 15,0 2-15-15,0 4 17 0,0-6-3 16,0-2 1-16,0-2-1 0,0 3-5 16,0 0-4-16,15-2-46 0,-15 0-6 15,0 0-26-15,0-1-31 0,0 1-56 16,0-2-284-16,0 0 65 0,0 0-52 16,0 0-50-16,0 0 88 0</inkml:trace>
  <inkml:trace contextRef="#ctx0" brushRef="#br0" timeOffset="28326.9172">3905 11086 468 0,'0'-29'22'0,"0"-3"1"0,16-2-11 0,-16-4-1 15,0-1 0-15,17-40 38 0,-17 37-30 16,0 1 8-16,0-1 4 0,0 2-46 16,0-2 29-16,0-37-3 0,0 38 30 15,0 3 35-15,0 1 4 0,0 2-48 16,0-29 57-16,21 33-77 0,-21 2 19 16,0 1-52-16,16 0 5 0,-16 2 8 0,19-22 92 15,-1 25-61-15,-18 3 41 16,19 0-9-16,-19 2 20 0,14 4 24 0,3-12 79 15,-13 14-123-15,0 2-13 0,6-1-14 16,-5 4 10-16,3-3 63 0,-8 6-50 16,0 1-31-16,0 3-18 0,4 0 29 15,-4 0 15-15,0 0 113 0,0 27-77 16,0-27-23-16,0 33-12 0,0-11-8 16,0 5-17-16,-27 42 35 0,27-31-39 15,-27 4 3-15,27 3-14 0,-27 1 11 16,-4 49 22-16,19-52-23 0,0 3-5 0,-1 1 18 15,1-4-3-15,1-1-3 0,-7 35 45 16,10-38-41-16,1-1 11 0,3-3-14 16,2 1-11-16,0 29 7 0,2-31-4 15,0 2-1-15,0-3-2 0,0 1 0 16,21 2-15-16,-21 30-12 0,0-32 19 16,16-3 8-16,-16-1-13 0,0 0 16 15,11 20-17-15,-11-26 17 0,0-2-6 16,0-4 1-16,0 25-10 15,0-35 2-15,0-1-13 0,0-4 10 16,0 2-21-16,0-5 0 0,0 0-21 0,0 2-15 16,0-2-9-16,0 0-143 0,0 0 81 15,0 0-51-15,0 0-36 16,0 0-97-16,0-18-85 0,0 18-395 0,0-14 506 16,0 14 117-16</inkml:trace>
  <inkml:trace contextRef="#ctx0" brushRef="#br0" timeOffset="29513.3135">3913 11264 698 0,'0'-12'54'15,"0"1"31"-15,0 1 32 0,0 3 37 16,0 1-19-16,-25-1 145 0,3 1-167 16,7 6 3-16,-1 0 2 0,-7 0 1 15,2 0-8-15,-26 19 119 0,16-19-144 16,4 18-11-16,0-18-21 0,-2 22-10 16,-17 5 33-16,24-13-50 0,3 1-4 15,-28 29-8-15,38-33-5 0,-1-1 15 16,4-1 0-16,6 1 9 0,0 3 23 15,20-11-18-15,-20 2-17 0,31-4-16 16,-10 0 9-16,33 0-13 0,-25 0-4 16,-2-24 0-16,4 24 5 0,-2-23 5 15,-3 23-6-15,20-40-11 0,-30 26 14 16,-3-1-2-16,-3-1 3 0,-6 0-11 16,-4 2-15-16,0-16 0 0,-20 16 11 15,20 0 4-15,-31 3-5 0,10 4 13 16,-29-2-6-16,26 8 8 0,-3 1-12 15,2 0 2-15,0 0-2 0,0 22-7 16,-18 0 31-16,26-22-14 0,5 27 15 0,4-15 0 16,-3 1 17-16,3-3 46 0,8 7-43 15,0-6-8-15,0-5 8 0,21 1 5 16,-21 1-18-16,45 1-2 0,-26-9-15 16,4 0 0-16,1 0-1 0,5 0-13 15,25 0-9-15,-29-24 12 0,0 24 7 16,-3-21-8-16,-5 21 17 0,-1-23-8 15,3-4-45-15,-15 14-16 0,-4-3-17 16,0 0 10-16,0 0-8 0,-23-9-5 16,-6 15 50-16,9 2 16 0,-3 2 13 15,-4 5-15-15,-2 1 17 0,-24 0-13 16,26 28 14-16,0-28-14 0,4 31 6 0,2-15 9 16,5 2-6-16,-3 14 18 0,15-15-10 15,-4-3 3-15,8 0 2 0,0-3 13 16,0 7 22-16,21-9-30 0,-21-6 6 15,24 0-16-15,-3-3 20 0,0 0-15 16,32 0 2-16,-24-22-15 0,0 22 5 16,4-22-4-16,-2 7 12 0,-6 0-17 15,17-14 39-15,-26 14-11 0,-6 3 7 0,-3-2-11 16,-7 2-16-16,0-3-13 16,-27 8-12-16,27 2 26 0,-40 5-15 15,18 0 14-15,-7 0 8 0,-29 22-22 0,27-22 3 16,4 26 1-16,0-12 14 0,6 1-4 15,3-15 3-15,-11 35-9 0,23-25 15 16,6-10 22-16,-6 12 19 0,6-12 29 16,20 9 82-16,-20-9-100 0,31 0-18 15,-8 0-8-15,4 0-14 0,4 0 3 16,37-28-4-16,-35 2-24 0,-2 12 4 16,-2-3 11-16,-4 2 4 0,-7 2-3 0,5-8-10 15,-17 12-10-15,-6-4-7 0,0 3-18 16,0-1-18-16,-26-5-102 15,-12 10 89-15,13 2 11 0,-6 4 27 0,-4 0 2 16,-4 0-5-16,-33 26-1 0,35-26 16 16,-1 23 27-16,5-23-9 0,8 30-3 15,-10-2-12-15,21-17 5 0,8-1 9 16,1 2-12-16,5-2 32 0,0 0 0 16,25 2 41-16,10-7-46 0,-12-1-18 15,4-4 5-15,4 0-7 0,6 0-4 16,38-20 6-16,-34 20 0 0,-2-22-12 15,1 22 17-15,-5-21 2 0,18 2-1 16,-34 19 2-16,-2-18-10 0,-9 18 10 0,-4-16-18 16,-4 16-16-16,-31-5-9 0,10-2 21 15,-3 7 6-15,-7 0 8 0,-3 0-14 16,-32 24 1-16,37-24 2 0,0 24 4 16,9-24-2-16,3 23-22 0,7-23-27 15,10 19-126-15,0-4-150 16,47-15-170-16,-24 0 155 0,0 0-165 15,4 0 19-15,2 0-37 0</inkml:trace>
  <inkml:trace contextRef="#ctx0" brushRef="#br0" timeOffset="50060.403">3686 11428 589 0,'0'0'-11'0,"0"0"103"0,0 0 54 0,0 0 53 16,0-18 222-16,-15 2-21 15,15 7-241-15,0 9-95 16,0-13-7-16,0 5 25 0,19-6 66 15,-19 12-123-15,0-4 28 16,0 5-12-16,0 1-18 0,0-2 24 16,0 2-13-16,0 0 11 0,0-3 12 15,0 2-32-15,0 1-11 0,0-3-13 16,0 1 30-16,0-3-20 16,0-6 22-16,0-2-7 0,0 6-17 15,0-1-8-15,0 0 4 0,0-2 6 0,0 2 1 16,20-10 7-16,-20 8-22 0,17-3-3 15,-17 2 5-15,0-3 11 0,17-14 15 16,-17 17-18-16,0-3-4 0,10-1 7 16,-10 0-2-16,8-28-14 15,9 1-14 1,-3 4-9-16,-10 26 17 0,5 1 6 16,-3-3 0-16,10-12 3 15,-1 1 0-15,-3 0-42 0,-10 15 7 0,0 0 14 16,2-1 24-16,-4 1 4 15,0 0 8-15,0-16-15 0,0 11-4 0,0 1 5 16,0 0 4-16,0-31-10 16,19 29 7-16,-19 0 4 0,12-18 11 15,-12 20-21-15,13-3-8 0,-13-3 25 16,12 1-9-16,-6 0 4 16,19-34-8-1,6-52-6-15,-27 88 9 16,-4 4-5-16,7-3 24 0,-1-11-7 15,-2 10-2-15,0 2-11 0,0 1 5 16,2-4-17-16,3 1 15 0,1-16-20 16,-8 15 29-16,8 1-14 0,-3 0 9 15,-1 3 1-15,2-13-13 0,0 16 11 16,-4-3 7-16,5 0-5 0,-7 1 16 0,4 0-12 16,4-13 17-16,-3 13-25 0,-3-2 0 15,2 0-8-15,2-1 2 0,0 1 13 16,11-17 30-16,-4 15-40 0,-5 0 18 15,2 4-18-15,-1-3-5 0,15-13 14 16,-15 14-3-16,1 2-3 0,-4-1-4 16,5 1-10-16,1 0 1 0,9-13 17 15,-13 13-3-15,1-1 5 0,1-1 12 16,3 1 3-16,5-17 0 0,-7 14-28 16,-1-1-3-16,3 3 6 0,-1-1 19 15,1 0-1-15,13-19-2 0,-11 16-27 16,0 2 3-16,-1 1 15 0,3-2 2 0,-1 0 0 15,13-11-21-15,-14 13 17 0,-1 2-11 16,-1 3 7-16,-1 2 13 0,15-15-20 16,-14 13 11-16,-1-2-16 0,-1 2 7 15,3-1 0-15,1 1 0 0,10-10 17 16,-11 11-4-16,-1 0-2 0,-1 1 6 16,0 0-14-16,15-7-3 0,-18 9 0 15,5 0-6-15,-1 0 9 0,-3 1-3 16,-2 2 3-16,7-4 12 0,-15 3-3 15,6 1 15-15,-6 2 2 0,0-4-4 16,3-2 1-16,-1-4 0 0,2 1 0 16,-4 4-23-16,0 1 13 0,4 1-12 15,-4-2-9-15,2 0 5 0,-1-5 4 16,3 5-5-16,0 0 13 0,0-1-4 16,0 0-11-16,1 0 15 0,3-12-12 15,0 10 8-15,-6-2-7 0,3 0 7 16,-5 1-21-16,10-12 10 0,-6 11 3 15,9 1 14-15,-3-1-18 0,3-1 4 16,3 1 10-16,19-11-16 0,-20 13 5 0,4 1-1 16,-9-1 5-16,5 5 2 15,-3-2 12-15,11 2-21 0,-15 4 14 0,3-1-22 16,-5-1 15-16,-2 1 8 0,11 1 1 16,-11 1-16-16,-2 0 12 0,2 0 5 15,-2 0-16-15,-2 0 16 0,7 0-19 16,-7 0 13-16,4 0-12 0,-2 0 18 15,2 0-7-15,2 0-1 0,11 0 12 16,-9 0-25-16,5 0 6 0,-7 0 7 16,9 0-10-16,12 0 12 0,-15 0-12 15,5 0 14-15,-5 0 6 0,1 16-1 0,1-16-4 16,13 0-15-16,-16 0 9 0,-3 12-5 16,-2-12-3-16,5 0 12 0,-7 0-14 15,14 0 18-15,-13 0-20 0,1 8 27 16,0-8-13-16,0 6 6 0,13 2-8 15,-13 0-6-15,5-2 9 0,3 0 8 16,-5 3-10-16,3 0-3 0,13 9-6 16,-13-10 19-16,1-1 2 0,-3 1-6 15,1-3-16-15,11 8-7 0,-11-8 19 16,-3 0 9-16,1-1-8 0,-1 1-5 16,-6-1-2-16,13 4-8 0,-7-4 21 15,2 1 1-15,-1 0-8 0,-5 3-17 0,2-2 0 16,19 9 12-16,-17-7 3 0,-1 2 4 15,1 0 2-15,2 0-10 0,13 12 28 16,-15-13-33-16,1 1 14 0,-1 0-6 16,0-1-6-16,1-1 6 0,7 7-7 15,-13-8 6-15,3 0 17 0,0 0-23 16,-2-2 16-16,11 8-12 0,-7-6 10 16,-2 1-6-16,5 0-5 0,-1 1 7 15,3 1-6-15,16 12 2 0,-17-10 11 16,3 1-8-16,1 1 7 0,-1 1-6 15,-1-1-12-15,15 12 10 0,-20-12 4 16,1-2-4-16,1 0-4 0,-3-5 0 16,11 11 19-16,-13-7-8 0,0-4 4 15,2 1-18-15,1 0 8 0,1 2-1 0,9 8-6 16,-11-9-2-16,-2 0 15 0,7 3-1 16,-3-2-11-16,-3-3 7 0,7 6-15 15,-3-6 23-15,-7 2-15 0,2-3 1 16,-8-3-8-16,8-3 3 0,-4 1 14 15,-4 3 5-15,0-4 2 0,0 0-10 16,0 0 0-16,0 0 1 0,0 0 2 16,0 0 15-16,0 0-22 0,0 0 7 15,0 0 10-15,0 0-1 0,0 0-4 16,0 0-15-16,0 0 6 0,0 0-5 16,0-18 29-16,-20 2-13 0,20 16 9 0,0-31-14 15,-21 14-3-15,9-8-5 0,-13-23-13 16,8 21 7-16,5 4 13 0,-7-6-10 15,7 6 2-15,-1 0 0 0,-13-19-11 16,11 21 12-16,5 5 6 0,-3-3 0 16,5 4-10-16,-15-18 10 0,11 18-6 15,2-1-2-15,1 0 1 0,-3 2-6 16,2-2 2-16,-9-11-19 0,9 11 14 16,-1 3 0-16,3-1-7 0,-6 1-2 0,3 0-1 15,-11-11 20-15,7 14 2 16,3-1 6-16,-1 4-13 0,-1-4 5 0,-9-9 17 15,15 12-12-15,-5-1-9 0,5 0 4 16,-4 1-2-16,3-1-5 0,-5-4 10 16,6 10-9-16,-3-5 13 0,1 0-20 15,4 4 18-15,-11-13-14 0,9 11 15 16,0-3-14-16,-5 2 10 0,3 3 2 16,2 0-11-16,-9-6 2 0,7 8 13 15,0-1-2-15,1 0-12 0,5 3 17 16,-2-2-6-16,-11-1 3 0,11 3-15 15,-2 0 2-15,-2 0-7 0,-1 0 13 0,-16 0-10 16,15 0 6-16,-7 0 3 16,-1 15 15-16,-3-15-11 0,4 0 2 0,-22 12 4 15,20-12-22-15,1 13 15 0,5-13-6 16,1 11 7-16,-17 4-4 0,18-11-5 16,-1 2 4-16,2 1 18 0,-3-3-13 15,-2 2 13-15,-11 5-30 0,11-6 18 16,0 1-18-16,3-3 24 0,-5 2 2 15,5-1 4-15,-17 3 9 0,16-4-27 16,3 0 6-16,0 0-10 0,-1 2 9 16,-3 3-3-16,5-5 5 0,3 1-7 0,0-1 11 15,0 0-9-15,-1 2-5 0,-9 4 14 16,9-5-8-16,-1 1 15 0,0 0-19 16,-1-1 7-16,-3 0 6 0,-11 2-11 15,13-2 14-15,-3-2-10 0,3-1 19 16,-3 0-12-16,-5 2-20 0,9-3-2 15,1 0 12-15,6 0 15 0,-4 0-6 16,1 0-9-16,-3 0-24 0,8 0 24 16,-2 0 6-16,-2 0-1 0,-3 0-1 15,5 0-15-15,-14 13 18 16,1-13-4-16,7 0-3 0,2 10-2 0,-1-10 1 16,5 0 2-16,2 0 4 0,-8 5-11 15,4-5 15-15,3 0-20 0,1 2 14 16,0 0-8-16,-4 2-1 0,-2-2 6 15,2 2 12-15,-1-1-17 0,-3 4 6 16,-2 0-6-16,-13 7-2 0,6-4 10 16,3 0-5-16,-3 1 2 0,3-2-1 15,1 0-9-15,-12 7 11 0,11-7-9 16,3 0 16-16,1-2-8 0,4-1 3 16,-11 8 0-16,11-9-5 0,2 1 4 15,-1 0-8-15,3-2 0 0,2 1 0 16,-4 5 7-16,2-4 4 0,2 0 5 0,0 0-2 15,0 2-4-15,-2 1-4 0,-1 10 3 16,1-8-10-16,0-1 2 0,2 0 0 16,-4 1-5-16,-2 10 14 0,3-13-7 15,-1 4 6-15,0-3-5 16,-6 15 18-16,10-14-19 0,-3-1 6 16,1-1-5-16,-2 12-3 0,2-6 5 15,-2-3 0-15,4 0-8 0,-4 5 27 16,-5 15-21-16,7-13 1 0,-4-6-5 15,4 1 5-15,-3 4 3 0,1 0-1 16,-6 9-15-16,4-14 16 0,1 2-2 0,1 1 14 16,0-2-13-16,0 0-2 0,-9 12-1 15,11-10 0-15,0-1-1 0,-2 0-3 16,2 2 9-16,-11 31 10 16,11-30-3-16,-10 18-12 0,7-19 1 15,-3 1-11-15,2 0 22 0,-2 0-9 16,-3 3 2-16,-6 17-3 0,13-18-2 15,-4 0 3-15,4-1-3 0,-5 0 1 16,-1 16 6-16,6-16 4 0,0-2-23 16,-5 2 20-16,-3 30-13 15,8-30 1-15,-3 0 23 0,-1 0-12 0,-4 20 3 16,5-18-14-16,-1-2 0 0,2 7 13 16,-3-5-8-16,3 2 1 0,-11 19-1 15,9-20 3-15,-2 0 0 0,-1-1 4 16,1-4-6-16,-7 19-17 0,13-20 23 15,-6 2-12-15,3-2 11 0,5 1 4 16,-4 1-23-16,-6 15 21 0,9-19-7 16,-3 2 8-16,6 2-4 0,-6 0-3 15,0 14-15-15,3-15 2 0,1 2 14 0,0 0-6 16,-2 2 13-16,-2 0 0 16,-5 16-2-16,5-15 1 0,0 0-3 15,-1-1 2-15,1-1-2 0,2-1-8 0,-4 22-13 16,1-18 18-16,1 1 5 0,0-4-9 15,2 1 8-15,-7 24-7 0,7-24 9 16,-2 3-13-16,2-1 5 16,-1-1-8-16,3 4 8 0,-4 25 8 0,2-24 0 15,2 1-5-15,-3-2-15 0,3 0 12 16,0-1 7-16,-14 44 23 16,7-30-21-16,5-19-3 0,2-2 11 15,-11 29-5-15,13-34-9 0,-2 3 6 16,0-3-16-16,2-1 14 0,-2 7-24 15,2-12-9-15,2 1-29 0,-2-2-23 16,2-2-47-16,-2 1-207 0,2-2 126 16,0-2-68-16,0 0-38 0,0 0 7 15,0 0-29-15,-21-18-148 0,21 18 256 16,-14 0 28-16,14 0 49 0</inkml:trace>
  <inkml:trace contextRef="#ctx0" brushRef="#br0" timeOffset="55176.3083">6654 10988 2447 0,'0'-14'25'0,"0"-3"9"15,0-14 135-15,0 13-24 0,0 1 62 0,0 2 49 16,17-22 566-16,-17 24-612 16,0 4-10-16,0-1-40 15,0-3 150-15,0 9-219 0,0 0-16 0,0 1-45 16,0 1-21-16,0 2-5 0,0 0-25 15,0 0 12-15,0 19 2 0,0-19 0 16,0 29 29-16,22 16 29 0,-22-16-25 16,17 3-30-16,-17 2-7 0,14 2 24 15,1 35 22-15,-15-33 9 0,0-3-38 16,8-1-2-16,-8-2 10 0,0-3-20 16,0 35 16-16,0-41 0 15,0-15 5-15,0-5 13 0,0-3-29 0,-21 0 19 16,21 0-18-16,-14-24-32 0,-1-11 22 15,5 10-20-15,-2-4 16 0,1-4 13 16,-7-44 15-16,12 34-2 0,-1 0-15 16,-1 1 16-16,2 1-18 0,0 2-5 15,-5-26-10-15,7 37 13 0,-2 7 15 16,4 5-9-16,0 4-7 0,0 0-29 16,2 10-4-16,0 2 26 0,0 0 3 15,0 21 15-15,0-21 13 0,16 65-15 16,-16-35 6-16,0 7 3 0,15 4-4 15,-15 2-12-15,23 89-29 0,-23-90-4 16,22 31-178-16,-15-45-10 16,3-2-115-16,-4-5-132 0,-4-5-109 15,4 11-898-15,-2-14 133 0</inkml:trace>
  <inkml:trace contextRef="#ctx0" brushRef="#br0" timeOffset="57316.5464">6983 9503 1461 0,'37'-11'37'0,"19"-10"26"15,-15-1 167-15,-33 20-35 16,-8 2-127-16,0 0-46 0,-20 0-9 16,-1 0 16-16,-45 22 11 0,18-5-11 15,-7-17 1-15,-10 20-6 0,-7-20 16 16,-79 34 8-16,79-24-18 0,-3 1-3 15,3 0-19-15,8 0-15 0,4-2-1 16,-29 9 33-16,58-12-7 0,4-1-5 16,13-4-10-16,6-1-9 0,8 0 0 15,37 0-2-15,-10-20 19 0,6 20 6 16,10-21-7-16,11 21 15 0,64-23-36 16,-56 4 18-16,2 5-9 0,-2 14 25 0,-2-14 7 15,49 3 16-15,-26 4-29 16,-54 1 5-16,12 6 120 0,-32 0-72 15,-9 0-7-15,0 0-53 0,-40 0-19 16,-26 0 2-16,21 23 5 0,-13-23 7 16,-4 20-18-16,-2-20 30 0,0 22-31 15,-54 7 27-15,64-16-30 16,13-2 7-16,10-1-58 0,6-3-67 0,12-7-452 16,13 0 32-16,27-19-39 0,-2 19 98 15</inkml:trace>
  <inkml:trace contextRef="#ctx0" brushRef="#br0" timeOffset="63044.7523">5071 10505 998 0,'0'2'260'0,"0"-1"2"15,0-1 66-15,0 2-52 0,0-2 14 0,0 1 171 16,0-1-48-16,0 0 6 16,0 0 476-1,0 0-718-15,0 0 63 0,0 0-88 16,0-11-32-16,0 1-101 16,0 10 7-16,0-16-39 0,18 0 17 15,-18 0-1-15,17-27 4 0,-17 19-23 16,16-1 35-16,-16-3-16 0,17-2-6 15,-5-31-21-15,-12-3 35 16,0-35-38-16,0 66 13 16,-22-26 13-16,5 30-13 0,17 0-25 0,-19 1 9 15,19 4-26-15,-18-20 25 0,1 27 14 16,7 2-6-16,0 3-8 16,1 2-13-16,-1 3 4 0,-2-4 31 0,7 9 18 15,1-1-52-15,-2 2 12 0,4 1-13 16,2 0-10-16,-4 0 52 0,0 25-24 15,0-25 38-15,2 30-37 0,-1-12 30 16,-7 26 18-16,8 27-35 16,2-25 4-16,0-24 10 15,23 1 7-15,-23 0 14 0,29-2-31 16,-4 20-8-16,-11-18 9 0,3-4 17 16,-3 1 8-16,3-4-15 0,7 16 7 0,-7-22-46 15,41 12-41-15,-35-22 10 16,-3 0-77-16,3 0-37 0,-2 0-41 15,3 0-35-15,20-22-203 0,-21 22 232 16,-5 0-20-16,-1-18-66 0,-1 18-145 16,11-17-601-16,-17 4 569 0,1 13 178 15</inkml:trace>
  <inkml:trace contextRef="#ctx0" brushRef="#br0" timeOffset="65325.9862">3791 11435 300 0,'-10'4'21'0,"8"-1"48"0,-2-1 3 16,-1 0 21-16,3-2 36 0,0 1-10 15,-6 1 399-15,6-2-232 16,2 0-167-16,-2 0 6 0,0 0-16 16,2 0 10-16,-2 0-18 0,-2 0 70 15,2 0-104-15,2-14-29 0,0 14-12 16,0 0-22-16,0-9-17 0,0 0 16 16,0 9-12-16,0-11 9 0,22 4 1 15,-22 0-8-15,42-19 32 16,-42 19-14-16,31-11 16 0,-19 7-19 0,-4 3-9 15,3 0 21-15,1-3-16 0,23-17 50 16,-22 19-36-16,11-13 31 16,-9 10-10-16,-3 0-5 0,1 4-26 15,-1-3-3-15,17-12-10 0,2-1 32 16,0 4 6-16,-19 7-35 16,9 2 29-16,25-21 37 15,-34 23-53-15,2-3 8 0,3 1 12 16,0-2-8-16,9-8 55 0,-11 10-62 15,1 1 19-15,1-2-16 0,-3 3 18 0,5-1 0 16,10-7 38-16,-15 9-59 16,3-2-2-16,24-10 35 15,-26 11-10-15,-1 1-7 0,28-16 58 16,-5-1-21-16,-25 17-52 16,1 2 1-16,1-4 1 0,9-5 41 15,-11 7-43-15,-1-1-10 16,20-13 42-16,-23 15-17 0,0 1-29 15,2-1 0-15,13-10-22 16,16-10 58-16,-8 5-28 16,-16 10-20-16,1 0 11 0,3 0-7 15,18-19 10-15,-16 17-18 0,2-2 29 0,-1-1-4 16,3 0-8-16,0-1 5 0,27-20-24 16,-25 19 10-16,-1-1 7 0,1-3 17 15,6 0-6-15,-2 3-11 0,33-23-3 16,30-22 6-16,-68 47-15 15,1 0 25-15,-2 0-28 0,-2 1 1 16,-5 3 22-16,28-19-8 16,-34 24-15-16,3 0-2 0,-13 8 2 15,0 1-2-15,-2 0 2 0,0 0 25 16,0 0-17-16,0 17 30 0,0 0-18 16,0-17-7-16,-17 24-4 0,17-9 4 0,-35 20-4 15,-35 38 33 1,4-17-6-16,26-26-39 15,-3 2 27-15,-4 2-3 0,-57 30 16 16,1-3-24-16,-40 18 14 16,96-54-3-16,-30 17 16 0,42-23-15 15,0 1 5-15,2-1-1 0,-2 1 2 16,0-1 13-16,-25 16 10 16,-23 13-1-16,37-19-26 15,20-13-14-15,3-1 1 0,-2 1-7 16,-20 19 10-16,18-15 0 0,2-5-5 15,-2 3 7-15,2 1-9 0,0 0 1 16,-53 33 41-16,30-20-38 16,28-22 3-16,1 2-1 0,2-1 4 0,3-3 0 15,2-2-13-15,-7-1 15 0,13-4-3 16,2 0-3-16,2-1 21 0,0 0-15 16,2 0-20-16,0 0-15 0,0-21 1 15,20 3-24-15,-20-12 43 16,25 15 11-16,-6-2 12 0,1-6-24 15,40-26-29-15,-27 20 9 0,9-3 18 16,1 0-17-16,114-71-9 16,-103 71 28-16,-2-1 1 0,59-26-5 0,-16 10 12 15,-4 4-26 1,-8 5-8-16,-9 5 37 0,-43 21 0 16,2 0 2-16,-8 2 1 0,-2 2-1 15,-7 2 8-15,11-1-13 0,-18 4-28 16,-30 5 27-1,21 25 7-15,-39-25-7 0,8 32-1 16,-44 18-16-16,32-22 27 0,-1 1-15 16,-7 3 20-16,-96 69-9 15,97-69-21-15,1 5 17 0,-1-5-21 16,-45 34 8-16,56-37 21 0,-71 57 28 16,85-63-48-16,-34 44 18 15,40-49-12-15,6-2 1 16,3 0 11-16,-2-1-14 0,-9 7 26 0,15-15-17 15,-4 0 6-15,5-2-5 0,-3-3 4 16,-21 0 29 0,27-2-104-16,2-17-54 0,0 2-354 15,0-6-154-15,25-7-222 16,39-30-911 0</inkml:trace>
  <inkml:trace contextRef="#ctx0" brushRef="#br1" timeOffset="71059.0029">3835 11272 1325 0,'-11'0'25'0,"11"0"223"16,-10 0-37-16,10 0 27 0,-6 0-66 16,-5 0 325-16,7 0-349 15,0 0-30-15,-2 0 115 0,0-16-21 16,-3 1-11-16,3 15-98 16,4-8-13-16,-2 8-14 0,4-10-35 15,0 4-33-15,0-6-8 0,0 0 13 16,21 2-18-16,-21-4 15 0,24 3-25 0,-24 1 4 15,52-10 18-15,-29 9-1 0,-2 0-5 16,3 2-2-16,-3 4 1 0,29-17 32 16,-30 12-31-16,3-4-3 0,0 1-2 15,2-1-5-15,-1-5 16 0,28-19-5 16,-33 18 1-16,5-4 13 0,-1 0 3 16,33-42-39-16,-42 46 13 15,3 0-5-15,14-13-2 0,-23 20 7 16,-2 4-3-16,13-9-13 15,-17 16 9-15,0 2-24 16,-2 21 46-16,0-21-6 16,0 19 4-16,0-19 13 0,0 28-17 15,-51 23 13-15,-14 13-12 16,-71 41 2 0,72-67-13-16,8 1 15 15,31-21 4-15,-4 0-11 0,3-1 4 16,1 1-14-16,-15 16 14 0,26-21 0 15,0-2 1-15,3-1-17 0,1-1 11 16,6-2 33-16,4-6-12 16,0-1 2-16,0 0-1 0,20-20-22 15,-20 20-10-15,33-24 25 0,-10 2-16 16,35-27 28-16,-25 19-20 0,11-4-18 0,-1 0 20 16,5-4-34-16,1 1 24 0,52-36 3 15,-45 36 18-15,-2 4-28 0,72-52-6 16,-93 63 14-16,-4 4-4 15,-2 1 10-15,8-4-28 0,-25 16 4 16,-1 0 8-16,-5 3 3 0,0 2 1 16,-4 0 14-16,0 0 2 0,-23 27 3 15,23-27-2-15,-31 28-10 0,11-10 11 16,-7 4-5-16,-68 46-13 0,26-24-1 16,3-3 13-1,-4 8 6-15,49-38-16 16,-6 10 20-16,3-4-44 0,15-12 17 15,3-4 8 1,6-1 12-16,0 0 15 0,23 0-10 16,-23-18-11-16,29 18-9 0,51-51 23 15,-51 34-15-15,6-4 1 16,5 0 1-16,34-23-12 0,-37 22 12 16,1-3-21-16,3-1 20 0,2-1 6 15,38-23 2-15,-40 24-22 0,-1 1 7 16,-3 2 0-16,-2 1-4 0,0 2 15 0,27-15-16 15,-35 18-3-15,-6 6 14 16,-5 2-2-16,-1 2-5 0,-5 1 11 0,0 3-64 16,-6 3 52-16,-4 0-13 15,0 21 32-15,0-21 9 0,-22 51 5 0,-16-28-15 16,14 2-8-16,-7 2-7 0,-2 1 11 16,-3 1-9-16,-21 20 15 0,26-25-14 15,-40 31-12-15,53-42 6 16,1-2-10-16,1-3 39 0,3 0-10 15,-5-1 83-15,11-6 17 16,7-1-116-16,0 0 7 16,0-22-32-16,23-1 20 0,-23 6-1 0,29-3 1 15,-6-6 14-15,6 0-14 16,35-32 1-16,-27 26 5 0,4-3 2 0,-3 4-3 16,1 0 7-16,39-30-16 15,-38 33 0-15,-1 1 13 0,-4 5 8 0,-4 5-27 16,0 3 21-16,21-11-20 0,-7 16-78 15,-32 4-1 1,-11 5 66-16,-2 0 33 0,0 0-4 16,-33 19 40-16,-62 55-64 15,33-25 56-15,31-22-26 16,2-2-2-16,0-1 3 0,2-4-7 16,-19 20 1-16,28-24 0 0,1-3 14 15,5-2 3-15,1-3 7 0,-1 1 29 0,12-8-13 16,0-1-9-16,0 0-2 0,0 0-18 15,0 0-15-15,33-30-16 0,6-3 27 16,-8 10 3-16,9-6 0 0,-1-4-19 16,95-67 1-16,-86 63 19 15,41-38-25-15,-48 41 0 0,3 3 14 16,-7-3 11-16,0 1-15 0,33-26-19 16,-18 24 15-16,-19 10 9 15,-23 19-4-15,-1 4-15 0,-3 2 25 0,-4 0-11 16,-2 0 0-16,0 21 1 0,-23-21 5 15,-33 69 35-15,29-46-38 16,1 2-1-16,-1-2 1 0,-2 2 6 16,-23 19 19-16,27-24-32 0,3-2-5 15,1-5 24-15,6-1-18 0,1-5 15 16,-3-1 49-16,11-4 29 16,6-2-64-16,25-22-14 15,0-17-10 1,31-19-9-16,-34 36 6 0,34-27 5 15,-25 22 5-15,60-60-55 16,-60 59 38-16,58-50-23 0,-13 23 17 31,-36 30 4-31,-28 20 8 0,21-2-39 16,-31 7 32-16,-2 0 28 16,0 43 9-16,-27-43-25 15,27 28 4-15,-26-12 15 0,5 4-21 16,-10 12 7-16,6-16-9 0,2 0 18 15,11-4-12-15,-5 0 8 0,3 3-26 16,8-10 13-16,0-2 13 16,6-2 1-16,18-22-7 15,-18 21-7-15,31-21 4 0,-12 6-3 32,216-165-23-17,-191 131 23-15,-19 26-3 16,24-47-18-16,-24 39 19 0,-8 18-33 15,-3 38-8 1,-14-25 55-16,-21 48 27 16,21-31-44-16,-29 0 35 0,0 24-35 15,-6-5 1-15,6-4 17 16,15-20-22-16,14-2 25 0,-19-4-6 16,7 1 40-1,12-7-46 1,97-62-29-16,-76 48 35 15,1-3-8-15,20-21-10 0,-15 19 4 16,-2-4 17-16,1 2-22 0,49-59-47 16,-52 55 48-16,-1 2-5 0,-1 1 9 15,43-2-24 48,-93 93 43-48,13-52-21-15,9-11 13 0,7 0 4 0,-6-1-14 16,6-5 23-16,0 0-17 16,0 0 14-16,0-21-7 15,23 1-16 1,91-69-16 0,-63 41 35-16,-38 29-5 0,16-23-11 15,-19 20 3-15,-2 4 1 0,3-1-1 16,-7 6-1-16,14-10-41 15,-14 19-12-15,-4 4 65 16,0 23 11-16,-29 22-33 0,29-21-6 16,-28-2-52-16,9 0-76 0,0 2-87 15,-105 83-1588-15,99-90 1322 16,3-6 72-16,-3 0 142 16</inkml:trace>
  <inkml:trace contextRef="#ctx0" brushRef="#br1" timeOffset="72741.7867">5168 10425 818 0,'6'0'60'0,"-6"0"98"0,0 0 54 15,0 0 244-15,0 0-183 16,0-12-40-16,0 12-115 0,0-12 18 16,21 12 18-16,-21-13-1 0,0 4-18 15,0-8 59-15,0-2-31 16,10 0-14-16,-10 8-69 0,0 1 7 16,0-3 17-16,0-3 6 0,0-23 40 15,0 16-100-15,0-2-14 0,0 1-6 16,0-3-13-16,19-28 3 0,-19 0 51 15,0 27-38-15,16-21 28 0,-16 28-52 16,0 1 12-16,0 2-27 0,0 3-7 16,0-10 15-16,0-6 20 15,-18 15-23-15,-3 10-8 16,-2-10-18-16,2 13 34 16,5 1-6-16,4 1-9 15,-19-6 4-15,22 6 15 0,-11 1-7 16,18 0-19-16,-7 0 2 0,5 0 0 15,-2 0-3-15,0 0-8 47,-46 130 32-47,42-92 7 0,3-24-21 16,-5 26-44-16,12-28 57 16,0 1 3-1,0 22-4-15,101 48-13 16,-82-65 16 15,45 28-2-31,-10-22-1 31,53-2 15-31,-88-21-23 0,0-1 4 16,18 0 17-16,-19 0-9 0,1 0-4 16,-3 0-8-16,-1 0-31 0,22 0-178 31,-8 0-3539-16</inkml:trace>
  <inkml:trace contextRef="#ctx0" brushRef="#br1" timeOffset="75996.6546">3727 11305 658 0,'-8'5'22'0,"8"-5"61"0,0 0 64 15,-4 0 787-15,4 0-809 16,0 0-33-16,0 0-16 0,14 0 77 15,-14 0-76-15,0-13-17 0,15 13 2 16,-15 0-10-16,0-12 37 0,8 12-49 16,-8 0-19-16,0 0-5 0,0 0 2 15,0 0 1-15,0 0 70 0,0 0-50 16,0 0-4-16,0 0-28 0,0 0 0 16,0 0-2-16,18 0 3 0,-3-21-3 15,-15 21 1-15,25-22-13 0,-11 22 24 16,19-37 6-16,-14 23 8 0,-3-4-22 0,3 3 10 15,-2 3-10-15,-3-1-11 0,15-14 19 16,-13 15 1-16,-1 0-13 0,-1 2 0 16,3-4-4-16,16-13 5 0,0-1 11 15,2 0-9-15,-14 15 0 16,43-26 9-16,-41 27-15 16,2 0 2-16,-9 0 7 0,11 1-5 15,-6 0-11-15,18-7 13 0,8-6 57 16,-16 9 1-1,-16 8-21-15,-7 0-3 0,5 1 0 16,5-9 12-16,-7 7-28 0,1 1 5 16,-4-1 0-16,0 0 2 0,3 0-17 0,7-8 7 15,-7 8-16-15,-1-1 9 0,0 1-6 16,1 0-10-16,-3-1 3 16,19-16 10-16,-11 7-7 0,-9 11 11 15,-1 0-2-15,2-1 9 0,0 2 0 16,-1-2-8-16,11-8-6 0,-10 9-1 15,3-5-5-15,1 3 12 0,1-1-13 16,-1-2-6-16,15-8 10 0,-17 12-2 16,5-1 9-16,-3 0-17 0,0-1 22 15,11-8-15-15,-15 8 3 0,7-2-20 16,-1 0 14-16,-1 2 11 0,-3 0 1 0,15-8 7 16,-17 11-14-16,5-2-5 0,-1 1 10 15,-2 2 3-15,-3 0 2 0,13-7 14 16,-9 6-17-16,7 2-8 0,-7 0-13 15,-1 1 3-15,17-6 5 0,-13 5 16 16,38-17-24 0,-46 19 16-16,13-5-2 0,12-11 12 15,-13 7-18 1,-5 4 26-16,-1-3-17 0,3 1 7 16,11-10 12-16,-11 11-24 0,1-1 15 15,1 0-5-15,4-1-10 0,-3 0 1 0,15-2-17 16,-14 3 9-16,-3 4 11 0,1-3-2 15,-3 3-9-15,11-5-12 0,0-3 31 16,-6 4 13-16,-9 3-21 16,2 0-5-16,53-32 63 15,-39 23-62 1,-15 9-23-16,18-8 18 0,-19 7 2 16,4 0-7-16,1 1 15 0,-1-1-5 15,36-19-10-15,-36 20 2 0,17-8 7 16,-14 7 15-16,-5 1-19 15,-5 1-2-15,22-17-10 16,-17 15 24-16,-10-1-18 0,21-8 7 0,-13 9-11 16,3-2 15-16,-1 2-6 0,0-2 7 15,1-1-3-15,18-10 19 0,-17 10-18 16,5 1-4-16,-5-2-9 0,1-1 13 16,1 1 3-16,17-7-12 0,-20 7-7 15,-1 1 15-15,3-1 1 16,22-27-2-16,-25 25-1 0,1 1-16 15,18-18 38-15,0 1-28 16,0 4-14-16,-17 11 14 0,3 0 13 16,28-15-17-16,-28 21 8 15,-3 0 1-15,3-2 4 0,18-6-17 16,-21 9 3-16,-1 2 10 0,1-4-1 0,-1 4 0 16,-1 0-5-16,0-3 23 0,-7 5-17 15,-1 1 4-15,2 0 7 0,-6 3-12 16,2-2 6-16,0 1-68 15,-2 1 21-15,0 0 43 0,0 0 18 16,0 24-2-16,0-24-11 0,-23 27 9 16,3 31 16-16,-9-36-42 15,-7 17 16-15,20-19-12 0,-3-3 16 16,-43 39 8-16,40-40-17 0,-1 2 5 16,0 2-1-1,-47 27-5-15,45-32-14 0,-25 15 20 0,26-15-1 16,3 1-10-16,-2 1 4 0,-4-2 17 15,-24 22 14-15,28-18-27 0,-2 2-18 16,0-2 13-16,-2 1 5 0,3-1 7 16,-28 21-7-16,25-20-13 0,-47 37 22 15,49-39-10-15,-2-2 4 16,2 2 2-16,5 1 6 0,-26 17-17 16,25-20-9-16,-3 6 13 0,1-3-3 15,4 1 12-15,-4 1-5 0,-22 17 15 0,22-16-20 16,-4 3 8-16,5-3-9 15,-3 0 4-15,-2 3 0 0,-25 21 16 0,25-22-7 16,-2-3 1-16,-4-2 6 0,2 0-24 16,-35 15 23-16,31-16-39 0,4-1 32 15,-4-1-9-15,4 4-4 0,0-4 13 16,-29 20-13-16,27-19-8 0,6 1 26 16,-4-1 10-16,2 0-20 0,-27 17 25 15,29-17-30-15,-2 0-1 0,1-2 4 16,1 2 18-16,-2-1-23 0,-23 16 36 15,25-15-34-15,0-1 20 0,-43 29-3 16,47-27 3-16,-2-3-15 0,9-1-3 16,-5 0 13-16,-8 17-17 0,17-18-6 15,-3-1 6-15,7 0 5 0,0 1 10 16,-21 13 20-16,12-13-47 0,1-1-8 16,-32 17-269-16,36-24 94 15,2 1-43-15,-3-3-77 0,7-3-59 16,-2 0-643-16,-1 0 423 0,7-19-16 15,2 19 172-15</inkml:trace>
  <inkml:trace contextRef="#ctx0" brushRef="#br1" timeOffset="104480.073">8415 6944 730 0,'-60'-4'111'15,"31"3"35"-15,-10 0 57 0,-2 1 1 16,-9 0 3-16,-4 0-53 0,-70 0 44 15,54 20-120-15,-2-20-5 0,-3 0-13 0,-1 18-28 16,-1-18-13-16,-80 27 12 16,79-27-4-16,-1 15-20 0,5-6-11 0,-5-1 7 15,-68 14 5-15,75-12 35 0,2-2 0 16,6 6 18-16,2-2-10 0,2 3-28 16,-37 18 0-16,53-15-19 0,11 5 8 15,2 1-16-15,8 1 4 0,5 4-1 16,3 31-6-16,13-29 10 0,2 2 1 15,0-1-8-15,25 0 4 0,12 29-20 16,-12-33 20-16,6 3 8 0,8-4-3 16,5-1-9-16,5-2-5 0,59 18-12 0,-46-25 32 15,2-3-9-15,4-4 20 0,0-4-1 16,79-4 43-16,-70-2-34 0,3 0 13 16,11-28-12-16,6 10-11 0,3-2-9 15,108-30-6-15,-100 20-3 0,-3-4 1 16,-1-3 17-16,-11-2 10 0,-4-5 43 15,63-52 133-15,-87 46-96 0,-14-2-18 16,-7-3-27-16,-13-1-4 0,-2-55-12 16,-29 58-33-16,0 0-2 0,-40 2-13 0,5 2 10 15,-4 8-7-15,-69-22-21 16,46 40 3-16,-6 5-2 0,-6 10-7 0,-5 5 23 16,-74 3-9-16,71 24 6 0,-1-24-87 15,0 34-87-15,7-13-95 0,5 1-148 16,-48 17-628-16,65-21 492 0,10-3 129 15,9-2 176-15</inkml:trace>
  <inkml:trace contextRef="#ctx0" brushRef="#br1" timeOffset="105448.074">6739 6998 875 0,'4'2'158'0,"-4"-1"-37"0,0-1 79 16,0 0-23-16,0 0 25 0,0 0 16 15,0 0 117-15,-17 0-182 0,17 0-4 0,0 0 22 16,0 0 9-16,0 0-3 0,0 0 149 16,0 0-192-16,0 0-20 0,0 0-31 15,-22 0 1-15,-18 0 28 0,16 0-70 16,-3 0-22-16,-13 0-28 0,-3 0 23 16,-7 0-2-16,-65 0 18 0,42 0-8 15,-3-19 4-15,-9 19-4 0,-8-17-5 16,-6 17-3-16,-106-26 46 0,96 17-24 15,-3-4 22-15,-4-1 30 0,7 2-29 16,-102-17 28-16,118 15-101 0,2-3 13 0,6 3 14 16,11-1-23-16,10 1-36 15,-36-17-269-15,59 14 40 0,10-3-94 0,4 0-28 16,7 1-59-16,5-4-33 0,-12-20-448 16,15 23 528-16,3 0 43 0,-1 4 124 15,0 0 68-15</inkml:trace>
  <inkml:trace contextRef="#ctx0" brushRef="#br1" timeOffset="106490.8337">4376 6654 674 0,'0'6'52'0,"-12"-3"41"16,12-1 33-16,0 1 69 0,0 0 244 15,0 2-215-15,0-2-26 0,0 2-36 16,0 1 11-16,0 0-20 0,16 13 123 16,-3-6-154-16,-13-1 6 0,20 2-12 15,-7 2-20-15,18 16 72 0,-19-16-125 16,1 2 10-16,-1-1-34 0,-2-2-6 16,-4-1 23-16,7 8 22 0,-11-13-4 0,-2-2 12 15,0-4 43-15,0 3 66 16,0-2 9-16,0-4 107 0,-19 0-215 0,19 0-49 15,-22-19-16-15,22 19 0 0,-52-24-33 16,29-3 39-16,-6 12-26 0,2-4 14 16,-2 0 0-16,-2-1-30 0,-24-18 12 15,26 20 10-15,4 2 13 0,2 4-14 16,2 0-8-16,-1 4 11 0,-7-5-5 16,16 10 25-16,5 0-10 0,2-1 43 15,6 1 8-15,-2-4 27 0,2 4-70 16,0 2-34-16,0-3-12 0,27-1 44 15,-27 1-35-15,43-11 54 0,-24 7-32 0,8-1-9 16,4 0 11-16,6 0-22 0,-2-2 10 16,43-5-23-16,-34 6 51 0,-3-1-38 15,1 0 33-15,1-1 3 0,33-10-41 16,-45 12 15-16,0-5 0 0,-6 7 13 16,-4 0-9-16,-4 6 2 0,3-4-15 15,-14 4 23-15,1-1-21 0,-7 3 14 16,0 0-4-16,4 0 2 0,-4 18-4 15,0-18 7-15,0 0 10 0,0 26-18 16,0-26 22-16,0 35-10 0,-15-24 21 16,15 5-35-16,0-2 25 0,-14 0-9 0,14 1-6 15,-13 15 16-15,-1-14-10 0,4 3 13 16,-1-4-7-16,1 3 6 0,-13 16-13 16,11-16 2-16,1-2-10 0,-1 1 7 15,0 0-12-15,1-2-9 0,-5 13 18 16,7-16 4-16,5-1 1 0,0-1-4 15,0-3-37-15,0 0-7 0,2 1-24 16,-2-8 88-16,4 2-1 0,0-2 1 16,0 0-18-16,0 0-82 0,0 0 38 15,0-24 17-15,0 24 4 0,0-16-2 16,0 16-11-16,-21-21-47 0,21 0 28 16,-14 10 11-16,14 11 4 0,0-18 14 0,-15 9 25 15,-1-6 2-15,5 9-13 16,11 0 2-16,-10 0-6 0,4 0 7 0,-13-5 22 15,11 7-23-15,-5-1 11 0,7 0-20 16,-6-2 8-16,-1 3 0 0,-13-5 6 16,13 3-2-16,-5 3 18 0,3-2-9 15,-1 0-9-15,-1 1 13 0,-6-5-11 16,7 5 1-16,3 1-19 0,11 1 8 16,-4 0 13-16,2-1-14 0,4 3-18 15,0 0-4-15,0 0 15 0,0 0 7 16,0 0 29-16,19 0 50 0,-19 16-32 0,35-16-8 15,-15 0 5-15,3 14-4 0,0-14-11 16,26 13 11-16,-34-13-45 0,-1 0 14 16,-3 0 6-16,-1 5-2 0,0-5 48 15,-10 4-49-15,0-4 16 0,0 0-30 16,0 0-1-16,-29 0 1 0,5 0-125 16,24 0 25-16,-19 0-56 0,19 0-54 15,0 0-89-15,0 0-49 0,0 0-542 16,0 0 292-16,35 0-14 0,-8 0 130 0</inkml:trace>
  <inkml:trace contextRef="#ctx0" brushRef="#br0" timeOffset="332378.7899">27071 5303 2305 0,'6'0'106'0,"9"-9"408"15,-13 9-78-15,4-6 10 0,-6 3-18 0,0 3-32 16,0-1-112-16,0 1 51 0,0 0-214 16,-25 0 5-16,25 21-12 0,-35-21 17 15,-17 52 56-15,23-27-123 0,-2 4-37 16,2 2-12-16,3-1-9 0,1 1-52 16,-12 32-181-16,22-35 11 0,1-4-46 15,-1-6-168-15,5 0-180 0,-11 7-979 16,11-20 701-16,-3-5 116 0,-1 0 226 15</inkml:trace>
  <inkml:trace contextRef="#ctx0" brushRef="#br0" timeOffset="332558.736">26600 5286 2587 0,'31'0'33'0,"-15"0"72"15,21 27 426-15,-14 0-145 0,0-7 6 16,4-2-62-16,4 6-63 0,2 4-85 15,41 28-36-15,-36-25-117 0,-3-4-19 16,2 5-37-16,2 1-25 0,19 17-276 16,-37-27-7-16,3-5-155 0,-5 2-109 15,-2-8-164-15,-7-4-33 0,7-3-439 16</inkml:trace>
  <inkml:trace contextRef="#ctx0" brushRef="#br0" timeOffset="332918.6463">27999 5375 1371 0,'13'0'78'0,"-5"0"90"0,-2 0 60 15,0 9 273-15,-6-9-312 0,4 0-3 16,-4 0 15-16,0 0 10 0,0 4 9 15,0-4 121-15,-18 3-208 0,18-2-45 0,-19 0-20 16,3 1-13-16,-3 3-41 16,-22-1-11-16,14-1-57 0,6 0-107 0,-2-3-151 15,3 0-158-15,-15 0-922 0,18 0 688 16,5 0 167-16</inkml:trace>
  <inkml:trace contextRef="#ctx0" brushRef="#br0" timeOffset="333120.6227">28020 5563 2930 0,'18'23'146'0,"-11"-16"-13"0,-5 0 42 16,2-3 4-16,-4-4 18 0,0 4-21 16,-19-3 24-16,19-1-172 0,-20 0-23 0,-1 0-3 15,4 0-41-15,-26 0-177 0,18-23 25 16,7 23-51-16,-7 0-54 0,8-16-114 15,7 16-142-15,0 0-690 0,10-16 729 16,0 16 217-16</inkml:trace>
  <inkml:trace contextRef="#ctx0" brushRef="#br0" timeOffset="333594.4586">29295 5106 2289 0,'15'0'27'0,"-9"10"25"0,-2-10 64 16,-2 7 84-16,0-7 361 0,-2 0-244 15,0 0-26-15,-33 0-65 0,12 0-71 0,-26 17-51 16,16-17-102-16,-2 12 7 0,0-12-12 16,0 0-34-16,2 0-64 0,-21 9-421 15,29-9 106-15,7 0-107 0,3 0-170 16,3 0-15-16,4 0 76 0</inkml:trace>
  <inkml:trace contextRef="#ctx0" brushRef="#br0" timeOffset="334147.4399">29533 4968 360 0,'2'0'33'0,"2"0"32"0,-2 17 12 16,0-17 56-16,-2 0 66 0,2 0 367 16,-2 13-255-16,0-13-40 0,0 11-46 15,0-11-41-15,0 20 100 0,0-10-144 0,0 0 9 16,0 1 2-16,0 0 7 15,0 2-9-15,-22 13 107 0,22-12-161 0,-19-1-44 16,19 2-15-16,-17-1 4 0,17-2-25 16,-24 8 10-16,11-10-32 0,13-2 0 15,-8-1-2-15,8-1 0 0,-8 0 26 16,8-4-7-16,0 1 1 0,0-1-3 16,0-1 21-16,0-1-13 0,0 0 36 15,0 0-39-15,18 0-5 0,-18 0 0 16,17 0-17-16,-17 0 13 0,29-19 3 15,-11 19-17-15,3-19-7 0,-6 19 6 16,3 0 10-16,15-13 3 0,-18 13 4 0,1 0 4 31,-3 0-5-31,-3 20-12 0,4-20-6 0,11 22 2 0,-19 7 12 0,3-13 18 16,-9 0-19-16,0 0-8 0,0 0 4 16,-29 16-2-16,29-17-11 0,-23-4-23 15,23-1-62-15,-21-2-86 0,-5-1-406 47,26-7 197-47,-21 0-117 0,8 0-84 0,3-19-58 0,2 19 139 0</inkml:trace>
  <inkml:trace contextRef="#ctx0" brushRef="#br0" timeOffset="334333.3344">30079 4988 2467 0,'14'0'50'0,"-8"0"55"16,-4 0 50-16,-2 0 40 0,0 0 60 15,-22 16 271-15,3-16-306 0,-8 0-69 16,-4 0-48-16,-8 0-19 0,-7 13-43 16,-53-13-11-16,43 0-35 0,7 8-20 15,3-8-42-15,7 0-109 0,-17 4-511 16,38-4 183-16,-1 3-130 0,13-3-56 16,2 0 1-16,4 0 172 0</inkml:trace>
  <inkml:trace contextRef="#ctx0" brushRef="#br0" timeOffset="334532.2205">30052 5402 2586 0,'0'8'65'0,"0"-3"66"15,0-2 54-15,0-1 13 0,0 5 49 16,0-7-213-16,-19 0-34 0,19 1-42 15,0 2-64-15,0 0-129 0,-10-1-864 0,10-2 344 16,0 0 129-16</inkml:trace>
  <inkml:trace contextRef="#ctx0" brushRef="#br0" timeOffset="334900.0113">30647 5066 2310 0,'0'0'11'0,"0"0"43"16,0 0 15-16,0 0 35 0,0 13 18 15,-18-13-2-15,18 0-40 0,-19 14-23 0,-2 1-63 16,11-5 17-16,-2 0-12 0,-1 0 6 16,5 2 8-16,-13 8-18 0,11-9-7 15,2-1 1-15,-1-2 4 0,3-1 10 16,-2 2 6-16,6-6-11 0,2-1-4 15,0-2 2-15,0 0 5 0,0 0-1 16,0 0-1-16,0 0 0 0,0 0 3 16,0 0 12-16,16-16-7 0,-16 16 33 0,21 0 92 15,-21-13-77-15,27 13-17 16,-17 0-17-16,7 0-12 0,16 0 55 16,-17 27-31-16,-1-27 17 0,-3 28-6 0,1-11-2 15,-7 5-2-15,0 19 9 0,-6-20-32 16,0-1 15-16,-21-2-2 0,21-1-12 15,-35-2 6-15,-6 3-84 0,18-11-77 16,5-1-97-16,-1-4-103 0,4-2-163 16,5 0-142-16,0-23-616 0</inkml:trace>
  <inkml:trace contextRef="#ctx0" brushRef="#br0" timeOffset="335110.9187">31094 5068 2711 0,'4'0'34'0,"-4"18"44"0,0-18 66 0,0 0 47 15,-29 0 7-15,-15 13 69 0,18-13-208 16,-12 0-48-16,3 9 1 0,-6-9 1 16,-7 0-20-16,-41 0-240 0,44 0-67 15,8 0-144-15,4 0-170 0,6 0-43 16,-6 0-411-16</inkml:trace>
  <inkml:trace contextRef="#ctx0" brushRef="#br0" timeOffset="336044.6814">31565 5032 2399 0,'16'-5'38'15,"-16"0"20"-15,11 4 27 0,1-3 202 16,-12 4-61-16,8 0 71 0,-8 0 19 0,0 18 42 16,3-18-33-16,-3 44 149 15,0-23-305-15,0 0-58 0,0 3-38 0,-19 1-4 16,19 25 7-16,-17-29-49 0,17-1-20 15,0 1-19-15,-14-4 3 0,14 0-2 16,-10 8-68-16,10-16-40 0,0 0-102 16,0-3-149-16,-5-3-172 0,5-3-1019 15,-6 0 700-15,6 0 121 0,0-28 240 16</inkml:trace>
  <inkml:trace contextRef="#ctx0" brushRef="#br0" timeOffset="336202.6404">31741 5159 2143 0,'0'21'65'0,"6"-21"80"16,-6 0 91-16,0 17 81 0,0-17 2 16,-29 13 238-16,29-13-354 0,-33 0-52 15,12 12-56-15,-6-12-35 0,0 0-41 16,-24 6-66-16,22-6-71 0,4 0-108 16,2 0-142-16,1 0-103 15,-20-18-1399-15,32 18 1306 0</inkml:trace>
  <inkml:trace contextRef="#ctx0" brushRef="#br0" timeOffset="336985.3933">32177 4974 1216 0,'0'33'724'16,"0"-33"-539"-16,0 15-37 0,0-15 4 15,-21 37 78-15,-26 3-6 0,34-26-174 16,-3 1-3-16,-1-3-16 16,-22 19 34-16,26-21-66 0,3-2 4 15,4 0-5-15,-7 5 23 0,9-8-16 16,4-2 2-16,-2 0-2 0,2-1-7 16,0 1 2-16,0-3 15 0,0 0-1 15,0 0 2-15,40 0-19 16,-40 0-5-16,22 0 7 15,22-15 80-15,-26 15-11 16,32 18 153-16,-34 5-163 16,1-8 0-16,10 42 97 0,-23-36-122 15,-4 45 23-15,0-46-59 16,-23 28 2-16,-8-35-26 16,15-5-83-16,-21 2-429 0,18-7 135 15,-2-3-181-15,3 0-33 0,3 0-51 16</inkml:trace>
  <inkml:trace contextRef="#ctx0" brushRef="#br0" timeOffset="337177.6037">32536 5025 2640 0,'9'22'16'15,"-5"-5"332"-15,-4-17-64 16,-21 0 14-16,21 14 5 0,-35-14-60 15,6 13-109-15,-45 3-29 0,30-10-90 32,-1 2-60-32,-1-1-100 0,1-1-165 0,-34 5-801 0,55-7 289 0,3-3 36 15,6 1 175-15</inkml:trace>
  <inkml:trace contextRef="#ctx0" brushRef="#br0" timeOffset="337359.5988">32549 5582 2593 0,'0'22'68'0,"0"-11"75"16,-23-5 58-16,23 0 4 0,0-4-29 16,-23 7-50-16,7-4-123 0,16-5-38 15,-17 0-69-15,17 2-132 0,-16-2-160 16,10 0-917-16,6-20 660 0,0 20 174 15</inkml:trace>
  <inkml:trace contextRef="#ctx0" brushRef="#br0" timeOffset="337733.2079">32927 5094 2225 0,'2'0'-9'0,"0"0"-1"16,0 0 2-16,3 17 49 0,-1-17 17 15,-4 0 11-15,0 18-7 0,0-18 17 16,-19 28 30-16,19-18-84 0,-37 21-21 16,10-21 8-16,12-1-3 0,-1 0-17 15,6-1 9-15,-1 0-9 0,-11 4 4 16,13-6 3-16,5-1-11 0,0-2 0 16,2 0 8-16,0 1-23 0,2-4 12 15,0 2-4-15,0-1 2 0,0 1 8 16,0-2 4-16,21 2 18 0,-3 1-9 15,-3-1 5-15,1 2 16 0,3-2-1 16,-3 2 17-16,21 9 29 0,-14-3-37 16,-6 0 1-16,-1 2 1 0,-5 2 17 15,11 23 60-15,-17-14-59 0,-1-1-9 16,-4 0-13-16,0 0-6 0,-29 21 20 0,29-27-35 16,-31-1 4-16,14-1-13 15,-6-5-39-15,-10 6-210 0,21-14 7 0,12 0-88 16,-21 0-204-16,21-1-52 0,0 0 27 15</inkml:trace>
  <inkml:trace contextRef="#ctx0" brushRef="#br0" timeOffset="337928.2268">33339 5140 2343 0,'6'0'1'16,"0"19"2"-16,-2-19 105 15,-4 13 11-15,0-13 71 0,-27 10 177 16,27 2-233-16,-37-12-61 0,-23 10-12 16,-19-3-63-16,40-5-73 15,-2-2-122-15,4 0-116 0,-23 0-789 16,37 0 476-16,9 0 89 0,-1-22 194 16</inkml:trace>
  <inkml:trace contextRef="#ctx0" brushRef="#br0" timeOffset="338468.8607">33506 6106 1153 0,'116'32'53'15,"-23"-5"56"-15,-56-19-60 16,-6 2-11-16,16 4 88 0,-34-9-45 16,-9-3 51-16,-4 7 102 0,0-4-108 0,-29-2-42 15,4 0 37-15,-55-3 145 0,28 0-102 16,-14 0 3-16,-15-24 15 15,-109-3 152-15,80 12-195 0,-11-1-5 0,-16-5-5 16,-12-1 12-16,-14-3-7 0,-176-29 133 16,149 25-166-16,-7-2 35 0,-7-2-60 15,-7-1 31-15,-205-32 14 0,218 33-75 16,-7 2-40-16,7 0-24 0,18 2-6 16,15 3-72-16,-119-13-351 0,160 24 8 15,21 2-111-15,20 3-184 0,23 1-83 16,17 2 52-16</inkml:trace>
  <inkml:trace contextRef="#ctx0" brushRef="#br0" timeOffset="339164.6643">30978 6460 2544 0,'16'0'40'0,"-3"13"73"16,-1-5 308-16,-6-8-117 0,-6 7 16 15,0-7 5-15,0 6 22 0,-29 3 112 16,29-8-321-16,-33 2-86 0,9-1-15 0,-5-2-20 15,-6 0-17-15,-38 0-3 0,34 0-10 16,2-20-34-16,2 20-42 0,1-15-72 16,-9 15-535-16,29-15 216 0,-5 15-78 15,13-9-161-15,4 9-76 0,2-9 85 16</inkml:trace>
  <inkml:trace contextRef="#ctx0" brushRef="#br0" timeOffset="339530.5697">31356 6481 2817 0,'2'7'19'0,"-2"-7"36"0,0 8 60 0,0-4 76 16,0-4 65-16,0 7 299 0,0-7-334 16,0 1-63-16,0 2-47 0,0-3-21 15,0 2 68-15,0-2-93 0,25 0-35 16,-25 2-5-16,29-2-17 0,-13 0-16 15,28 0-22-15,-21 0 30 0,-1 0-13 16,5-20 2-16,-4 20-10 0,20-17-20 16,-26 17 30-16,-5-13-12 0,1 13-20 15,-5 0-29-15,-2-8-18 0,0 8-52 16,-6 0 98-16,0 19 7 0,0 1 39 16,-22-20-2-16,22 32-6 15,-21-11 5-15,21 1 4 0,-39 24 16 0,24-23-30 16,5 1-87-16,10-2-160 0,-17-1-166 15,7 14-862-15,10-19 563 0,0-3 67 16,0 0 189-16</inkml:trace>
  <inkml:trace contextRef="#ctx0" brushRef="#br0" timeOffset="339722.4875">31939 6886 2812 0,'12'7'69'0,"-3"-1"65"0,-5 1 108 0,-4-3 104 16,0-4 15-16,-25 6 264 0,4-2-434 15,-1-1-71-15,-11 1-45 0,-7-1-12 16,-3 0-24-16,-58-3 3 0,47 0-49 16,0 0-4-16,0 0-35 0,3-22-56 15,-42 7-510-15,51 15 71 0,3-14-150 16,6 14-192-16,4-22-16 0,4 10 200 16</inkml:trace>
  <inkml:trace contextRef="#ctx0" brushRef="#br0" timeOffset="343851.7898">26955 7433 2829 0,'9'-11'170'16,"-3"0"127"-16,-6 3 130 0,0-1 42 15,6 0-37-15,-4 1 164 0,-2 6-417 0,0 2-42 16,0 0-48-16,0 0 38 0,0 17 162 16,-19-17-117-16,19 28-56 0,-24-8-56 15,9 4-23-15,-3 3-22 0,-16 33-16 16,18-30-53-16,1-2-81 0,3-1-90 16,-2-3-81-16,-5 16-756 0,9-26 325 15,-1-2-251-15,3-7-54 0,-4-4 141 16,-3-1 249-16</inkml:trace>
  <inkml:trace contextRef="#ctx0" brushRef="#br0" timeOffset="344048.6775">26672 7409 3452 0,'12'0'55'0,"5"20"61"0,-3-20 68 15,1 15 49-15,26 9 243 0,-18-7-273 16,2 0-77-16,8 5-34 0,-4-1-30 15,0 5-45-15,41 23-23 0,-37-23-51 16,2-2-101-16,-6-1-127 0,-4-2-189 16,4-4-126-16,19 4-991 0,-26-19 817 15,3-2 173-15</inkml:trace>
  <inkml:trace contextRef="#ctx0" brushRef="#br0" timeOffset="344222.5786">27916 7481 2846 0,'9'0'44'0,"-3"0"10"0,-2 0 24 15,-2 14 61-15,-2-14 244 0,0 0-162 16,-33 0-36-16,17 0-89 0,-11 13-40 16,-4-13-38-16,-40 7-29 0,36-1-84 0,-2-6-109 15,4 4-165-15,2-1-159 0,6-3-229 16,-8 0-706-16,19 0 976 0</inkml:trace>
  <inkml:trace contextRef="#ctx0" brushRef="#br0" timeOffset="344407.4892">27925 7634 2563 0,'8'15'97'0,"-2"-5"75"0,-2-1 91 15,-4-2 83-15,4 4 224 0,-4-4-373 16,0-1-87-16,-26-4-49 0,26 3-26 15,-40-3-30-15,-13 1-89 0,20-3-51 16,-3 0-84-16,3 0-109 0,0 0-84 0,4 0-108 16,-12-18-761-16,29 18 700 0,5 0 128 15,7 0 231-15</inkml:trace>
  <inkml:trace contextRef="#ctx0" brushRef="#br0" timeOffset="345133.3403">28830 7111 2293 0,'15'0'75'15,"-13"0"22"-15,2 0 48 0,4 0 40 16,-4 0 9-16,0 0 23 0,-4-17 178 0,0 17-201 15,0 0-28-15,0 0-19 0,0 0-32 16,0 0-44-16,-20 0-20 0,20 0-27 16,-23 0 8-16,23 0-8 0,-33 17 18 15,-11 1-13-15,24-18 8 0,-7 23-11 16,4-5 38-16,2-4-9 0,3 5-35 16,-7 20 8-16,15-18-25 0,1 2 12 15,7-6 16-15,2 2-21 0,0 8 1 16,23-14-32-16,-23-4 36 0,35-1-1 15,-12-2-23-15,2-3 9 0,29-1-36 16,-19-2 38-16,-2 0-9 0,2 0-7 0,-2-23 10 16,41 5-14-16,-34 3 31 15,-3-1-7-15,-4 2-10 0,-6-1-8 16,-4-4-7-16,3-19-21 0,-21 20 0 0,-5 2-13 16,0 1 8-16,-27-2-43 0,8 4-27 15,-28-11-284-15,22 15 120 31,-8-3-63-31,2 2-60 0,-4-2-98 0,-23-4-640 0,33 9 634 0,2 1 121 0,2 0 183 16</inkml:trace>
  <inkml:trace contextRef="#ctx0" brushRef="#br0" timeOffset="345520.1013">29206 7628 1932 0,'71'19'40'0,"-42"-19"15"15,-9 0 57-15,-3 0 62 0,-7 0 62 16,-6 12 325-16,-4-12-278 0,0 10-24 16,-35-10-6-16,6 6-22 0,-2-6-54 15,-56 14 29-15,34-10-160 0,-5 0-11 16,-4-1-3-16,4-2-10 0,-52 2-25 15,61-1-69-15,5-2-62 0,7 0-127 16,4 0-142-16,6 0-84 0,-10 0-692 0,24 0 551 16,9 0 15-16,2 0 173 0</inkml:trace>
  <inkml:trace contextRef="#ctx0" brushRef="#br0" timeOffset="345780.9525">28964 8079 1951 0,'17'7'79'0,"-9"0"73"0,1 0 85 15,-9-1 102-15,6 1 374 0,-6-3-390 16,0 0-71-16,-27-1-99 0,8 0-40 15,-8-3-59-15,-24 0-36 0,16 0-31 16,2 0-86-16,-5 0-98 0,5 0-162 16,-14-19-650-16,28 19 320 0,0-25 46 15,11 25 51-15,8-20 109 0</inkml:trace>
  <inkml:trace contextRef="#ctx0" brushRef="#br0" timeOffset="346038.9042">29392 7935 2397 0,'0'17'145'0,"0"-17"30"16,0 19 92-16,0-5 49 0,0 4 39 16,0 22 300-16,0-16-413 0,0 2-70 15,0 1-69-15,0 4-21 0,-14-4-31 16,14 34-1-16,0-33-34 0,0-3-54 15,0-1-54-15,0-4-137 0,0-3-159 0,0 8-649 16,0-14 455-16,0-5-120 0,0-1 11 16,0-2 66-16</inkml:trace>
  <inkml:trace contextRef="#ctx0" brushRef="#br0" timeOffset="346432.6639">30579 7771 2083 0,'14'0'95'15,"-7"19"67"-15,-3-19 83 0,-4 13 287 16,0-4-327-16,0-9-66 0,-27 15-32 16,6-10-50-16,3-1-30 0,-36 5-48 15,21-4-62-15,-2-5-94 0,2 1-115 16,4-1-136-16,-23 0-882 0,40 0 689 16,-5 0 160-16</inkml:trace>
  <inkml:trace contextRef="#ctx0" brushRef="#br0" timeOffset="346603.5639">30523 8024 3293 0,'0'16'75'0,"0"11"296"16,0-17-95-16,-19-2-48 0,19 3-73 16,0-3-53-16,-20 1-59 0,7 3-34 15,-7-10-88-15,1 4-145 0,3-5-180 16,-3-1-200-16,-18 0-970 0,22-26 841 0,3 26 204 15</inkml:trace>
  <inkml:trace contextRef="#ctx0" brushRef="#br0" timeOffset="355298.0357">32024 7883 2520 0,'0'0'113'0,"0"0"116"15,0 0-80-15,0 0 28 0,0 0 45 16,0 0 384-16,0 0-448 16,0 0-8-16,0 0 237 0,0 0-206 15,-29 20-21-15,29-20-53 0,-29 0 3 0,8 25-40 16,-28 8 33-16,18-17-78 16,-2 3-2-16,2 2-10 0,0 2 5 15,-23 26-2-15,29-24-14 0,2 1-5 0,3 1 15 16,5-2-19-16,1 0 19 15,3 23 16-15,11-24 2 0,0-1-30 0,0-2 2 16,38 0-4-16,53 26-51 16,-52-36 20-16,54 6-32 0,-39-13 42 15,111-2-21-15,-109-2 33 16,-3 0 10-16,-1-26 3 0,-6 26-6 16,30-51-33-16,-47 25-20 0,-6-3-38 15,-5-5-10-15,-5-6-33 0,-5-50-190 16,-8-4-320-16,-25 5-154 15,-16 50 501-15,10 5 38 0,-4 5 9 0,0 7-99 16,-3 5-114-16,-40-6-522 0,39 16 657 16</inkml:trace>
  <inkml:trace contextRef="#ctx0" brushRef="#br0" timeOffset="367142.8038">26968 9586 3206 0,'6'-8'82'15,"2"0"75"-15,2 0 40 0,-1 4 48 16,-1-3-13-16,-2 6 145 0,-4 1-231 16,-2 0-37-16,0 0 46 0,0 0 18 15,-22 28 205-15,-9 9-261 0,12-14-37 16,-49 71 32-16,41-60-105 16,4-3-45-16,-4 1-30 0,4-1-24 15,-14 24-203-15,23-34 43 0,-3 0-130 0,7-5-127 16,0-4-117-16,-5-7-898 0,9-5 806 15,-2 0 86-15,-1-32 249 0</inkml:trace>
  <inkml:trace contextRef="#ctx0" brushRef="#br0" timeOffset="367311.7181">26591 9547 1981 0,'0'0'106'0,"21"0"69"15,2 20 365-15,-11-20-235 0,1 26 36 0,1-7 10 16,5 9-30-16,1-1-93 15,26 34-6-15,-21-29-178 0,-1-2-26 0,5 4-28 16,0-4-2-16,19 26-113 0,-23-30-51 16,0-2-119-16,-5-3-94 0,3-2-60 15,-4-3-61-15,16-1-763 0,-21-13 649 16,-4-2 159-16</inkml:trace>
  <inkml:trace contextRef="#ctx0" brushRef="#br0" timeOffset="367956.4988">28146 9763 658 0,'0'0'48'0,"0"0"44"0,0 0 55 16,0 0 37-16,0 0 213 0,0 0-213 15,0 0 19-15,0 0-23 0,0 0 2 16,0 0-8-16,0 0 115 0,0 0 193 15,0 0-75 1,0 0-258-16,0 0-58 0,0 0-55 16,-29 0-17-16,-4 0 2 0,-17-14-15 15,15 14 5-15,6 0-36 0,-4 0-54 16,-2 0-101-16,2 0-120 0,-25 0-623 16,31 0 280-16,9 0-47 0,-1 0 136 15</inkml:trace>
  <inkml:trace contextRef="#ctx0" brushRef="#br0" timeOffset="368153.4129">28105 9937 3124 0,'8'12'96'0,"-6"-3"112"16,-2 0 83-16,0-1 47 0,0-2-81 0,0 6-10 15,0-6-206-15,-21 2-15 0,21-1-14 16,-20 0-33-16,1-2-46 0,-18 4-249 15,14-9 46-15,-2 0-92 0,-4 0-56 16,0 0-42-16,-16-18-495 0,20 1 509 16,2 17 43-16,9-19 84 0,1 19 42 15,5-17 105-15</inkml:trace>
  <inkml:trace contextRef="#ctx0" brushRef="#br0" timeOffset="368581.3512">29448 9636 2452 0,'8'0'94'0,"-1"0"66"0,-7 0 71 16,0 0 42-16,0 0-55 0,0 0 46 0,0 0-190 16,-31 0-50-16,0 0-9 15,6 0-13-15,-2 0-22 16,-6 0-66-16,-29 0-272 0,33 0 106 0,0 0-35 16,2 0-36-16,4 0-100 0,5 0-106 15,-7-14-489-15,19 14 697 0</inkml:trace>
  <inkml:trace contextRef="#ctx0" brushRef="#br0" timeOffset="369112.1615">29849 9389 1545 0,'0'0'75'0,"0"0"40"0,0 17 31 16,0-17 5-16,0 11 42 0,0 9 189 15,0 24-7-15,0-9-218 16,0-18-67-16,-18 1-9 0,18 1-7 15,-19 14 27-15,19-17-66 16,0 0-13-16,-12-4 3 0,12 1-19 0,0-5-4 16,0 6 13-16,0-12 6 0,0 3 81 15,0-5-41-15,0 0 0 16,0 0-12-16,0 0-28 0,0-17-21 16,0 17-13-16,0 0 1 15,49-35-46-15,-34 35 46 0,34-27 19 16,-30 21-18-16,4 6 15 15,-3-4 3-15,-1 4-26 0,20 0 2 16,-20 21 7-16,-3-21 1 0,-1 23 18 0,-5-7 8 16,-4 17 32-16,-6-16-27 0,0 5-7 15,0-3 4-15,-35 3-5 0,12-2-36 16,-22 12-173-16,18-18 5 0,-4-4-43 16,4-3-36-16,0-3-51 0,-2-4-68 15,-10 0-617-15,21-20 507 0,1 20 96 16,7-30 200-16</inkml:trace>
  <inkml:trace contextRef="#ctx0" brushRef="#br0" timeOffset="369303.0518">30285 9424 2670 0,'13'0'33'16,"-7"0"4"-16,-6 0-11 0,0 0 23 15,-21 15 25-15,21-15 6 0,-35 0-10 16,8 15-9-16,-6-15 4 0,-2 15-45 15,-41-5-11-15,36-10-16 0,3 13-23 16,0-13-63-16,4 9-80 0,-19-5-552 16,34-4 145-16,5 0-44 0,3 0 130 15</inkml:trace>
  <inkml:trace contextRef="#ctx0" brushRef="#br0" timeOffset="369711.9757">30370 9848 1978 0,'8'0'60'16,"3"0"202"-16,-11 0-56 0,0 0 4 15,0 0 12-15,0 0 30 0,0 0-26 0,0 0 88 16,0 0-223-16,0 0-13 16,0 0-17-16,0 0-21 0,-19 0-2 15,19 0-35-15,-14 0-43 0,14 0-65 0,0 0-87 16,-19 0-111-16,19 13-585 0,-12-13 231 16,12 0-10-16,0 0 103 0,0-22 142 15</inkml:trace>
  <inkml:trace contextRef="#ctx0" brushRef="#br0" timeOffset="370145.9053">30817 9510 1273 0,'0'0'60'0,"0"0"75"0,0 0 273 0,0 0-203 15,0 15-40-15,0-15-70 0,-21 22-27 16,21-2 20-16,-21 10-36 16,5-19-42-16,-5 12 59 0,13-12-47 15,-3-2-4-15,1 0-13 0,4-2-19 16,-6 0 33-16,5-5-25 0,1 0 29 16,6-2 0-16,-2 0 6 0,2 0-4 0,0 0-23 15,0 0-21-15,0 0 5 16,27-18-3-16,-27 18 30 0,89 0 5 15,-73 0 7-15,1 0-25 16,-5 0-2-16,19 21 6 16,-20-21 29-16,1 21 36 0,0-8 15 0,-3 3 38 15,1 14 120-15,-10 3-87 16,-19-2-89-16,19-17-54 0,-28-3 0 16,11 0-39-16,-4-3-52 0,1-1-63 15,-20 1-337-15,18-8 180 0,5 0-95 16,-2 0-120-16,7 0-27 0,2-27 26 0</inkml:trace>
  <inkml:trace contextRef="#ctx0" brushRef="#br0" timeOffset="370280.8272">31176 9456 2635 0,'13'-4'59'15,"-3"1"17"-15,-6 3-7 0,-2 0 193 16,-27 0-195-1,25 20-25-15,-35-20-16 0,10 16-5 16,-47-3-2-16,-13-13-138 0,1 13-238 16,42-13 85-16,7 0-143 0,6 0-115 15,0 0-88-15</inkml:trace>
  <inkml:trace contextRef="#ctx0" brushRef="#br0" timeOffset="371157.5351">31772 9854 2069 0,'14'3'100'0,"1"0"418"15,-9-3-88-15,-2 0 20 0,-2 0-43 16,-2 0-53-16,0 0 1 0,0 0-305 16,-21 0-46-16,21-16-19 0,-27 16 21 15,7 0-10-15,-26 0 17 0,19-10-24 0,1 10-4 16,-45 0-233-16,53 0 70 15,1-6-40-15,3 6-94 0,1-4-64 16,-7 0-448-16,13 1 314 0,1-2-40 16,2 0 17-16,4-2 54 0</inkml:trace>
  <inkml:trace contextRef="#ctx0" brushRef="#br0" timeOffset="371919.0398">32344 9651 954 0,'0'12'-7'0,"0"-12"48"15,0 0 61-15,0 9 50 0,0-9 62 16,-14 12 130-16,14-7-199 0,-17 3-44 16,17-1 3-16,-20-1-15 0,7 0-26 15,-14 9 39-15,15-8-60 0,-1-1-5 16,1 1-13-16,2-2 0 0,-7 10 18 16,15-14-19-16,-4 3 37 0,6-4-17 15,0 0 6-15,0 0-6 16,-2 0 7-16,2 2-2 0,0 0-40 0,0-1-4 15,0-1 8-15,29 0-7 0,-29 0 8 16,18 0 13-16,9 0-1 16,-12 0 1-16,-15 0 18 0,22 0-12 0,-22 18 12 15,31 0 63-15,-18-18-32 0,-7 23 45 16,0-7 20-16,3 1 27 0,1 20 90 16,-10-17-201-16,0 1-19 0,0 1-32 15,-25-1-4-15,25-1 0 0,-25 16-103 16,-2-21 2-16,27-1-91 0,-26-3-76 15,11-4-88-15,1-3-150 0,-9-4-826 16,8 0 730-16,1-27 187 0</inkml:trace>
  <inkml:trace contextRef="#ctx0" brushRef="#br0" timeOffset="372097.9978">32652 9628 2989 0,'6'0'32'0,"-1"0"4"16,-5 0 0-16,0 0-20 0,0 0 55 16,-27 0-17-16,27 0 28 0,-38 0 5 0,12 0 5 15,-69 0 105-15,59 17-188 16,-3-17-33-16,-27 0-165 0,41 0-24 16,-2 15-112-16,5-15-175 0,3 0-189 15,0 0-597-15</inkml:trace>
  <inkml:trace contextRef="#ctx0" brushRef="#br0" timeOffset="372276.9534">32561 10044 2611 0,'6'13'13'0,"1"8"131"16,-5-13-20-16,2-2 19 0,-2 3-51 0,-2-4-21 15,2 1-53-15,-2 3-162 0,0-7-41 16,0 3-98-16,0-5-220 0,-17 0-111 16,17-26-521-16</inkml:trace>
  <inkml:trace contextRef="#ctx0" brushRef="#br0" timeOffset="372687.6914">33022 9738 2536 0,'0'0'-6'0,"0"0"-13"16,0 15 8-16,0-15 58 15,0 12 89-15,-16 23-41 16,-1-25-60-16,-1 14 14 0,18-13-29 16,-19 2-23-16,7 0 13 0,12-1-14 15,-25 8 8-15,19-10-14 0,-1-1 9 16,3-3 8-16,-4 1-15 0,8-3 13 15,-8 4-32-15,8-6 21 0,0-2-11 16,0 1 16-16,0 0 9 0,0-1-3 0,24 0 13 16,-1 0 3-1,4 0 38-15,12 0 167 0,-24 0-161 16,-1 0-23-16,-1 0 6 0,14 19 35 16,-17 1-44-16,-2-5-10 0,5 2 17 15,-1 19 51-15,-12-16-50 0,0-1-21 16,-25 42 0-16,5-44-56 15,-9 14-147-15,14-21 24 0,-6-1-42 16,9-2-22-16,-2-5-46 0,-3-2-69 16,-8 0-569-16,11-30 457 0,8 30-2 15,6-36 158-15</inkml:trace>
  <inkml:trace contextRef="#ctx0" brushRef="#br0" timeOffset="372866.9669">33372 9845 2605 0,'14'0'42'0,"5"0"65"0,-15 0-32 16,-2 0-26-16,-2 0 35 0,0 0 131 16,-23 0-60-16,-12 15-123 15,-17-15 1-15,21 0-62 0,-6 0-69 16,-79 0-540-16,77 0 370 16,2 0-89-16,-38-16-623 0,44 16 497 15,5-13 165-15</inkml:trace>
  <inkml:trace contextRef="#ctx0" brushRef="#br0" timeOffset="373347.2395">33684 10623 1941 0,'37'10'47'16,"-8"-1"-4"-16,-4-1 11 0,6 0-56 16,-25-5 13-16,-2 3 33 15,-4 10 222-15,-87 2-61 0,52-14-129 16,-118-2 186 0,19-2-64-16,53 0-65 0,-10-22 54 0,-12 22 42 15,-11-28 44-15,-155-15 232 0,121 20-319 16,-20-7-34-16,-8-3-12 0,-8-1-18 15,-188-35 64-15,190 38-131 0,-4-2-24 16,9 0-2-16,5 5-17 0,11 3-22 16,-118-15-69-16,153 20-12 0,12 2-77 15,19 4-137-15,16 1-137 0,-36-6-662 16,77 10 594-16,-9-14-938 16,47 17 1039-16,0 1 60 0,31 1 127 15</inkml:trace>
  <inkml:trace contextRef="#ctx0" brushRef="#br0" timeOffset="373734.2739">31189 10894 3083 0,'4'5'90'0,"-4"-1"23"16,0-1 11-16,0-1-2 0,-23-2-65 15,23 0-39-15,-39 0 5 0,12 0-6 0,-4-18-2 16,-4 18-16-16,-42-19-14 0,38 19-36 16,6-11-51-16,0 11-100 0,2-13-88 15,6 13-169-15,-10-22-856 0,20 14 705 16,9-2 203-16</inkml:trace>
  <inkml:trace contextRef="#ctx0" brushRef="#br0" timeOffset="373953.1463">31856 10757 2923 0,'0'9'44'0,"0"1"5"16,0 2 20-16,-22 10 106 0,22-10-46 15,0 2 42-15,-23 6 25 0,23 3 5 16,-27 4-35-16,-2 37 20 0,13-31-131 16,-1 0-45-16,0-2-43 0,1-1-92 15,4-1-152-15,-13 34-1323 16,14-38 206-16</inkml:trace>
  <inkml:trace contextRef="#ctx0" brushRef="#br0" timeOffset="377859.8309">26635 11381 3634 0,'0'0'201'16,"0"0"34"-16,0 13 21 0,0-13 16 15,0 39 100-15,-19-19-262 0,19 3-32 0,-35 4-16 16,12 2-25-16,-1-4-9 16,-41 28-3-16,30-28-34 0,-2-3 5 0,0-3-42 15,2-1-90-15,-29 7-451 0,35-18 69 16,-4-1-96-16,8-6-180 0,2 0-42 15,5 0 69-15</inkml:trace>
  <inkml:trace contextRef="#ctx0" brushRef="#br0" timeOffset="378053.7209">26166 11374 3162 0,'22'20'302'0,"-9"8"10"0,3-10 95 0,5 1-63 16,2 3-29-16,24 33 40 15,-16-24-251-15,0 2-38 0,6 3-44 0,3 1-4 16,-3 0 0-16,39 32-72 0,-36-37-25 16,-1-4-62-16,-2-6-59 0,0-3-131 15,23 2-685-15,-33-17 354 0,-6-4-162 16,0 0 21-16,-3-31 118 0</inkml:trace>
  <inkml:trace contextRef="#ctx0" brushRef="#br0" timeOffset="378255.6052">27885 11441 3670 0,'13'0'49'0,"-9"14"120"0,-4-14-63 16,0 0-33-16,0 0-12 0,-27 14 26 16,27-14 7-16,-68 12 58 0,35 1-102 15,-9-4-40-15,1-2-6 0,0-3-34 16,-91 5-409-16,90-7 124 15,-22-2-547-15,35 0 244 0,6 0-60 16,5 0 34-16,5-18 115 0</inkml:trace>
  <inkml:trace contextRef="#ctx0" brushRef="#br0" timeOffset="378454.5275">27857 11667 2901 0,'39'25'256'16,"-31"-6"396"-16,-8-12-388 15,-33-3-190-15,12-3-22 0,-8 2-35 16,0-1-12-16,-41 0-49 0,29-2-46 16,-3 0-105-16,5 0-107 0,4-18-97 15,-21-2-654-15,33 20 434 0,3-27 21 16,7 10 138-16,3 1 151 0</inkml:trace>
  <inkml:trace contextRef="#ctx0" brushRef="#br0" timeOffset="378720.3604">28450 11176 2888 0,'0'21'95'0,"-15"1"481"15,15 5-360-15,0-7 24 0,0 5 20 16,0 7 18-16,0 2-54 16,-18 44 91-16,18-34-232 0,-19 2-26 0,19 0-45 15,-23-1-16-15,-4 37-11 0,15-46 7 16,0-4-22-16,-3-4-68 0,3-7-85 16,1-4-142-16,-15-1-1278 15,11-16 412-15,13-27 599 0,2 7 36 16,0-3 192-16</inkml:trace>
  <inkml:trace contextRef="#ctx0" brushRef="#br0" timeOffset="378939.2356">28712 11126 3210 0,'15'0'243'0,"-9"0"-64"16,-2 18-25-16,-4-18 26 0,0 27 37 15,0-10 24-15,0 31 222 0,0-16-306 16,0 5-20-16,0 2-19 0,-21 3 4 15,-10 50 57-15,31-46-128 0,-26 2-34 16,11 1 5-16,15-2-8 0,-21 2-29 16,7 32-77-16,14-44-18 15,-8 39-460-15,8-62 193 0,-4-6-133 16,4-3-113-16,0-2-190 0,0-3-804 0,0-18 1032 16</inkml:trace>
  <inkml:trace contextRef="#ctx0" brushRef="#br0" timeOffset="379618.934">29332 10925 564 0,'-20'-22'0'0,"1"10"28"0,-6-3-12 16,-10 0 37-16,-10 1 37 0,-9 0-33 15,-82-11 146-15,53 13-126 0,-12-1 33 16,-226-12 171-16,204 22-211 0,-10 0 10 16,-9 3 39-16,-5 0 17 0,-142 19 107 15,132-19-164-15,-6 25-27 0,0-9-8 16,0 5-11-16,-149 30 43 16,-116 54-14-16,179-18-32 15,137-37-13-15,11 2 4 0,6 3 12 16,4 1 2-16,-53 61 7 0,84-62-30 15,11 3-17-15,8-2-16 0,10 3 27 16,17 48-9-16,28-56 25 0,13 0-15 16,13 0-20-16,160 87 21 15,-115-102 7-15,17 1-10 0,14-1-16 0,155 24 15 16,-124-34-7-16,16-2 8 0,15 1 3 16,9-1-14-16,197 11 1 0,-195-22 7 15,7 0 0-15,5-3-10 0,-7-6 17 16,1-4 6-16,171 0 59 15,-21-21-2-15,-45-35-44 0,-167 29-15 16,-17-8-1-16,-7-7-7 0,-7-9-2 16,-15-9-13-16,70-79-41 0,-92 59 20 15,-22-1-9-15,-10-4 4 0,-18 1 9 0,-19-75 55 16,-33 82 25-16,-10 2 5 16,-23 6-25-16,-11-1-6 0,-16 5-26 0,-122-52-9 15,89 65 5-15,-10 6-24 16,-9 4-48-16,-5 5-49 0,-160-21-342 0,157 36 77 15,-4-2-98-15,4 3-26 0,8 1 74 16</inkml:trace>
  <inkml:trace contextRef="#ctx0" brushRef="#br0" timeOffset="441849.1873">3851 10998 874 0,'-29'-6'70'16,"-2"0"51"-16,-39-6 300 0,35 3-198 15,-7 5-23-15,-1 0-42 0,-3 1 4 16,-38 3 25-16,38 0-140 16,-72 22 20-16,85-2-48 0,4-20-9 15,0 30-9-15,1-16 23 0,5 1 1 16,-21 24 59-16,24-18-38 0,-1 4 23 0,7 0-13 15,-1 1 22-15,-1 33 72 0,11-29-52 16,5 0-18-16,0 2-9 0,0-6-1 16,33 0-25-16,23 20 27 0,-19-27-51 15,9-3-2-15,4-2-9 0,7-3-10 16,8-5 19-16,71-5-1 0,-66-1 3 16,-2 0-13-16,3-31 28 0,-3 12 17 15,54-28 68-15,-77 20-79 0,-3-4-1 16,-7-6 1-16,-14-2-1 0,-5-2 7 0,-10-52 9 15,-6 42-39-15,-35-5-24 16,8 2-8-16,-14 3 15 0,-52-45 0 16,39 60 5-16,-12 4-12 0,-4 9-9 0,-3 9 9 15,-1 8-2-15,-67 6 8 0,-51 70 4 16,97-11-14 0,58-25 14-16,6 4-1 0,2 2 1 15,-2 46-26-15,25-42 11 0,6 0-22 16,0 1 11-16,0 0-2 0,45-5 0 15,23 31 13-15,-20-41 15 0,6-5 4 16,12-1 1-16,4-9-11 0,81 5 8 16,4-16 17-16,41-33 78 15,-146 29-51-15,31-59 52 16,-50 32-43-16,-9-4 0 0,-5-4-36 0,-13 1 17 16,-4-5-40-16,-25-38 7 0,-8 40-20 15,-6 1 23-15,-13 5-28 0,-8 5-1 16,-155-18 1-16,141 41 23 15,-75 22-8-15,81-19 6 0,8 40-2 16,10-15-4 0,3 6 29-16,-32 31-36 0,38 0-31 0,35-8 18 15,6-28 23-15,31-5-6 0,-4-5 6 16,12-2 24-16,10-3-33 0,80-8 21 0,-53-3-28 16,5 0 35-16,1 0-10 15,3-25-11-15,-8 25 26 0,59-44 44 0,-82 23 16 16,-13 0-10-16,-10 0-5 0,-10-4-31 15,-9-27 16-15,-12 24-49 0,-33 0-11 16,2 6-25-16,-12 2 1 0,-9 2 19 16,-74-2-1-16,47 20 23 0,1 0-31 15,-1 20 16-15,7-20 17 0,-64 67-40 16,32 0 7-16,69-36 26 16,-4 30 32-16,35-31-28 0,4-3 8 15,0-4-4-15,47-7 13 0,38 10-12 16,-29-18-8-16,12-8-21 0,8 0 14 15,7 0 6-15,2 0 7 0,68-25-18 16,-81 4 22-16,-14 21-18 0,-10-24 46 0,-13 24 7 16,0-37-10-16,-35 26-52 0,0-9-5 15,-89-33-24-15,48 38 3 16,-13 0 19-16,-6 2 8 0,-2 0 13 16,-70 6-12-16,61 7-7 15,-111 0 25-15,135 26-1 0,8-26-19 16,4 28 6-16,10-12-2 0,-2 19 31 15,21-15-28-15,6-1 13 0,0 0-31 0,22 0 13 16,22 11 20-16,-13-16-16 16,4-6 11-16,10-3-35 0,-3-1-14 15,7-4 14-15,46 0-46 0,-45 0 55 0,53-17 12 16,-78 17 24-16,-6-19 10 16,-9 19-10-16,-8-21-28 0,-2-9-9 15,-23 12 6-15,23-1-2 0,-41 0-19 16,10-1-19-16,-8 2-9 0,-36-10-1 15,30 20 75-15,-1 5-7 0,3 1-5 16,2 2-2-16,-23 24-1 0,16 6 23 16,25 5-14-16,21-13-16 15,2 0 16-15,0 0-29 0,25 2-66 16,-25-3-66-16,72 12-420 0,21 2-697 16,-26-29 166-16,-41-6 575 15,-5 0 162-15</inkml:trace>
  <inkml:trace contextRef="#ctx0" brushRef="#br0" timeOffset="444193.9409">6631 12147 604 0,'23'-12'49'16,"-23"-1"71"-16,10 0 76 0,-10 1 88 16,11-13 305-16,-11 13-300 0,0 5-27 15,0-2-16-15,0 1 30 0,0 4-21 0,0-2 176 16,0 6-265-16,0 0-25 16,0-1 41-16,0 1 44 0,0 0 245 15,0 30-200-15,0 16-117 0,0-23-85 16,0 2-6-16,0 1-37 0,0 4-11 15,-23-3 9-15,4 56 34 16,19-38-154-16,-14-26 16 0,14-4-65 16,0-3-107-16,0-3-159 0,-8-5-160 15,8 1-851-15,0-5 638 0,0 0 65 16,0-26 184-16</inkml:trace>
  <inkml:trace contextRef="#ctx0" brushRef="#br0" timeOffset="444386.8365">6871 11860 2796 0,'6'0'62'16,"-2"0"64"-16,1 0 72 0,-1 24 82 15,2 15 334-15,-6-11-337 0,2 6-41 16,0 3-59-16,-2 2-24 0,4 5-51 16,0 42-9-16,-2-44-112 0,5-4 2 15,1-5-21-15,0-2-73 0,2-5-100 16,9 13-639-16,-9-25 276 0,-1-3-85 0,1-3-93 15,-2-3-18-15</inkml:trace>
  <inkml:trace contextRef="#ctx0" brushRef="#br0" timeOffset="445501.3557">4064 9518 3007 0,'0'0'25'0,"0"0"9"16,0 0 63-16,-74 0 687 16,-3 0-441-1,-32 21-66 1,-102 9-236-16,149-18-49 16,-5-12-9-16,-73 17-348 0,74-10-59 15,-2 3-170-15,-3-6-223 16,-100 11-1349-16</inkml:trace>
  <inkml:trace contextRef="#ctx0" brushRef="#br0" timeOffset="453183.0977">12237 6420 2568 0,'-6'-13'14'0,"0"1"32"15,2 1 54-15,-2-8 323 0,6 10-181 16,-2 6-20-16,-1 0-85 0,3 3-40 15,0 0 36-15,0 0-39 0,-2 32 38 16,2-12-30-16,0 3 4 0,0 2-46 16,0 36 19-16,0-31-48 0,0-1 2 15,0-2-20-15,21-3 0 0,-21-2-26 16,23 12-16-16,6-20-6 0,-15-5 7 16,7 0-7-16,-2-8-7 0,18-1 0 15,-17 0 33-15,3-31-28 0,0 15-1 0,4-9 27 16,0 1-39-16,26-31-52 0,-24 21 35 15,-2 2 11-15,-2 0-3 0,0 0 19 16,-9 5-1-16,15-23 31 0,-22 33 3 16,-3 8 20-16,2-6-95 15,-8 15 51-15,0 0 27 0,0 0-5 16,0 33-3-16,0 11-8 0,-16-16 33 16,16 6 3-16,0 7 26 0,0 8 60 15,0 58 168-15,0-48-132 0,0 5 9 0,20 5-14 16,-20 1 18-16,27 66 174 15,2-72-191-15,-29 1-28 0,21-3-14 0,-21-8-30 16,0-5-7-16,-21 30 15 0,0-48-44 16,-3-4-26-1,-14-10 0-15,-3-7 18 16,-58-7-18-16,45-23 8 0,-2-2-17 0,2-9 1 0,3-9 3 0,3-7 2 16,-18-57 23-16,45 47-19 0,13 1 17 15,8 1 4-15,0 6-22 0,56-37-20 16,-21 50 3-16,9 6-24 0,7 3-7 15,5 5-25-15,66-13-167 0,-4 10-129 16,-17 8-329-16,-62 9 222 0,-8 2-102 16,-6 1-23-16,-6-2-118 15,-7-1 75-15,-6-14-297 0</inkml:trace>
  <inkml:trace contextRef="#ctx0" brushRef="#br0" timeOffset="453435.0063">13736 6183 1857 0,'14'-4'79'0,"-14"4"-9"0,0 0 29 15,0 0-20-15,-18 0 32 0,18 0-11 16,-54 16 39-16,25-16-112 0,-4 15-16 15,-4-15 10-15,-4 17-23 0,3-17 4 16,-36 19-50-16,43-4-57 0,2-15-106 16,6 7-167-16,9-7-87 0,-1 3-331 15,15-3 384-15</inkml:trace>
  <inkml:trace contextRef="#ctx0" brushRef="#br0" timeOffset="453571.9275">13643 6307 1171 0,'48'19'211'0,"-15"-3"303"15,-21-16-239-15,0 12 214 0,-12-1-281 16,0-11-35-16,0 12-31 0,-26-5-29 16,-16 7-20-16,-18 0-83 15,-12-4-46-15,33-5-33 0,-3-1-76 16,5-3-76-16,2 1-113 0,4-2-113 16,-31 0-1065-16,50-21 1018 15</inkml:trace>
  <inkml:trace contextRef="#ctx0" brushRef="#br0" timeOffset="454144.7525">14879 5835 2098 0,'0'-6'0'0,"0"2"-9"0,0-1 18 15,0 0 42-15,-29 1 91 16,0 4 44-16,9 0-96 16,-28 30 69-16,25 6-77 0,-4-15 4 0,-4 6 6 15,2 4 17-15,-18 33 86 0,28-31-110 16,-1 5-15-16,7-2 10 0,5 3-3 15,4-6-2-15,4 35 28 0,0-39-68 16,33 1-1-16,-10-7 6 0,-3-1-3 16,5-5-3-16,35 12-8 0,-23-23 3 15,1-2-17-15,3-4 14 0,2 0-2 16,44-19 37-16,-13-39-19 16,-20 3-54-16,-37 23-4 0,-7 3-31 15,-10-6-12-15,0-3-32 0,-27 5-49 16,-27-29-232-16,21 36 126 0,-8 2-14 0,2 6-61 15,4 5-157-15,-23-1-665 16,35 11 636-16,11 3 201 0</inkml:trace>
  <inkml:trace contextRef="#ctx0" brushRef="#br0" timeOffset="454316.6473">15276 6358 2402 0,'2'7'2'0,"2"-4"26"16,-4 0 50-16,0-3-39 0,0 0-15 0,0 0-29 16,0 0-30-16,-18-21-232 0,18 5-12 15,0 16-101-15,0-23-78 0,-17 7-12 16,17-2 105-16</inkml:trace>
  <inkml:trace contextRef="#ctx0" brushRef="#br0" timeOffset="454764.4174">15615 5689 1168 0,'0'0'7'0,"0"0"91"15,0 0 82-15,0 21 364 0,0-4-311 16,0-17-54-16,0 29-55 0,0-12-10 15,-23 2-36-15,23 19 23 0,-16-18-76 16,1 37 75-16,15-42-88 16,0 2-4-16,-12-2-6 0,12-2-8 15,0-1 2-15,-6 8 0 0,6-12 14 16,0-2 5-16,0-1 0 0,0-3-15 0,0-1 36 16,0-1-1-16,0 0-7 15,0 0-1-15,0 0-17 0,22-18-25 0,1 1-2 16,-10 17 17-16,5-19 2 0,3 19-3 15,4-21 8-15,2 21 4 0,28-17 75 16,-24 8-21-16,-2 9-6 0,0 0-6 16,-2 0 23-16,21 32 74 0,-32-14-53 15,1 5 6-15,-3 2-11 0,-6 2 20 16,-3 3-14-16,-5 33 83 0,0-33-134 16,0 1 1-16,-34-4-50 0,34 0 24 15,-37-2 3-15,-6 12-53 0,20-25-84 16,0-1-116-16,3-6-109 0,-3-3-105 15,-12-2-554-15,22-35 442 0,-1 13-5 16,6-3 46-16,-3-4 133 0</inkml:trace>
  <inkml:trace contextRef="#ctx0" brushRef="#br0" timeOffset="454933.3141">16171 5667 2742 0,'19'0'16'16,"-5"0"4"-16,-6 0 94 0,-8 0 26 15,-31 17 44-15,11-17-76 16,-7 19-19-16,-6-4-22 0,-13 2-9 16,-57 14 10-16,49-15-46 0,0-1-16 15,-5-2-54-15,3-1-48 0,14-3-122 0,-28 2-636 16,43-7 158-16,11-4-3 0,3 0 152 16</inkml:trace>
  <inkml:trace contextRef="#ctx0" brushRef="#br0" timeOffset="455297.2525">16775 5590 1672 0,'8'-10'38'0,"-2"2"22"0,2-2 45 16,-3 5-15-16,-1 1 7 0,-4 3 62 16,0 1-67-16,0 0 23 0,-19 28 2 15,19-8 0-15,-25 35 118 16,-55 60 76-16,28-24-110 16,23-45-109-16,4 3-9 0,-6 4-22 0,8-2-6 15,-16 50 2-15,27-53-22 16,6-3-17-16,6-2 2 0,0-2 0 15,31 21-17-15,-31-34-39 0,39-7-41 0,-12-3-125 16,2-6-113-16,6-6-165 0,45-6-868 16,-34 0 711-16,-1-35 185 0</inkml:trace>
  <inkml:trace contextRef="#ctx0" brushRef="#br0" timeOffset="455526.1285">17192 5778 1352 0,'0'0'139'15,"-16"0"2"-15,16 25 56 0,0-25 12 16,0 31-5-16,0-11-2 0,-11 36 156 16,1-23-220-16,4 2-33 0,6 4-34 15,-2-2-34-15,-2 4-21 0,4 37-53 16,0-42-47-16,0-4-56 0,0-2-48 15,22-6-61-15,-22 8-413 0,13-24 203 16,-13-5 37-16,0-3 8 0,14 0 129 16</inkml:trace>
  <inkml:trace contextRef="#ctx0" brushRef="#br0" timeOffset="455701.0476">17552 5771 1949 0,'8'0'19'0,"0"50"125"15,-8-26-41-15,3 2 22 0,-3 8 8 16,0 3 23-16,0 4 3 0,0 38 31 16,-19-37-161-16,19-1-33 0,0-2 6 15,0-2-13-15,0 25-133 0,0-43-28 16,0 0-66-16,0-9-164 0,0-7-149 16,0-3-36-16</inkml:trace>
  <inkml:trace contextRef="#ctx0" brushRef="#br0" timeOffset="456013.9751">17728 5246 833 0,'0'0'64'0,"-7"29"35"0,7-7 103 16,25 30 366-16,-25-16-261 0,27 6-37 16,-6 2-41-16,6 8 2 0,4 5-26 15,45 67 141-15,-35-57-200 0,1 3-42 16,-3 2-43-16,2 3-37 0,21 64-22 16,-43-75-10-16,-7 1-2 0,-12-5-11 15,0-8-4-15,-22-7 8 0,-40 25-137 16,-60-4-571-1,41-45-125-15,50-12 336 0,4-2 56 16,0 0 49-16</inkml:trace>
  <inkml:trace contextRef="#ctx0" brushRef="#br0" timeOffset="456963.7092">12268 8086 2367 0,'25'-1'77'0,"-10"-1"42"0,1 2 39 0,3 0 1 16,-3 0-10-16,22 26 143 0,-20-26-141 15,1 34-12-15,-5-10-44 0,1 1-5 16,12 32 13-16,-3 0-34 16,-7-6-51-16,-5-30-17 0,3-4 11 15,-5 0-16-15,2-5-2 0,-1-4-6 16,18 2 5-16,-15-10-4 0,-3 0-8 15,1 0-18-15,-2-25-18 0,15-7-80 16,-8 12 58-16,-9-1 7 0,2-1 5 0,5-1 8 16,-5-1 11-16,11-22-25 0,-11 26 46 15,-4 3 1-15,-2 1 13 0,5 4 5 16,-3-1-5-16,-2 13-10 16,-4 0 15-16,0 23 29 0,0-23-15 15,0 32 5-15,0-5 14 0,0 1 18 16,0 44 139-16,0-29-56 0,0 6 30 15,31 5 4-15,-8 11-14 0,-3 5-19 16,26 77 96-16,-21-70-92 0,-3-3 27 16,-5-1 8-16,-5-5-25 0,-1 44 96 15,-11-67-138-15,0-4 3 0,-27-5 21 16,8-9 17-16,-6-7-36 0,-30-4 10 16,-47-49-172-16,26-28 45 15,39 20-1-15,2-7-3 0,-1-5-17 16,-15-66-15-16,28 61 54 0,8 3 31 15,7-1-18-15,8 8 0 0,0 6-12 16,46-22-38-16,-15 40-37 0,10 3-32 16,9 5-53-16,10 4-40 0,74-4-507 15,9 3-577-15,-7 7-245 16,-78 2 891-16,-11 1 41 0,-9-3 211 16</inkml:trace>
  <inkml:trace contextRef="#ctx0" brushRef="#br0" timeOffset="457165.7799">14149 8045 1545 0,'7'0'-9'0,"-5"0"10"0,-2 0 106 15,0 0-17-15,-27 0 21 0,6 0 4 16,-8 14-36-16,-37 1-15 0,27-15-61 16,-5 15-1-16,1-5-50 0,0 0-124 0,1 0-170 15,-26 7-545-15,41-11 536 0,11-2 158 16</inkml:trace>
  <inkml:trace contextRef="#ctx0" brushRef="#br0" timeOffset="457359.6659">14118 8263 2785 0,'11'18'258'0,"-11"-11"-47"0,0 4 186 15,0-4-246-15,-27-1-46 0,27 2-49 16,-35-1-14-16,-11 8-44 0,19-12-36 0,-2 2-59 16,-4-1-97-16,2-4-112 0,2 0-100 15,-20 0-705-15,24 0 543 0,8 0 64 16,7-19 115-16,6 19 165 0</inkml:trace>
  <inkml:trace contextRef="#ctx0" brushRef="#br0" timeOffset="459983.7025">15214 7742 3796 0,'0'1'94'0,"0"-1"-20"16,0 0-2-16,0 0-30 0,0 0 28 16,0 0 17-16,0 0 134 0,0 24-149 0,0-24-23 15,0 65 102 1,0-46-93-16,0-1-30 0,0-2 9 0,0 2 7 15,0 4 5-15,0-13-44 0,0-3-34 16,-21 0 30-16,21-3-20 0,0 0 20 16,0 2-40-16,0-5 1 0,0 7 3 15,0-6-37-15,0 1 14 0,0 1-63 16,0-3 68-16,0 0-6 0,0 0 5 16,31 0 17-16,-6-18-20 0,-4 18 57 15,-1 0-1-15,9-16 2 0,-2 16 9 16,33 0 43-16,0 0 31 0,-27 0-55 15,29 0 13-15,-31 21-27 0,-2-3 1 16,0 0-12-16,-2 4 14 0,19 30 61 16,-32-24-27-16,-4 1 12 0,-10 1-22 15,0-2-12-15,0-1-13 0,-55 24-4 16,24-26-9-16,-3-3-4 0,-1 0-37 16,-4-6-60-16,-2-1-85 0,-38 4-489 15,42-13 211-15,-2-3-47 0,6-3-70 16,4 0-99-16,-29-27-781 15</inkml:trace>
  <inkml:trace contextRef="#ctx0" brushRef="#br0" timeOffset="460194.5978">15867 7644 2360 0,'0'19'48'0,"0"-19"19"0,-29 20 26 15,9-20-5-15,-18 19-12 0,-104 21 180 16,14-11-115-16,64-14-116 16,-3 0-5-16,1-1-25 0,4 0-67 15,-85 25-782-15,116-30 244 16,5-3-14-16</inkml:trace>
  <inkml:trace contextRef="#ctx0" brushRef="#br0" timeOffset="460383.4865">15863 8301 1845 0,'8'11'58'0,"1"-1"35"0,-5-5 61 0,-2 0 26 16,-2-4 25-16,0-1-201 0,0 0-58 15,-48-21-445-15,48 21 121 16,-16-19-57-16,16 19-38 0,-21-23 82 16</inkml:trace>
  <inkml:trace contextRef="#ctx0" brushRef="#br0" timeOffset="460784.4095">16541 7767 1565 0,'0'0'-13'15,"4"19"124"-15,-4-19-16 0,0 17 26 16,0-5-44-16,-23 2 18 0,23 4-1 16,-18 20 53-16,-5-17-119 0,23 0-21 15,-21 0-9-15,21-2 12 0,-26 14 4 16,17-20-27-16,3 2 0 0,-8 8 13 15,12-18 12-15,0-3 0 16,2 3-8-16,0-5 0 0,0 0 1 0,0 0-16 16,22 0 1-16,-22-24 22 15,23 24 8-15,10-22 84 0,-10-1-43 0,-3 23 26 16,7-18 10-16,0 18-7 0,31-10 53 16,6 10-57-16,-37 0-64 15,31 22 69-15,-35 9-6 0,-5-11 38 16,-1 4-9-16,-3 2-3 0,-5 30 11 15,-9-27-87-15,0-1-4 0,-21-1-7 16,21-2-39-16,-37-1-44 0,-13 14-340 16,23-27 47-16,0-2-154 0,0-6-162 15,-4-3-37-15,9 0 124 0</inkml:trace>
  <inkml:trace contextRef="#ctx0" brushRef="#br0" timeOffset="460986.2996">17203 7579 3288 0,'12'22'2'0,"-4"-7"-14"15,-8-15 11-15,-35 14-8 0,4-14 16 16,-10 19 3-16,-17-8-17 0,-72 14-45 16,53-13-26-16,-10-1-57 0,3 2-59 15,-5-2-129-15,-68 4-856 0,24-9 107 16</inkml:trace>
  <inkml:trace contextRef="#ctx0" brushRef="#br0" timeOffset="461824.9934">20688 5860 2625 0,'12'-4'29'0,"3"0"10"0,-15 4-14 16,0 0-29-16,0 0 29 0,0 19 25 16,-33-19 35-16,-15 61 193 0,15-28-137 15,-10 4-2-15,-3 7-36 0,5 6-2 16,-13 7-5-16,-43 60 30 0,51-53-81 15,5 1-15-15,6 2 6 0,16-2 5 16,-4 54 14-16,19-62-59 0,4-1-26 0,0-2-32 16,42-4-46-16,-15-4-49 0,26 37-327 15,-18-46 176-15,1-7-56 0,1-12-67 16,-2-8-113-16,-4-5 48 0,33-5-316 16</inkml:trace>
  <inkml:trace contextRef="#ctx0" brushRef="#br0" timeOffset="462421.7682">21262 6352 2767 0,'0'0'71'0,"0"-3"43"0,17 3 57 16,-17 0 267-16,0 0-194 0,0 0 37 16,0 29-7-16,0-9 3 0,0 32 124 15,-21-19-293-15,21 2-36 0,-27 4-43 31,27-1-18-31,-22 1 18 0,3 31-18 0,19-33 1 0,-14-3-41 0,14-3-8 16,0-6-57-16,0 15-317 16,0-18-324-16,0-15-265 0,0-7 389 15,0 0-85-15,20-32 78 0,-20 9 63 0,21-2 219 16</inkml:trace>
  <inkml:trace contextRef="#ctx0" brushRef="#br0" timeOffset="462604.6636">21531 6274 2682 0,'10'-6'24'0,"-1"6"36"16,-9 0 45-16,0 0 34 0,4 27 285 16,-4-6-161-16,0 1 31 0,0 6-36 15,-23 3-22-15,23 4-67 0,-16 40 27 0,16-33-156 16,0 3-21-16,0-4-57 16,0 66-497-16,0-78 143 15,0-1-96-15,20 12-638 0,-5-25 481 0,-15-7-6 16,12-3 149-16,-12-4 133 0</inkml:trace>
  <inkml:trace contextRef="#ctx0" brushRef="#br0" timeOffset="462782.5771">21740 6725 2244 0,'6'0'89'0,"-4"26"54"16,2-26 64-16,-4 20 44 0,4 27 339 15,-4-6-310-15,0-21-169 0,0 4 7 16,-16 0-33-16,16-2-34 15,0 3-20-15,0 21-115 0,0-25-63 0,0 2-105 16,0-6-114-16,0-2-127 0,0-4-192 16,21-10-692-16,-21-1 871 0</inkml:trace>
  <inkml:trace contextRef="#ctx0" brushRef="#br0" timeOffset="463376.3021">22596 6118 1479 0,'0'6'74'0,"0"2"66"16,0 9 266-16,0-9-218 0,0 2-33 15,-19 1-44-15,19 5-12 0,0 2-46 16,-21 16-6-16,21-12-36 0,-14-2 16 16,14 1-6-16,0-2-9 0,-12 0 0 15,3 13-9-15,9-18-7 0,-6 0 6 16,6-3-14-16,-4-2 9 0,4 2 25 16,0-5-3-16,0-6-18 15,0-19 8-15,0 19-21 0,23-18 3 16,-23 18 36-16,45-23-10 0,-26 2 5 15,6 21-2-15,-1-17 26 0,5 17-22 16,31 0 41-16,-33 0-49 0,4 0 16 16,-4 22 6-16,-4-22 20 0,-5 35 13 15,9 15 99-15,-23-22-107 0,-4 1-19 16,0-1-29-16,0 2 7 0,-22 26 11 16,-14-32-20-16,10-5-33 0,-47 23-514 15,51-37 199-15,5-1-100 16,0-4-121-16,5 0-29 0,2-28-342 15</inkml:trace>
  <inkml:trace contextRef="#ctx0" brushRef="#br0" timeOffset="463542.2135">23146 6049 3094 0,'4'0'5'0,"-4"0"-5"16,0 0 9-16,-29 0 21 0,-27 22 107 15,19-22-40-15,-3 17-18 0,-11-17-18 16,-108 41-17-16,113-41-85 16,1 16-80-16,3-16-120 0,-22 18-779 0,44-18 327 15,7 4 49-15,3-4 189 0</inkml:trace>
  <inkml:trace contextRef="#ctx0" brushRef="#br0" timeOffset="463743.1074">23220 6546 2261 0,'0'13'103'0,"0"-1"56"16,0 0 55-16,-21 9 312 0,21-13-462 16,-25-2-56-16,25 1-52 0,-16-5-56 15,16 0-102-15,0-2-159 16,0 0-267-16,0-27-674 0</inkml:trace>
  <inkml:trace contextRef="#ctx0" brushRef="#br0" timeOffset="464137.0152">23611 6028 2475 0,'2'0'1'0,"2"0"20"15,-4 0 20-15,0 19 92 16,0-19-70-16,0 15-20 0,-25-15-12 0,25 22-5 16,-21 2 49-16,-5 1-7 15,26-13-40-15,-17 15-18 0,2-15-7 16,15-4-13-16,-10 0 15 0,10-2-10 16,-8 4 1-16,2-8 19 0,6-2 3 15,-2 0 9-15,2 0-5 0,0 2 2 16,0-1 2-16,26-1-7 0,-26 0-14 15,32 0 3-15,-8 0 6 0,22 0-8 16,-21 0 14-16,-3 0 14 0,3-15 12 0,-2 15 4 16,0 0-20-16,26 27 23 0,-30-27-23 15,6 28 3-15,-11-8 4 0,1-2 27 16,-5 0-15-16,-2 23 58 0,-8-20-70 16,0 2-4-16,-20-2-14 0,20 0 6 15,-25 19-28-15,-2-26 14 0,8-1-64 16,19-4-60-16,-27-6-122 0,11-1-104 15,-3-2-600-15,11-27 316 0,8 27-9 16,-6-33 153-16</inkml:trace>
  <inkml:trace contextRef="#ctx0" brushRef="#br0" timeOffset="464307.9053">24109 6013 2416 0,'23'0'40'16,"-7"0"34"-16,5 0 133 0,-17 0-91 15,-4 17-9-15,0-17 3 0,-21 17 10 16,-20 3 50-16,10-20-120 0,-10 24-28 16,-3-24-25-16,-10 13 4 0,3-13-27 15,-53 9-199-15,51-9-31 0,7 0-113 16,7 0-210-16,8-20-108 0,10 20 82 0</inkml:trace>
  <inkml:trace contextRef="#ctx0" brushRef="#br0" timeOffset="464625.7409">24384 5559 1784 0,'0'0'116'0,"22"26"54"0,18 14 211 16,-15-12-196-16,8 10 8 0,4 3 11 16,6 7 15-16,50 63 186 0,-45-49-266 15,1 13-53-15,1-3-31 0,-9 8-6 16,-3 3-19-16,3 77-34 0,-35-83-5 16,-6-4-8-16,-31-11 2 0,-6-4 11 15,-73 35-21-15,-32-25-50 16,-13-19-317-16,78-29 60 0,3-2-109 15,10-3-105-15,-106 18-1147 16,131-21 1407-16</inkml:trace>
  <inkml:trace contextRef="#ctx0" brushRef="#br0" timeOffset="466607.3408">1662 9437 2356 0,'21'-5'52'0,"-21"-2"75"0,16-8 370 16,-1 8-175-16,-1-3 561 15,-14 9-681-15,0 1-63 0,0 0-11 16,0 0-10-16,0 0 18 0,0 19 80 15,-18 2-146-15,18-8-27 0,-25 3-10 16,25 1-16-16,-46 16 1 0,34-16-16 16,-5-1 4-16,-20 21-40 15,29-28 43-15,4 0-6 0,-9 5-3 16,13-14-7-16,0 3-11 16,0-3-22-16,0 0 9 0,0 0 8 0,23 0 27 15,-23 0-18-15,14-16 18 16,15 16-16-16,-12 0 34 0,4-16-10 0,3 16-20 15,3 0 26-15,35 0-31 16,83 84 77 0,-133-70-52-16,-3 3-2 0,-7-1 6 15,-2 40 12-15,-27-38-37 16,-12 18-36-16,14-21-18 0,-4 1-97 16,-2-8-180-16,0-1-200 0,-29-2-869 15,-10-24-663 1</inkml:trace>
  <inkml:trace contextRef="#ctx0" brushRef="#br0" timeOffset="466792.3833">1865 9360 2641 0,'16'-8'41'0,"-6"3"3"0,-10 3 21 16,0 2 82-16,0 0-63 0,-24 0-9 15,3 0-3-15,-6 24-9 0,-4-24-21 16,-27 41 4-16,25-26-45 0,4 4-59 15,4-5-104-15,7 0-116 0,-9 9-1373 16,27-11 1099-16</inkml:trace>
  <inkml:trace contextRef="#ctx0" brushRef="#br0" timeOffset="466940.6254">2201 9713 1820 0,'3'5'288'0,"1"3"220"0,-4-3-285 16,2-1-49-16,-2 1-56 0,0 0-22 15,0 1-31-15,0 4-101 0,0-6-68 16,0-1-109-16,0 1-133 0,0-4-231 16,0 0-38-16,0-21-474 0</inkml:trace>
  <inkml:trace contextRef="#ctx0" brushRef="#br0" timeOffset="467369.5442">2394 9267 1943 0,'0'0'15'16,"2"0"31"-16,0 0 59 0,0 0 56 15,2 0-7-15,-4 16 86 0,0 2-183 16,0-18-14-16,0 27-17 0,0-11 10 15,0 1-10-15,0 15 2 0,0-15-35 16,0-2 13-16,-16 5 11 0,16-5-2 16,0 9-9-16,0-15-1 0,0 2-19 0,0-4 15 15,0-1 9-15,0-5 4 0,0 3 55 16,0-4-61-16,0 0 5 0,16 0-16 16,-16-21-7-16,17 21 23 15,3-22-20-15,-3-6 24 0,1 28 7 0,1-21 17 16,0 21 20-16,22-13 59 0,-18 4-63 15,2 9 2-15,-1 0 9 0,1 0 14 16,2 25 23-16,16 2 94 0,-26-8-104 16,-7 3-12-16,-1-1-8 0,-7 1-7 15,-2-2-18-15,0 18-17 0,-36-19-25 16,18-3-12-16,1-4-57 0,-1-1-116 0,-22-1-565 16,24-10 210-16,-3 0-175 15,1 0 27-15,7-33 40 0,1 12 170 0</inkml:trace>
  <inkml:trace contextRef="#ctx0" brushRef="#br0" timeOffset="467547.4533">2863 9105 2589 0,'16'-2'70'16,"-5"2"33"-16,3 0 206 0,-14 0-162 16,0 0 33-16,0 18 15 0,-29-18-8 15,-29 41 33-15,13-19-197 0,-5 1-21 0,-10 1-1 16,1-1-97-16,-6 1-139 0,-50 19-739 15,65-26 188-15,13-5 18 0,6-2 172 16</inkml:trace>
  <inkml:trace contextRef="#ctx0" brushRef="#br0" timeOffset="474157.6671">2861 5465 655 0,'-13'0'0'0,"5"0"51"16,-10 5 132-16,1-5 114 15,7 0-54-15,4 0-191 0,1 0 15 16,3 0 13-16,2 0 2 0,-2 0 31 16,0 0 31-16,2 0-100 0,0 0-13 15,0 0 16-15,0 0-3 0,0 0 34 16,19 0 112-16,-5 0-95 0,-1 0-9 0,1 0-14 16,5 0-7-16,22 0 64 0,-16 0-75 15,4 0-11-15,2 0-10 0,0 0-15 16,4 0-13-16,39 0-2 0,-32 0 11 15,-1 0-2-15,3 0-7 0,-1 0-3 16,0 0-16-16,44 0-4 0,-41 0 22 16,-1 0 7-16,-1 0-9 0,3 0 10 15,40 0 4-15,-44 0 8 0,5 0-13 16,-5 0-7-16,7-20 12 0,-1 20-19 16,49 0 29-16,-47-12-35 0,-3 12 23 15,6 0-3-15,-1 0-16 0,-3-10 12 16,49 10-18-16,-47 0 3 0,-3 0 8 0,1 0-6 15,93 0 5-15,-100 0 2 16,5 0-12-16,53 0 28 0,-51-15-15 16,1 15 12-16,3 0-12 0,6 0-15 15,56-13-1-15,-13 13 11 16,2-10-2-16,-57 10 0 0,-3-8-4 16,5 5-11-16,2 1 17 0,-3-2-9 15,63-4 18-15,-60 3-23 0,3-1 4 16,5 4 2-16,-2-2-26 0,2 0 25 15,60-4-4-15,-58 4 20 0,2 2-17 16,0-2-8-16,0 0-10 0,127-5-25 16,-127 8 55-16,64-5-21 0,-66 4 13 15,-4 1 10-15,113-3 10 16,-117 2-20-16,0 2-10 0,4 0 24 16,0 0-5-16,59 0 19 0,-57 0-15 15,2 0 7-15,4 0-8 0,-1 0-22 16,54 0 11-16,-59 15 2 0,0-15 17 15,2 0-11-15,-6 12 2 0,2-12 0 16,60 13-7-16,-58-13 12 0,-2 11 0 0,4-11-14 16,-2 6 9-16,53 1-14 0,-55-3 12 15,-6-2 0-15,2 2 7 0,-3 0-2 16,1 0 8-16,41 4 0 16,31 0-13-16,-56-8 13 15,-39 0-8-15,2 0-1 0,-2 0 9 16,-4 0 9-16,27 0 16 0,-30 0-17 15,3 0-1-15,-4 0 0 0,-3-16 5 16,24 16 17-16,-26 0-15 0,-3 0 16 16,-5-11 45-16,0 11 16 0,-2 0 26 15,3 0 84-15,-9-7-118 0,0 7-38 0,0-9 14 16,0 1-9-16,0-4-45 0,0-15 3 16,-19 10-31-16,19-1 14 0,0-3-22 15,0 0-47-15,0-16-232 0,0 18 51 16,0 4-45-16,0-17-828 15,0 27 592-15,0 2-10 0,0 3 71 16</inkml:trace>
  <inkml:trace contextRef="#ctx0" brushRef="#br0" timeOffset="475876.8608">1147 13839 1476 0,'0'14'52'0,"27"3"22"16,-6 26 111-16,-21-17-100 0,27 3 0 15,26 96 288-15,-38-78-271 16,1 1-54-16,-3 5-23 0,-1-1-6 0,3 57 60 16,-13-56-34-16,-2-1 6 0,0-2 7 15,0 1 8-15,-21 36 87 16,21-50-84-16,-27-3-12 0,27-4-7 0,-31-4-26 16,31-4-19-16,-25 2 14 0,9-18 5 15,6-6-16-15,10-34-11 16,-9 12-4-16,9-7 16 0,0-5 4 15,0-40-15-15,0 27-9 0,23 0-4 16,-23-4 11-16,31-3 5 0,-8 6 5 16,33-33 2-16,-23 48-10 0,4 7 17 15,8 9-1-15,5 9 4 0,4 8 26 16,55 27 28-16,-55-4-35 0,0 6-7 0,-3 7 2 16,-9 1-20-16,26 47 6 15,-45-41-20-15,-7-2-10 0,-3-1-45 0,-9-3-73 16,0-6-63-16,-4 15-424 0,0-31 170 15,0-7-67-15,0-4-41 0,0-4 58 16</inkml:trace>
  <inkml:trace contextRef="#ctx0" brushRef="#br0" timeOffset="476166.2052">2206 14370 1828 0,'2'0'71'0,"-2"0"27"0,0 0 29 0,0 0 1 16,0 18-7-16,-21-6 118 0,21 1-135 16,-19-1-3-16,19 3 5 0,-24 3 10 15,-3 22 136-15,27-19-146 0,-17 1-13 16,7 2-46-16,10-3 1 0,-4 14-27 16,4-2 8-16,0-21-15 15,25 8-11-15,1-13-4 0,-9-2-3 16,4-2-5-16,3-3 14 0,28 0-33 15,-25 0 30-15,0-24-15 0,-4 24 0 0,-1-23 10 16,-7 9-58-16,1-14-166 0,-12 10 1 16,-4 0-61-16,0-1-110 0,-22-4-118 15,-7-18-408-15,29 19 520 0,-35 6 159 16</inkml:trace>
  <inkml:trace contextRef="#ctx0" brushRef="#br0" timeOffset="476525.7846">2454 14388 1657 0,'10'0'46'0,"4"26"-3"0,-1-11 53 15,30 46 207-15,-30-36-227 0,1 1-27 16,3-1-5-16,10 25-46 16,-15-28 11-16,2-5-15 0,-3 0 24 0,-1-5-31 15,3 4 4-15,-7-15 8 0,-4-1-2 16,-2 0-35-16,0 0-8 0,0-28-13 15,0-7-25-15,0 12 57 0,-19-54-161 16,19 51 143-16,0-2 31 16,31 0 2-16,-31 1 2 0,50-15-19 15,-34 25 40-15,3 2 46 0,0 5 25 16,1 4-9-16,-3 6 17 0,12 0 151 16,-13 31-101-16,1-13-1 0,-3 0-24 0,1 7-2 15,16 30 73-15,-17-29-117 0,-1 0-19 16,1 1-25-16,-4-1-13 0,1-1-5 15,9 18-78-15,-11-25-44 0,-5-3-74 16,2-3-75-16,-2-9-163 0,-4-2-615 16,0-1 526-16,0-22 204 0</inkml:trace>
  <inkml:trace contextRef="#ctx0" brushRef="#br0" timeOffset="476637.8322">2809 14123 1643 0,'0'-9'-9'0,"0"-2"-38"0,19 6-69 16,-19 4-75-16,18 1-106 0,-18-2-70 16,29 2 73-16</inkml:trace>
  <inkml:trace contextRef="#ctx0" brushRef="#br0" timeOffset="476998.2181">3353 14208 1741 0,'16'4'259'16,"-7"-4"-42"-16,5 0 164 16,-1 0-229-16,-1 0-57 0,-2-16-30 0,7 16-14 15,18-16-8-15,-16 16-45 0,-5 0-3 16,-2 0 0-16,3-11 7 0,-7 11 9 16,5 0 41-16,-9 0-29 0,-4 25-8 15,0-25 4-15,0 24-8 0,0 13 24 16,-21-13-36-16,21 2 6 0,-21 5 13 15,1 52 68-15,20-55-55 16,-21 1-6-16,21-5 10 0,0 17 0 16,0-23-23-16,0-1-3 0,0-2 1 15,0-2-18-15,19 3 0 0,-19-10 0 16,0-1-1-16,16-4-35 0,-16 0-64 0,13-1-99 16,7 0-421-16,-9-24 199 0,3 24-17 15,1-27 47-15,3 10-51 0,1-3 137 16</inkml:trace>
  <inkml:trace contextRef="#ctx0" brushRef="#br0" timeOffset="477151.3516">3789 14322 790 0,'-45'-4'69'0,"26"4"51"0,-31 0 198 16,21 23-160-16,0-23-1 0,-2 22-26 15,-6-8-30-15,-33 16 66 0,35-14-125 16,-4 0-28-1,5-4-92-15,1-12-86 0,7 15-112 0,-5-10-430 0,18-5 365 0,9 0 92 16</inkml:trace>
  <inkml:trace contextRef="#ctx0" brushRef="#br0" timeOffset="477478.5852">3963 14251 1572 0,'2'-3'24'0,"-2"3"22"16,0 0 41-16,0-1 44 0,0 1 29 16,-27 0 183-16,4 0-185 0,9 24-31 15,-1-24-33-15,-3 0 37 0,-13 27 43 16,18-3-100-16,-1-7-6 0,-13 38 78 16,27-35-118-16,-4-3-6 15,4 3-18-15,0-1 10 0,25 9-18 16,-25-16 16-16,51 17-18 15,-36-24 4-15,-1-3-20 0,3-2-9 16,-3 0-22-16,19-19-146 0,-18 19 73 16,-5-20-30-16,2 20 2 0,-3-28-46 15,-1 8-70-15,-4-20-539 0,-2 19 367 16,-2-1 26-16,0-1 159 0</inkml:trace>
  <inkml:trace contextRef="#ctx0" brushRef="#br0" timeOffset="477750.7715">4138 14207 1140 0,'2'18'37'15,"5"-5"57"-15,9 13 269 0,-1-15-176 16,-3 3-27-16,0 3-58 0,5 0-11 0,0 0-35 16,7 11 24-16,-11-15-75 0,-5-1 16 15,0-5-13-15,1-1 8 0,-5-3-13 16,-4-3-8-16,0 0-13 0,0-25 29 15,0 6-17-15,0 4 30 0,24-32-1 16,-7 26-30-16,-17-2-21 0,19 0 24 16,-19 1-15-16,16 3 42 0,5-10 12 15,-9 21-15-15,3 3-17 0,3 5 18 16,-1 0 13-16,20 25 34 0,-20-25-45 16,1 37-31-16,3-14 4 0,-5 2 6 15,22 21 5-15,-7-2-128 0,-17-21-55 16,13 7-394-16,-17-18 193 15,-6-4 31-15,5-2-27 0,-5-6 83 16</inkml:trace>
  <inkml:trace contextRef="#ctx0" brushRef="#br0" timeOffset="478029.7817">4725 13701 1142 0,'-6'-3'25'0,"6"3"17"0,0 18 216 16,25-18-62-16,-25 41 13 0,27-11 1 15,-8 7-14-15,1 7-55 0,22 56 55 16,-18-47-131-16,1 4-9 0,2-1-25 15,2-3-21-15,23 43-41 0,-30-56-4 16,-1-3-60-16,-4-8-85 0,-5-11-73 16,5-2-878-16,-17-16 836 15,0-22 32-15</inkml:trace>
  <inkml:trace contextRef="#ctx0" brushRef="#br0" timeOffset="478216.7935">5139 13996 1568 0,'0'-9'122'0,"0"2"19"0,0 6 31 15,0 0-29-15,0 1-45 0,-35 0 36 16,10 29-78-16,-6-29-24 0,-2 30 7 16,-13-12 9-16,-45 20-21 0,46-18-42 15,2-4-99-15,3-2-140 0,5-5-173 16,6-9-88-16,-4 11-415 0</inkml:trace>
  <inkml:trace contextRef="#ctx0" brushRef="#br0" timeOffset="479408.6229">5403 14053 2034 0,'3'0'50'0,"-3"0"43"0,0 0 76 16,0 0 37-16,-23 15 242 0,23-15-251 15,-25 15-22-15,8-7-19 0,5 4 13 16,-5 0-31-16,-9 24 63 0,13-15-144 15,3-1-16-15,2 4-32 0,8-4-4 0,-9 2-12 16,9 12 7-16,0-20 5 0,0 1-26 16,31-3-19-16,-31-4-22 0,25 4-77 15,2-8 55-15,-15-2 5 0,3-2 0 16,-1 0-15-16,-3-20 31 0,14-4-60 16,-13 24 60-16,-2-33-4 0,-1 15 1 15,-1-2 31-15,2-19 2 0,-6 23 43 16,0-1-4-16,-4 3 18 0,0 4 2 15,2 2-23-15,-2 2 16 0,0 6-14 16,0 0 14-16,0 0-22 0,0 26 5 16,0-26 12-16,19 30-7 0,4 0-3 0,-23-14-17 15,29-5-2-15,-17 2 10 0,21-2-33 16,-14 1-15-16,4-12-22 0,-1 6-43 16,3-6-10-16,-4 0 16 0,22-25-97 15,-26-7 161-15,-5 12 5 0,-6-2 30 16,1-2 11-16,-3-2-38 0,-4-26-67 15,0 21 39-15,0 0 21 0,-21-5 28 16,21-1-11-16,-19-44-7 0,1 39 39 16,18 2 42-16,-25 5 29 0,13 6 31 15,-1 7 11-15,1-8 34 0,12 26-115 16,-6 4-7-16,6 0 1 0,0 30 7 0,0-12-21 16,24 30 5-16,-3-17 5 0,-2 4 5 15,-1 1-3-15,5-2-17 0,22 37 11 16,-16-37 8-16,-4 3-10 0,2-4-15 15,0-3 7-15,-2-3-8 0,14 18 1 16,-20-28 7-16,-7-4 8 0,5-8 8 16,-9-5-1-16,6-21-17 0,-7 3-9 15,1-5-6-15,-4-4-17 0,2-7 4 16,-2 0-13-16,5-40-19 0,-7 38 44 16,0 2 27-16,0 3-11 0,-2 4-6 15,2-12-8-15,-2 30-4 0,0 4 16 16,0 5 7-16,0 0-1 0,0 19 9 0,0 18-15 15,23-15-9-15,-23 6 15 0,28 2 5 16,-7 0-10-16,27 27 52 0,-26-27-38 16,7-3-1-16,0-3-31 0,2-4 3 15,-2-3-1-15,27 13 20 0,-29-23-12 16,-4-5 22-16,-5-2-24 0,1 0 2 16,-7 0 17-16,7-25-24 0,-15-7 3 15,-4 12-12-15,0-2 7 0,0 1 8 16,-23-22 25-16,23 24-17 0,0-1 13 15,-20 8-5-15,20 1-24 0,0 5 12 16,0 6-26-16,0 0 29 0,0 0 0 0,0 22 13 16,16-22 4-16,-16 29-1 0,19 11 2 15,12-19-23-15,-17-2 2 0,3 0 0 16,3 1-2-16,26 7-9 0,-25-17 14 16,-1-10-4-16,1 10 5 0,0-10-15 15,14 0 13-15,18-65-12 16,-48 49 12-16,3-5 2 15,0-11 4-15,-6 17-11 0,-2 1-1 16,0 2-17-16,0 3 22 0,0 0-1 16,0 4 0-16,0 5 0 0,0 0-7 15,0 0-6-15,0 0 21 0,0 31-20 16,23 18 24-16,4-19 19 0,-9 6 86 0,5 8 65 16,0 5 56-16,31 64 349 0,-23-52-311 15,-2 6-49-15,6 4-83 0,-6 5-77 16,-4-3-56-16,14 73-37 0,-31-74 55 15,-8-5-9-15,0-6 53 0,-31-6 3 16,4-10 6-16,-47 21 92 0,26-51-109 16,-1-11-20-16,-3-4 23 0,2-27 12 15,-47-48 71-15,56 24-100 0,4-8-20 16,12-4-23-16,10-1 5 0,9-55-20 16,27 67 23-16,2 1-34 0,12 8-29 15,10 5-25-15,7 5-54 0,68-34-207 16,-58 37 63-16,2-1-96 0,0 6-49 0,-6 2-34 15,-9 4 71-15,32-8-189 0,-50 15 303 16,-8-1-44-16,-9 10-75 0,-6-4 43 16,-3-7-224-16,-5 7 423 0,-44-16-535 15</inkml:trace>
  <inkml:trace contextRef="#ctx0" brushRef="#br0" timeOffset="479758.6179">7626 13644 2505 0,'0'-1'-2'16,"0"1"3"-16,0 0-1 0,0 0 6 16,0 0 10-16,18 22-7 0,-18-22-18 15,0 20-3-15,0-20-15 0,0 41-436 16,0-41 68-16,0 19-43 15,0-7-442-15</inkml:trace>
  <inkml:trace contextRef="#ctx0" brushRef="#br0" timeOffset="479884.6184">7779 14121 3549 0,'0'8'124'0,"0"-3"112"0,0-5 427 0,0 0-423 16,0 0-117-16,-19-20-76 0,19 20-92 15,-14-17-300-15,14-3-57 0,0 20-127 16,-17-15-167-16,17 3-154 0,0 12 4 16</inkml:trace>
  <inkml:trace contextRef="#ctx0" brushRef="#br0" timeOffset="480632.1185">8105 13656 1895 0,'-8'0'24'15,"0"7"65"-15,8-7 246 0,0 0-110 16,29 0-30-16,-29 0 5 0,35-22-19 16,21-4 237-16,-28 26-178 0,3-32 2 15,3 12-49-15,3-4-33 0,-2-1-81 16,29-25-18-16,-35 25-51 0,0-4-18 15,-2-1-3-15,-7 1 9 0,11-32-17 16,-8 1-2-16,-19 31 11 16,2-37-34-16,-6 45 18 15,0 16 10-15,-20 5-4 0,20 0 22 0,0 23-17 16,-19-23 20-16,19 69 16 16,-16 50 47-16,16-30-47 15,0-40-12-15,31-3 11 0,-31 6-24 16,20 43 19-16,5-49-36 0,-25-6 17 15,15 3 3-15,-15-5 1 0,0-5 10 16,8 24 12-16,-2-12-15 16,-6-9 6-16,0-20-37 0,0-3 31 15,0-5-21-15,0-1 5 0,0 7 13 16,0-13-17-16,0 2 0 0,0-3-1 16,0 0-14-16,0 0-16 0,25-19-50 0,-25 19 64 15,21-22 6-15,-21 22 14 0,22-23-6 16,-22 7 3-16,31-8 11 0,-20 11-5 15,5 4 1-15,-1 0-6 0,-1 1 6 16,17-2 19-16,-16 8-6 0,-3 2 11 16,0 0-34-16,-5 0 29 0,-3 0-14 15,-2 18 28-15,-2-18-23 0,-21 18 23 16,21-18 20-16,-163 75 67 16,126-61-76-16,-5 1-19 15,3 0 5-15,-2 0-30 0,-44 10-30 16,48-11-39-16,-3-4-117 0,9-2-124 0,7 2-126 15,-12-4-631-15,36-6 466 0,-2 0 75 16,2 0 18-16,0-19 127 0</inkml:trace>
  <inkml:trace contextRef="#ctx0" brushRef="#br0" timeOffset="481356.8944">9151 13457 1152 0,'-12'16'121'0,"10"-2"5"0,0-14 68 16,-5 7-17-16,3-7 0 0,0 0 70 16,2 6-141-16,2-6 44 0,0 0 59 15,0 0 19-15,0 0 143 16,19-21-223-16,-19 21-120 0,18-26 54 0,15 1-34 16,-10 9 0-16,-6-4-5 15,7-1 0-15,28-22-11 0,-25 22-39 0,0-3-5 16,0-1-4-16,-5-1 23 0,3 0 0 15,19-22 14-15,-26 23-13 0,-1 2-14 16,-3 0-5-16,-5 4 11 0,5-6-26 16,-12 16 10-16,0 4-35 0,-2 4 4 15,0 1-5-15,0 0 33 0,0 28 10 16,0-28 18-16,-18 81-4 0,18-53-19 16,0 3 20-16,0 3 10 15,0 4 2-15,0 40-19 0,0-35-11 0,0-3-6 16,0 2 17-16,26-2-1 0,1 37-9 15,-10-15-94-15,10-34-6 16,-5 23-145-16,-11-34 90 0,-11-5 34 16,12 1 17-16,-12-5 8 0,17 1-4 15,-17-9 91-15,4 0 9 0,-2 0 26 16,6 0-12-16,-2 0-3 0,15 0-2 16,-9 0 4-16,5-16-5 0,2 16 7 15,5 0 29-15,26-15 45 0,-27 15-39 0,0 0 28 16,1 0 19-16,-1-10 4 0,-6 10-5 15,-1 0 66-15,-12 0-48 16,-4 0 20-16,0 17 6 0,-35-17-14 0,-23 16 101 16,17 4-116-16,-5-6 33 0,-11-2 31 15,-3 3 26-15,-11 1-19 0,-71 16 9 16,67-18-150-16,7 2-18 0,-2-1-70 16,6-1-69-16,6-3-114 0,-27 6-573 15,52-10 288-15,10-3-114 0,7-1 25 16</inkml:trace>
  <inkml:trace contextRef="#ctx0" brushRef="#br0" timeOffset="490782.8613">11617 11698 1667 0,'21'0'208'0,"-21"0"72"0,0 0 64 0,16 2-11 15,-16-2-72-15,15 0 194 16,4 0-278-16,-19 0-5 0,20 0-15 15,-3 0-33-15,32-22 20 0,-26-4-99 0,6 9 18 16,8-4 19-16,9-6 25 0,9-4-24 16,70-40 14-16,-49 29-97 0,15-7-1 15,12-9 12-15,17-2 8 0,13-8-33 16,148-75-13-16,-124 67 35 0,4-3 13 16,4-5-18-16,3 7 0 0,152-83-23 15,-163 79 22-15,7-3 10 0,-7-1-1 16,-6 2-36-16,-13 3 20 0,123-63 16 15,-148 77 18-15,-11 7 18 0,-12 5 9 16,-11 6-9-16,-13 5-31 0,35-33 8 16,-61 42-24-16,-7 3 19 0,-4 6-4 0,-7 6-10 15,9-16 24-15,-16 23-39 0,-5-1 10 16,1 6-30-16,-5 2 10 0,-2-1-1 16,4-2-20-16,-6 4 26 0,0 3 8 15,-2 1-8-15,0 0-1 0,5 0-71 16,-5 0 30-16,0 0 28 0,0 0 20 15,0 0 31-15,0 0-8 0,0 0-25 16,0 0-10-16,0 0 32 0,0 0-19 16,0 0 11-16,16 0-13 0,-16 0-6 0,0 0 41 15,0 0-8-15,0 0-13 16,10 0-2-16,-10 0-2 0,0 0 6 16,0 0 10-16,0 0-19 0,0 0 7 0,0 0-20 15,0 0 19-15,0 0-17 0,0 0 64 16,0 0-35-16,0 23 23 0,17-23 9 15,-3 16-22-15,-14 15-3 0,19-5-11 16,-19 8 24-16,21 5 9 0,1 55-10 16,-7-43-30-16,-7 8-16 0,7 0 21 15,-1 5-13-15,3 2 11 0,16 63-1 16,-17-61 3-16,7-1-6 0,-9-1-8 16,9-2 13-16,12 51-5 0,-16-62-4 0,0-1-7 15,-3-7-4-15,-1-1 26 16,-3-4-18-16,15 24-11 0,-21-36 6 0,4-4 9 15,1-4 11-15,-3-2-26 0,11 3-5 16,-15-12 5-16,0-2 9 0,-2-3 1 16,4-4-11-16,-6 1-21 0,0-1-54 15,0 0-1-15,0 0-229 16,0 0 84-16,0 0 166 16,0 0-9-16,0 0 29 0,0 0-6 15,0 0 30-15,-16-19 35 0,16 19 1 16,0 0-8-16,-15 0 5 0,15 0 0 15,0 0-3-15,0 0 14 0,0 0-14 16,0 0-1-16,0 0-6 0,21 0-20 0,-21 0 13 16,0 0 16-16,0 0-2 0,0 0 2 15,0 0-4-15,0 0 6 16,0 0-10-16,0 0 3 0,0 0-16 16,0 0 15-16,0 0 3 0,0 0 6 15,0 0-3-15,0 0-9 0,0 0 3 16,0 17 11-16,0-17-19 15,0 0 22-15,0 16-18 0,-25-16 1 16,25 19 5-16,-50 9 3 0,26-13 0 0,-10-3 3 16,-3 1-9-16,-14 4-7 0,-78 19-9 15,55-17 24-15,-25 3 4 16,-5 2 25-16,-15 5-7 0,-10 2 22 0,-164 30 8 16,134-25-42-16,-17 1 3 0,0-2-12 15,-12 2 16-15,-194 41 2 0,8-3 8 16,183-37-32-16,-321 77-66 15,224-53-16-15,162-32-78 16,6-3-119-16,15-2-109 0,18-5-103 16,15-6-131-16,-34 11-601 0,73-18 716 15,13-5 224-15</inkml:trace>
  <inkml:trace contextRef="#ctx0" brushRef="#br0" timeOffset="492413.4476">16735 9852 1753 0,'27'0'216'0,"-14"-10"-41"0,-5 10 35 0,2 0 160 16,-1 0-290-16,-5 0-21 15,-4 0 10-15,4 19 87 0,-4-4-72 16,0-15-6-16,0 24-6 0,-27-13 14 16,27 3-21-16,-43 10 52 0,43-13-101 15,-27 0-4-15,27-1-12 0,-21-1 3 16,11-1-17-16,-5 5 25 0,9-10-18 15,6 1 10-15,0-3-20 0,0 2 15 16,0-2-11-16,31 2 13 0,-31-3-5 0,29 0 5 16,-10 0 0-16,43 0-29 15,-46 0 19-15,3 0 20 0,8 0 4 16,-17 0 14-16,2 0 12 0,-3 0 9 16,1 24 2-16,-6-24 3 0,4 28 51 15,-8 1-69-15,0-11 3 0,0 1-25 16,0-2-8-16,-27 9-76 0,3-12-67 15,5 0-119-15,0-8-104 0,1-1-138 16,-5-5-151-16,-16 0-625 0,20 0 828 16</inkml:trace>
  <inkml:trace contextRef="#ctx0" brushRef="#br0" timeOffset="492578.3597">17043 9778 2901 0,'2'0'45'0,"-2"0"214"16,0 19-96-16,-20-19-50 0,20 0-58 16,-33 13-19-16,-4 0-4 0,14-13-38 15,-4 12 8-15,0-12-12 0,0 10-87 16,0-10-97-16,-14 11-587 0,16-7 136 0,11-4 3 16,3 0 81-16,3 0 114 15</inkml:trace>
  <inkml:trace contextRef="#ctx0" brushRef="#br0" timeOffset="492761.2588">17176 10128 1654 0,'2'11'21'0,"-2"8"109"0,0-9 1 15,0-4 29-15,0 0 10 0,0-1-28 16,0 0-44-16,-13 1-41 0,13-6-60 0,0 0-25 15,0 0-44-15,0 0-90 16,0 0-200-16,0-21-621 0,0 6 502 0,0 15 208 16</inkml:trace>
  <inkml:trace contextRef="#ctx0" brushRef="#br0" timeOffset="493155.0456">17475 9782 2265 0,'0'0'56'16,"0"0"25"-16,0 18 3 0,0-18 2 0,0 18 2 16,-22 9 148-16,3 6-13 15,-4 0-108-15,23-16-74 0,-20-1-8 16,9-2-13-16,-1 1-6 0,12-1-12 16,-15 6-10-16,7-12-1 0,8-2 7 15,-4-1 14-15,4-3-32 0,0 0 11 16,0-2-8-16,0 0 18 0,0 0-20 15,0 0 5-15,21-22 0 0,-3 8 16 16,-18 14-18-16,15-13 18 0,-3 13-4 16,3-12 20-16,-1 12 22 0,21 0 65 15,-16 0-44-15,-3 0 9 0,7 18 17 16,-4-18-10-16,12 46 100 0,-23-28-94 0,-2 3 1 16,3-3-28-16,-5 4-25 0,-4 38-2 15,0-46-27-15,-27 0-60 16,12 9-250-16,15-18 0 0,-27-5-105 15,27 0-98-15,-22 0-150 0,5-22-508 16,17-10 761-16,-14 9 218 0</inkml:trace>
  <inkml:trace contextRef="#ctx0" brushRef="#br0" timeOffset="493311.9642">18007 9745 3107 0,'8'0'191'0,"-8"0"18"0,0 18-18 15,-19-3 136-15,-3-15-236 0,-1 17-50 16,-8-5-29-16,-13-1-5 0,-59 13-4 16,43-13-4-16,-8-1-16 0,10 0-41 15,-4-2-94-15,0-1-91 0,-33 5-553 16,54-9 230-16,5 0-95 0,10-1 3 16,7 0 98-16</inkml:trace>
  <inkml:trace contextRef="#ctx0" brushRef="#br0" timeOffset="494407.4502">16173 10531 491 0,'13'-1'28'0,"-5"-1"9"0,2 0 50 16,-2 2 31-16,5-3 268 0,-7 1-138 15,0 2 23-15,0-2-16 0,-3 1-16 16,-1 0-48-16,0 1 99 0,-2 0-190 15,0 0-16-15,0 0-21 0,0 0-15 16,-29 21 17-16,-2-4 12 0,10-17-41 16,0 19-32-16,1-8 7 0,-7 0 1 15,-35 16 3-15,35-15-10 0,0 0-10 16,-2-1 10-16,-6 1-6 0,4 1 10 0,-21 7-9 16,5 0 0-16,-1-2-6 15,30-10-14-15,7-1 11 0,-3 1-2 16,1 0-3-16,-1 6-35 0,10-7 23 15,0 3 7-15,4-3 21 0,0 0 11 16,0 1-1-16,0 9-11 0,22-9-8 16,-22 2-8-16,15-1 26 0,-15 0-4 15,16 0 4-15,-7 12-20 0,-9-11-2 16,14 0 5-16,-14-2 2 0,8 3 22 0,7 12-13 16,-11-10 6-16,4 2-11 15,13 25-2-15,-11-27 3 16,1 1 5-16,-3 3-7 0,19 11 15 0,-13-13-14 15,-3 0-8-15,-1 3-21 0,0-1-24 16,3-2-31-16,7 10-205 0,-11-16 40 16,-1 1-107-16,-4-3-97 0,2-4-37 15,-2-3 20-15</inkml:trace>
  <inkml:trace contextRef="#ctx0" brushRef="#br0" timeOffset="495138.1501">14100 11948 2471 0,'-13'-9'39'0,"13"2"51"16,-14 1 43-16,14 5 69 0,0-1 352 15,0 2-194-15,0 31 1 0,31-13-53 16,-14 4-40-16,1 5-107 0,26 35-9 16,-22-33-123-16,-1 2 3 0,-5 0-9 15,-1 0-22-15,-3-4-2 0,7 21-31 16,-13-27 3-16,-6-1-45 0,4-5-89 15,-4-1-168-15,0 2-692 0,0-11 439 16,0-3-66-16,0-2-1160 16,0-31 1505-16</inkml:trace>
  <inkml:trace contextRef="#ctx0" brushRef="#br0" timeOffset="495318.0676">14476 11852 2539 0,'12'-2'89'0,"1"2"86"0,-3 0 102 15,5 21 49-15,-1-21 53 0,19 58 271 0,-14-32-439 16,4 1-58-16,-1 0-98 16,46 61 21-16,-43-62-47 15,-4 0-53-15,24 18-205 0,-24-25-87 0,-4-1-133 16,1-2-130-16,-3-4-177 0,-3-3-53 16,-2 3-532-16</inkml:trace>
  <inkml:trace contextRef="#ctx0" brushRef="#br0" timeOffset="496512.6721">11886 11632 422 0,'12'-3'-4'0,"-12"2"-11"0,13-1 9 15,-13 2 33-15,0 0-2 16,12 0 57-16,-6 0-50 0,-6 0-8 0,0 0 32 16,0 0 73-16,0 0 202 0,0 0-166 15,0 0 0-15,0 0 2 0,15 0-28 16,-15 0 108-16,0 0-66 15,0 0-116-15,0 13 63 0,0-13-96 16,0 0 12-16,0 0-5 0,0 8 9 16,0-8 50-16,0 8-33 0,0-3 23 15,0 0-15-15,-21-1 9 0,21 3-44 16,-41 11 30-16,22-7-46 0,1-1-3 16,3 1-17-16,-6 4 9 0,-12 19 6 15,13-17-11-15,1 1-13 0,3 0 7 16,-5 3 5-16,2-1 1 0,-18 18-15 15,-17 12 1-15,25-16-1 16,17-21 22-16,-2 2-11 0,3 0-11 16,-3 10 14-16,8-11 5 0,-3-4-7 15,5 1-8-15,-2 2 12 0,2-1 3 16,-9 16 3-16,5-15-9 0,2 0-11 16,0 0 9-16,-5-1-10 0,3 2 3 15,-13 9 6-15,9-12 4 0,0-1-3 16,3-2-19-16,-1-1 12 0,-4 1-32 15,9-5 22-15,3-1 0 0,0-1 13 16,2-1 7-16,0 0-14 0,0 1 6 16,0 1 19-16,0 1-9 0,0-1 6 15,0 1-27-15,0-1 8 0,0 0 1 16,15 2 0-16,-15-3 1 0,0 0 10 16,0-1-11-16,0 1 7 0,0-1-2 15,10 0-11-15,-10 0 18 0,15 0-6 16,-5 0 6-16,0 0-9 0,3-20 0 15,18 20 19-15,-19-20-16 0,5 20 17 16,-3-13-12-16,1 13 18 0,13-22 33 16,-13 22 22-16,1-13-9 0,7 4 17 15,0-2 15-15,2 2-51 0,41-15 21 16,52-21-84-16,-29 9 12 16,-46 18-10-16,0-2 1 0,-3-2-25 15,32-16-95-15,-41 20 32 0,-2 3-28 16,-2 0-6-16,-4-1-63 0,-7 9-107 15,13-11-784-15,-19 6 456 0,1 2 134 16</inkml:trace>
  <inkml:trace contextRef="#ctx0" brushRef="#br0" timeOffset="497928.4472">12986 10731 1666 0,'18'4'55'0,"-1"0"219"16,-17-4-38-16,8 0 1 0,-8 0-16 16,12 0-3-16,-5 0-40 0,3-23 80 15,-4 3-151-15,2 4-22 0,5 1-17 16,-1-6-27-16,1 0-1 16,24-56 15-16,-12 18-52 0,-15 29-7 0,0-2-6 15,-1-8 8-15,5-87 1 16,-14 80-4-16,0-1-12 0,0-3-7 15,-23-39-41-15,-6 54 39 0,15 3 10 16,-3 5 2-16,1 4-6 0,-13-2-37 16,17 20 2-16,1 4-5 0,3 2-1 15,2 0-15-15,0 0 26 0,-3 27-11 16,5 7 48-16,4-13 0 0,0 3 6 16,0 3 3-16,0 4 18 0,29 28 14 0,-29-24-26 15,25 3 0-15,-9-2 2 16,3 1-12-16,33 34 36 0,-28-36-26 0,8-2 10 15,-1-5-14-15,2-3 4 0,2-4-10 16,23 12-86-16,-25-21 12 0,62 1-340 16,-62-13 158-16,2 0-121 15,4-21-84-15,5 21-11 0,38-46-186 16,-40 31 521-16</inkml:trace>
  <inkml:trace contextRef="#ctx0" brushRef="#br0" timeOffset="499203.4202">12888 13580 2550 0,'0'-10'48'0,"17"1"-7"16,-17 5 33-16,15-5 119 0,-7 9-21 15,-4 0 48-15,-4 0 75 0,6 22 46 16,2 11 267-16,-8 17-276 15,0 15-164-15,0-32-119 0,0 3-1 0,-18 0-29 16,18 1-6-16,0 1-8 0,-23 61-53 16,9-53-271-16,14-27-2 15,0-4-87-15,0-4-48 0,0-4-8 16,0-2-4-16,0-5-938 16,0-21 1031-16,0-16-136 0,0 16 310 15</inkml:trace>
  <inkml:trace contextRef="#ctx0" brushRef="#br0" timeOffset="499435.5614">13083 13492 2196 0,'8'-26'67'16,"-2"5"30"-16,-2 10 52 0,5 10 55 0,-3 1 122 15,0 29-137-15,-2-4 0 0,0 0 1 16,3 13 46-16,1 47 164 0,-2-37-197 16,0 2-72-16,0 7-61 15,15 91-11-15,-17-106-53 0,7-3-6 16,-3-2-30-16,10 23-191 0,1-8-592 15,-4-41 120 1,-7-11 256-16,-6 0-133 0,2-31 8 16,10-12-470-16</inkml:trace>
  <inkml:trace contextRef="#ctx0" brushRef="#br0" timeOffset="499778.4393">13695 13424 1970 0,'-17'-10'202'0,"17"5"-6"15,0-1 78-15,0-3-17 0,0 0 3 16,0-8 162-16,0 7-253 0,0-2-6 16,23-4-38-16,-23 1-5 0,16 0-28 15,11-14-33-15,-8 11-42 0,-1 5-27 16,-1 3 18-16,-3 7 7 0,3-1-10 15,22 4-1-15,-26 20 22 16,-7 22-40-16,-6 0 23 16,0-19 10-16,-21 4-11 0,-4 52-46 15,1-53 22-15,24-1 19 0,-25-2 20 16,12 0-17-16,3 15-2 0,-4-19-10 16,14-5-14-16,-7-4 20 0,7-1-30 15,0 7-47-15,0-11 27 0,0-1 31 16,21-3 5-16,-21 1-1 0,25-1-20 15,12-1-219-15,-16 0 33 0,2 0-50 16,1 0-77-16,5 0-112 0,29-19-699 16,12 5 140-16</inkml:trace>
  <inkml:trace contextRef="#ctx0" brushRef="#br0" timeOffset="500065.2835">14643 13497 1555 0,'0'0'-3'0,"0"0"278"0,0 0-60 16,0 21 48-16,0-21-61 0,0 29-25 15,0-10-45-15,0 27 4 0,0-26-114 16,0 3 7-16,0 0-18 0,0-1-11 16,0 13-78-16,0-20-49 0,0-1-68 15,0-3-118-15,0-6-116 0,0 0-16 16,0-5-391-16,0 0 558 0</inkml:trace>
  <inkml:trace contextRef="#ctx0" brushRef="#br0" timeOffset="500209.206">14815 13600 1599 0,'2'-4'143'16,"-2"4"75"-16,0 0 61 0,0 0-29 16,-27 19 48-16,27-19-241 0,-31 0-41 15,9 25 1-15,-3-25-12 0,0 23-5 16,-29-8-45-16,27-15-50 0,0 12-74 16,3-12-109-16,3 0-152 0,4 0-4 15,-3-20-452-15,9 20 626 0</inkml:trace>
  <inkml:trace contextRef="#ctx0" brushRef="#br0" timeOffset="500646.0777">15357 13325 1539 0,'8'0'21'15,"-2"18"74"-15,-4-18 64 0,-2 19 53 16,0 4 221-16,-18-7-265 0,18 1-11 15,-19-1-29-15,19 1 11 0,-27 3 3 16,0 17 114-16,15-17-170 0,-1-3-33 0,13 1-41 16,-20-1 18-16,14 13 7 0,6-19-34 15,0 1-4-15,0-6-3 0,0 5-7 16,0-6 6-16,0 3-49 0,0-7 16 16,0 1 0-16,0-2 0 0,0 0 3 15,22 0-72-15,-22 0 40 0,17-24-47 16,-3 24 38-16,38-37-42 15,-31 37 100-15,3-18 35 0,-1 18 2 16,21-14 89-16,-28 14-42 0,5 0 19 16,-3 0-10-16,3 0 18 0,12 25 40 15,-18-25-66-15,-3 31-8 0,0-16 14 16,-5 4-21-16,-3 2-9 0,-4 17 15 0,0-19-36 16,-35 3-6-16,16-6-33 15,0 1-32-15,-34 11-244 0,22-19 45 0,2 1-36 16,2-6-46-16,6-4-128 0,-24 0-534 15,18-21 106-15</inkml:trace>
  <inkml:trace contextRef="#ctx0" brushRef="#br0" timeOffset="500825.9803">15708 13198 2285 0,'10'0'34'16,"-3"0"41"-16,-5 17 50 15,-2-17 35-15,0 20 147 0,-54-4-82 16,0 7-103-16,19-14-106 0,-2 1-26 16,-9 0 7-16,-1 2-14 0,1 0-46 15,-38 7-255-15,42-13 0 0,11 1-203 16,4 3-100-16,13-6-28 0,6 2 145 16</inkml:trace>
  <inkml:trace contextRef="#ctx0" brushRef="#br0" timeOffset="501008.9739">15809 13737 2129 0,'4'9'29'16,"5"4"196"-16,-9-7-20 0,2-3 13 15,-2-2-51-15,0 4-30 0,0-3-77 16,0-1-22-16,0-1-99 0,0 0-66 15,-17 0-123-15,17 0-155 0,-16-25-567 16,16 25 482-16,-11-18 97 0,11 18 145 16</inkml:trace>
  <inkml:trace contextRef="#ctx0" brushRef="#br0" timeOffset="501480.7599">16295 13212 811 0,'0'17'32'0,"0"-17"76"16,0 0 68-16,0 12 40 0,0-1 221 16,0-11-273-16,0 16-17 0,0-5-23 0,0 3-12 15,-23 0-33-15,23 17 20 0,-24-12-68 16,24 1 6-16,-44 36 19 15,28-41-64-15,5-1 12 0,-1-1 1 16,6 2-4-16,-5-11 8 16,11-2-11-16,0-2-10 0,0 0 22 15,0 0 8-15,23 0-11 0,-23 0 19 16,23-21-37-16,-23 7 19 0,23 14-12 16,-9-20 6-16,-2 9-5 0,17-5 1 15,-8 5-10-15,2 4 18 0,-9 7 0 16,5-7-9-16,-1 7 8 0,22 0 11 15,-20 0-2-15,-1 22 8 0,-7-22-24 0,3 28 20 16,-1-28-25-16,-1 45 25 0,-13-26-14 16,0 1 10-16,0-4-27 0,0-1 1 15,-58 36-16-15,58-38 24 16,-46 4-127-16,34-10-15 0,0-2-107 16,12-4-80-16,-19-1-86 0,9 0-325 15,1-25 271-15</inkml:trace>
  <inkml:trace contextRef="#ctx0" brushRef="#br0" timeOffset="501659.6908">16810 13054 2512 0,'4'0'29'0,"-2"0"7"0,-2 0 3 15,-29 0 56-15,8 21-29 0,-5-21 42 16,-8 18 18-16,-9-6 21 0,-2-1-22 15,-63 15-7-15,48-12-103 0,-2 0-10 16,8-1-6-16,1-1-42 0,3-2-86 16,-18-1-404-16,39-5 32 0,12-4-110 15,7 0-34-15,10 0 110 0</inkml:trace>
  <inkml:trace contextRef="#ctx0" brushRef="#br0" timeOffset="502035.7524">17120 12807 2251 0,'0'0'25'16,"0"16"43"-16,0-16 33 0,0 0 34 0,0 0 135 16,0 0-151-16,0 0-7 15,0 0-31-15,18 0-20 0,-1-20 14 16,-17 20-40-16,21-16 1 0,-1 16 4 0,30-20 4 15,-31 8-50-15,-5 12 6 16,3 0 2-16,9 0-1 0,-15 0-2 16,-5 0 0-16,0 22-4 0,-6-22 4 15,0 46 1-15,0-24 3 0,-33 1 1 16,33-1 8-16,-35 4-18 0,8-1 1 16,-14 28 0-16,20-30 4 0,-2 0 1 15,1-1 6-15,9-1-10 0,5-4 10 16,-2 10-12-16,10-19-23 0,0 4-3 0,0-2-14 15,0-5-11-15,22 4-101 16,1-7 4-16,-6-1-63 0,1-1-111 16,9 0-188-16,-4 0-36 0,22-20-462 0</inkml:trace>
  <inkml:trace contextRef="#ctx0" brushRef="#br0" timeOffset="502275.6682">18189 13112 2256 0,'14'2'25'0,"-14"-1"-34"16,0 2 6-16,0-3-17 0,-19 0 9 15,19 0 23-15,-88 0-10 16,50 0 1-16,-36 16 3 0,37-16-53 15,-3 21-68-15,3-21-112 0,10 15-145 16,-22-2-421-16,32-13 462 0,7 8 137 16</inkml:trace>
  <inkml:trace contextRef="#ctx0" brushRef="#br0" timeOffset="502476.5981">18096 13271 1860 0,'8'6'84'0,"-8"2"-1"0,0 1 16 15,0 0-14-15,-35 9 19 0,35-9-56 16,-42-1-34-16,20 1 14 0,-67 10 114 16,54-12-110-16,8-5-35 15,0 2-67-15,-19 2-240 0,32-6-94 16,-3 0-72-16,11 0-54 0,2 0 81 16</inkml:trace>
  <inkml:trace contextRef="#ctx0" brushRef="#br0" timeOffset="502799.405">18916 13034 1875 0,'11'0'15'15,"11"0"55"-15,-18 0 21 0,-4 24 38 0,0-24 36 16,0 27 49-16,0-8-21 0,-26 23 170 16,-12-18-182-16,18 1 5 0,-3 1-24 15,-4 0-16-15,4-2-45 0,-14 21 13 16,21-22-67-16,1-4-16 0,7 2 0 16,0-3 7-16,8-4-31 15,0 26 16-15,22-29 0 0,3-8-23 16,-6-3-7-16,-1 0-9 0,5 0-58 15,4-18-54-15,31-15-345 0,-23 16 134 16,-2-5-48-16,2-3-97 0,0 4-103 16,-2-3 47-16,25-22-348 0</inkml:trace>
  <inkml:trace contextRef="#ctx0" brushRef="#br0" timeOffset="504118.3827">18693 13502 563 0,'0'0'81'0,"0"0"-16"0,0 0 147 15,0 0 327-15,0 0-206 0,0 0-83 16,0 0-12-16,0 0-5 0,0 0 0 15,0 0 284-15,0 0-252 0,17 0 2 0,-17 0-8 16,0 0 5-16,28-22 165 16,-15 22-285-16,1-16-42 0,40-25 68 15,-37 25-120-15,5-6-11 0,-3 2-11 16,-5-5-5-16,30-30-31 0,-26 23 20 16,9-6-13-16,-4-1 0 0,4-7-5 15,23-50-6-15,-28 42 8 0,5-3 3 16,-4-2-3-16,2-4 12 0,16-56-5 15,-6 12-21-15,-12 25-1 16,-17 51 5-16,-2 8 10 0,0 6 3 16,-4 4 2-16,0 6-16 0,0 2-61 15,0 5 31-15,-22 0 37 0,22 19 9 16,-31-19 16-16,-5 63-16 0,18-30 1 0,-9 5 5 16,4 2-15-16,1 7 36 0,-5 3-24 15,-27 59 2-15,27-51-8 0,-4-3-7 16,8 3 5-16,-4 0 5 0,-10 50 11 15,21-58 3-15,-11 89 14 16,23-99-9-16,4-4 6 0,0-1-12 16,0-3 10-16,24 22-30 0,5-30 0 15,-8-3 7-15,6-7-15 0,2-2-9 16,6-2-47-16,33-3-231 0,-28-7 24 16,-1 0-91-16,2 0-75 0,0-19-46 15,-1 19-50-15,28-24-653 0,-37 2 630 0,-8 8 83 16,-7 14 223-16</inkml:trace>
  <inkml:trace contextRef="#ctx0" brushRef="#br0" timeOffset="505237.2047">19929 12159 2252 0,'0'16'134'0,"0"-16"78"0,21 0 70 15,6 0 316-15,-9 0-299 0,1 0-20 16,2 0-45-16,1 0-53 0,32 0 66 16,-13 0-82-16,1-18-82 15,-30 18-54-15,3-13 3 0,-7 13-26 0,-4 0 8 16,0 0-42-16,0 0 4 16,-4 0 10-16,0 0 14 0,-20 0 9 0,20 31-17 15,-27-13-10-15,-15 23 9 0,15-15 13 16,1-1 9-16,3-1-8 0,-43 44 12 15,51-49-18-15,3 0 2 16,-7 12-12-16,15-18 1 0,0-6 14 16,4 2-4-16,0-5-9 0,0 1 24 15,27 0-54-15,-27-3 53 0,27-2-47 16,-5 0 11-16,-1 0-71 0,29 0-408 16,-23 0 69-16,-1 0-79 0,1 0-26 0,0-19-166 15,0 19 37-15,10-14-454 0</inkml:trace>
  <inkml:trace contextRef="#ctx0" brushRef="#br0" timeOffset="530596.743">12374 14908 2670 0,'25'-4'16'0,"-7"1"-13"0,-18 2 23 0,17-1 39 15,-17 2 72-15,16 0 365 0,-1 28-216 16,-15-8 10-16,12 4-69 0,-2 4 22 16,-10 7-52-16,0 50 53 0,5 48-158 15,-5-46-62 1,0-49-11-16,-17 58-95 0,17-69-40 16,0 47-1606-1,0-71 1238-15,0-1-216 0,0-2-43 16,0 0 107-16</inkml:trace>
  <inkml:trace contextRef="#ctx0" brushRef="#br0" timeOffset="530962.2896">12862 15032 2989 0,'10'0'20'15,"0"0"-3"-15,1-1 21 0,-1-1 7 16,19-14 89-16,-13 10-45 0,3 0-8 0,4-5-30 15,2 5-27-15,26-7-27 16,-5 8 13-16,-26 5-1 0,20 0 39 16,-28 18-24-16,-2-18 6 31,3 116 122-31,-13-85-127 0,-33 1-28 0,33 0 5 0,-35 5 21 16,10 3-28-16,-21 42 24 0,22-45-31 15,3-2 12-15,0-2 5 0,-16 51 41 16,37-64-17-16,-6-2-9 15,6 8 39-15,0-17-46 0,31 0 8 16,-31-5-12-16,37-1-9 0,6-1 15 16,11-2-29-16,-23 0-27 0,29-28-180 15,-29 5-2-15,2 8-69 16,62-37-969-16,-66 32 752 0,4 0 56 16,-6-2 8-16</inkml:trace>
  <inkml:trace contextRef="#ctx0" brushRef="#br0" timeOffset="531146.4424">13567 15022 2032 0,'0'-4'70'0,"0"2"181"0,16 2-39 0,-16 0 23 0,0 20 47 0,0-20 28 0,0 57 298 0,0-30-345 16,0 9-49-16,0 1-42 15,0 86 70-15,0-2-182 16,0-88-82-16,0-3-28 0,0-5-73 15,0 0-125-15,0 15-529 0,0-26 305 16,0-6-43-16,0-4-129 0,0-2-26 16,0-2-457-16</inkml:trace>
  <inkml:trace contextRef="#ctx0" brushRef="#br0" timeOffset="533494.3172">14292 15064 2543 0,'-14'-9'153'16,"7"1"-2"-16,5 2 70 0,2 1 16 15,0 2 60-15,0 3 57 0,0 0 368 16,0 0-451-16,0 30-112 0,23-30-78 16,-23 38-38-16,19 12 49 0,1-22-89 15,-20 1 28-15,19 2-41 0,-19 0 19 16,23 50-50-16,-23-59-11 16,0 0-45-16,0 9-412 0,0-19 79 0,0-5-99 15,0-1-36-15,0-2-164 0,-23-4-626 16,6 0 801-16,17-21 263 15</inkml:trace>
  <inkml:trace contextRef="#ctx0" brushRef="#br0" timeOffset="533653.4675">14497 15188 2217 0,'27'-7'30'0,"-3"1"74"16,-7 6 60-16,8 0 386 16,-25 0 93-16,0 20-90 0,-33-3-391 15,8-17-79-15,-4 21-60 0,-8-9-25 0,-3 0-9 16,-59 15 28-16,50-13-34 15,-5-5-104-15,6-1-102 0,1-8-121 0,1 8-84 16,-20-8-491-16,39 0 323 16,9 0-1-16,5-27 35 0,11 27 116 0</inkml:trace>
  <inkml:trace contextRef="#ctx0" brushRef="#br0" timeOffset="535254.7008">15427 14740 1698 0,'-6'14'105'16,"6"-14"46"-16,-2 0 312 0,2 0-282 15,0 0 293-15,0 0-296 0,0 0-3 16,0 0 25-16,0 0 16 0,22 0-40 16,-3-17 70-16,-7 17-181 0,5 0-13 15,6-17-22-15,-1 17 2 0,22-14-7 16,-19-2-8-16,-1 7-34 0,3-1 18 16,2 1-8-16,-4-1 1 0,23-3 0 15,-26 7 6-15,-3 2-12 0,-3 0 25 0,1 4-34 16,2 0 9-16,-15 0 1 15,-2 25 7-15,0-25 5 0,2 21 14 16,-4-5-16-16,0 17 46 0,-25-14-35 0,25 3 22 16,-18-2-25-16,18 0 19 0,-23-1-36 15,0 16 4-15,23-20-7 0,-21 1 18 16,21-7-18-16,-14 3 16 0,4 4-27 16,10-13 20-16,0 2-16 0,0 0 23 15,0-3-16-15,0-1 2 0,20 10 45 16,1-6-27-16,-21 0 2 0,31 5-7 15,-12-4-2-15,18 22-2 0,-19-17 10 16,3 3 8-16,2 0 24 0,-9 4-3 0,3-2-26 16,-7 27 44-16,-6-21-5 0,-4 2 28 15,0-2-25-15,-33 4-30 0,10-3-15 16,-39 20 30-16,23-23-24 0,-2 0 2 16,-9-3-42-16,-3-4-56 0,-57 3-141 15,56-14 12-15,5-2-76 0,1 0-62 16,7 0-63-16,10-26-11 0,-2-8-620 15,28 12 502-15,5-3 39 0,0-3 125 16,44-6 130-16</inkml:trace>
  <inkml:trace contextRef="#ctx0" brushRef="#br0" timeOffset="535631.7873">16246 14709 1748 0,'12'0'13'0,"-2"0"-5"16,-6 0 37-16,1 0 64 0,3 0 210 15,-8 0-130-15,0 15 1 0,0-15-2 16,-21 14 18-16,21-14-9 0,-41 37 171 16,22-21-180-16,-8 4 11 0,9 1-29 15,-5 2 17-15,-12 28 34 0,12-23-159 16,9 1-13-16,5 3-5 0,5 0-23 16,-2-1 7-16,6 26-23 0,0-33 10 15,0-3-6-15,29 0-5 0,-13-7 13 0,3-2 3 16,27-3-31-16,-24-2 15 0,5-5 0 15,4-2 7-15,0 0-13 0,33-21-1 16,-29-11 15-16,-4 12 5 0,0-2-12 16,-2-4 4-16,-4-4-19 0,16-19 20 15,-26 26-16-15,-3-5 6 0,-10 2 0 16,-2 3-22-16,0 4-1 0,-24-11-132 16,24 18 24-16,-31 2-68 0,8 4-80 15,4 6-88-15,-14 0-615 0,33 0 371 16,-20 0 24-16,20 0-5 0,0 22 108 15</inkml:trace>
  <inkml:trace contextRef="#ctx0" brushRef="#br0" timeOffset="535773.8183">16698 15036 2257 0,'0'10'36'0,"4"0"36"0,-4 2 253 15,0-9-143-15,0 2 6 0,4-2-39 16,-4-3-14-16,0 2-24 0,0-2-4 15,0 0-95-15,0 0-23 0,0 0-77 16,0 0-138-16,-20 0-739 0,20 0 340 16,-15-23 11-16,15 23 129 0,-14-22 158 15</inkml:trace>
  <inkml:trace contextRef="#ctx0" brushRef="#br0" timeOffset="536208.5716">16990 14669 2492 0,'0'0'27'0,"0"0"52"0,0 0 49 0,0 0 41 15,18 0 116-15,13-21-177 0,-12 21-10 16,-3-19-5-16,3 19-27 0,4-16-18 15,12 16-30-15,-21-13-8 0,-1 13-20 16,1 0 18-16,-10 0-20 31,5 21 22-31,-9-21-8 0,0 26 16 0,0-7-24 0,0-1 18 0,-25 5 8 0,-6 27 56 16,16-24-40-16,1 0-1 0,-5 1 15 16,3 0-25-16,-3-1 4 0,7 18 20 15,-3-20-29-15,15-3-11 0,-12-4 1 0,12-3 6 16,0 10 36-16,0-14-30 15,21-1-3-15,-21-2-22 0,31-3 21 0,-13 1 2 16,28 1-105-16,-15-5-31 16,-9 3-91-16,11-4-100 0,-2 0-59 0,0 0-72 15,17-25-603-15,-25-4 570 0,-3 11-10 16,1-5 199-16</inkml:trace>
  <inkml:trace contextRef="#ctx0" brushRef="#br0" timeOffset="536574.8945">17475 14656 1806 0,'0'0'76'0,"0"0"55"15,0 0 19-15,9 0 15 0,-9 21-12 16,0-6 137-16,0-15-178 0,0 22-4 16,0-10-23-16,0 3-9 0,-23 15 34 15,4-15-84-15,19-1-5 0,-16-3-18 16,16 3 3-16,-19-3-2 0,7 7-1 15,12-13-3-15,0 0-11 0,0-3 16 16,0 0 7-16,0 4 26 0,0-6-34 16,0 0-5-16,0 0-2 0,31 0-6 0,-31 0 8 15,45-24-15-15,-24 24 25 16,4-18-8-16,2 18 7 0,0-17 0 0,4 17 6 16,26-9 15-16,-26 9-15 0,-2 0-10 15,-4 0 25-15,2 23 20 0,14 5 98 16,-18-14-61-16,-15 6-17 0,3 2-3 15,-9 1 1-15,-2 0-20 0,0 16 18 16,0-18-66-16,-31-3 27 0,31-3-16 16,-25-5 4-16,11-2-42 0,-24 1-183 15,18-7-12-15,1-2-30 0,5 0-69 16,-9 0-48-16,-6-29-590 0,14-7 479 16,5 13 12-16,2-1 120 0,4-2 113 15</inkml:trace>
  <inkml:trace contextRef="#ctx0" brushRef="#br0" timeOffset="536761.9138">17839 14538 1407 0,'31'-22'33'0,"52"-13"566"16,-58 27-302-16,-3 3-18 0,12 0 238 15,-22 1-325-15,-8 4-48 0,0 0 49 16,-4 0 76-16,0 0 49 0,-49 24 248 16,18-24-408-16,-5 29-67 0,-5-15-50 15,-8 2-12-15,-53 17-21 0,53-19 0 16,1-2-12-16,5 0-13 0,-3-5-54 0,11 0-114 15,-19-1-564-15,36-1 232 16,3-4-55-16,7-1-102 0,8 0-39 0,0 0-524 16</inkml:trace>
  <inkml:trace contextRef="#ctx0" brushRef="#br0" timeOffset="537302.7253">18916 14557 2388 0,'6'0'19'0,"-1"0"25"0,-1 15 97 0,-4-15-65 15,0 0 2-15,0 0-21 0,0 11-2 0,-19-11-8 16,-8 13-24-16,7-5-6 0,1-3-15 16,-4 1-13-16,-4 0-37 0,-8-1-91 15,-19 3-458-15,30-4 142 0,3-3-23 16,-2-1-15-16,13 0 119 0</inkml:trace>
  <inkml:trace contextRef="#ctx0" brushRef="#br0" timeOffset="537455.9918">18858 14657 1439 0,'27'19'88'0,"10"1"343"0,-20-20-107 16,-7 17-29-16,-1-17-36 16,-9 13-5-16,0 1 119 0,0-9-263 0,-23 2-61 15,23 2-41-15,-31-4-4 0,4 7-37 16,-31 6-154-16,25-8-69 0,-2-3-89 16,4 0-193-16,4-3-102 0,-23 1-553 15</inkml:trace>
  <inkml:trace contextRef="#ctx0" brushRef="#br0" timeOffset="537852.2422">19191 15001 2596 0,'10'12'14'0,"3"-2"40"16,10 8 169-16,-7-16-17 0,-1 2 75 15,-1 1 12-15,7-1 22 0,2-2-40 16,26-2 84-16,-26 0-258 0,4-20-39 15,4 20-25-15,6-32 4 0,33-19-17 16,-28 21-26-16,-3-7-10 0,2 0 14 16,5-5-20-16,-1-8-11 0,32-58-62 15,-42 44 47-15,-4-9-3 0,-4-1 5 16,-5-6-21-16,-7 8 13 0,-3-53 1 16,-8 70 40-16,-4 16 6 0,0 12-20 15,0 10-1-15,-22 10 0 0,22 7 15 0,-17 0 18 16,17 34-12-16,0-11 1 15,-14 0 9-15,1 44-2 0,13-31-3 0,-10 3 13 16,10 3-14-16,-8-1 18 0,8 1-7 16,-11 44 10-16,7-42-12 0,4-2 4 15,-4 0-2-15,4-5-2 0,0 33 24 16,0-38-3-16,27-2-11 0,-27-3-24 16,27-4-34-16,-27 0-76 0,41 10-358 15,-24-19 142-15,-3-4-42 0,1-5-50 16,-3-1-94-16,2-4-60 0,7-22-607 15</inkml:trace>
  <inkml:trace contextRef="#ctx0" brushRef="#br0" timeOffset="538397.3036">20328 13948 1698 0,'35'-7'31'16,"-35"-1"19"-16,37 1 23 0,11-8 135 0,-19 9-103 15,-2-1-13-15,4 3-24 0,-4-1-8 16,0-2-36-16,18 0-7 0,-24 4-24 15,-7 2 19-15,-1-2-7 0,-11 3 22 16,-2 0 57-16,0 26-30 0,0-26-14 16,-27 36-7-16,4-10 12 0,4 2-12 15,-20 34 37-15,16-30-64 0,1 3 3 16,7-5 1-16,1-2-4 0,1 1 9 16,1 21 21-16,12-30-29 0,0-2-16 15,0-2 0-15,27-2-4 0,12 9 36 16,-12-16-50-16,8-4-31 0,-2-1-119 0,6-2-123 15,3 0-161-15,51-23-608 0,-48 23 638 16</inkml:trace>
  <inkml:trace contextRef="#ctx0" brushRef="#br0" timeOffset="547244.144">12824 16668 2651 0,'11'0'14'0,"-11"-3"-12"16,10 2 1-16,-10 1 33 0,19 0 188 15,-15 27-38-15,0-6 18 0,2 3-33 0,-4 8 11 16,-2 48 124-16,0-32-186 16,0-1-15-16,-27 7-58 0,27-1 3 0,-35-2-16 15,-6 49-19-15,12-51-11 0,2 0-14 16,0-6-24-16,0-2-58 0,-24 30-320 16,3-16-309-16,17-26-410 15,21-21 541-15,10-8-32 0,0 0 223 16</inkml:trace>
  <inkml:trace contextRef="#ctx0" brushRef="#br0" timeOffset="547630.8824">13209 16894 2594 0,'6'0'-1'0,"0"0"4"15,-4 0-13-15,5 0 11 16,-3 0 33-16,-4 0-22 0,0 26 29 15,0-2-25-15,0-10 12 16,-38 36 46-16,38-33-67 0,-22 1 1 16,22-2-8-16,-23 0 5 0,2 11 21 15,21-16-28-15,-14-2 15 0,14-1-6 16,-6-5-14-16,6 1 0 0,0-3-16 16,0-1 18-16,0 0-4 0,18 0-10 15,-18 0 31-15,44-25-8 0,-26 0 8 0,7 11-17 16,6-1-4-16,0 1 32 0,4 1 2 15,36 3 116-15,-34 0-33 0,-4 10 20 16,0 0 6-16,0 0-9 0,29 22 120 16,-39 11-98-16,2-13 23 15,20 52 260-15,-41 6-194 16,-4-52-196-16,-31 1 0 0,13-1-46 16,-5-4 30-16,-39 22-44 0,-2-7-118 15,-2-22-346-15,35-15 97 0,2 0-119 16,0 0-83-16,0-30-163 0,4 6 52 15,-21-32-329-15</inkml:trace>
  <inkml:trace contextRef="#ctx0" brushRef="#br0" timeOffset="547798.9488">13839 16701 3313 0,'17'0'18'0,"-11"0"32"0,-6 0 189 16,-23 21-84-16,3-21-16 0,-9 0-39 0,-13 23-25 15,-44 4-11-15,32-13-53 0,-4 1-3 16,-2 4 0-16,-4-1-21 16,6-1-24-16,-45 12-299 0,55-18-7 0,9 0-115 15,8-3-151-15,6-2-111 0,9-2 27 16</inkml:trace>
  <inkml:trace contextRef="#ctx0" brushRef="#br0" timeOffset="548123.9928">14118 16572 2818 0,'0'-8'2'0,"-20"3"-2"15,20 5 22-15,0 0 45 0,0 0 82 16,-13 53 342-16,13-25-193 0,-10 4-31 16,10 9-46-16,-17 4 12 0,1 54 24 15,6-47-178-15,-3 4-47 0,-1-3-33 16,1-1 31-16,1-4-12 0,-9 43-40 0,11-49-51 16,0-3-55-16,3-7-116 0,1-11-167 15,4-1-92-15,-2 4-756 16,2-20 547-16,2-4 40 0,0 0 149 0</inkml:trace>
  <inkml:trace contextRef="#ctx0" brushRef="#br0" timeOffset="548279.0717">14278 17229 3551 0,'4'0'10'0,"-2"13"-1"0,-2-13 24 16,4 0 1-16,-4 0 8 0,0 0 29 15,0 0-52-15,0 0-12 0,0 0-33 0,0 0-63 16,0 0-94-16,-21 0-599 0,21 0 104 16,0 0-42-16,-16 0 117 0,16 0 127 15</inkml:trace>
  <inkml:trace contextRef="#ctx0" brushRef="#br0" timeOffset="548727.3799">14823 16655 2685 0,'0'0'47'16,"0"0"60"-16,0 0 278 0,0-17-197 15,23 17-37-15,-23-21-72 0,25 8-9 16,27-30 47-16,-28 23-102 16,30-12 3-16,-27 20-15 0,2-2 2 15,-4 5 3-15,-3 9-3 0,5 0 3 16,13 0 11-16,-26 21 19 0,-6 1 3 0,-4 5-3 16,-1 1 10-16,-3 38-22 0,-29-24-9 15,6 1-12-15,-4 0 0 0,2 0 11 16,-4-2 0-16,-33 49 45 0,31-51-29 15,2-5-12-15,7-1-11 0,1-6 2 16,4-3-8-16,-1 11 7 0,18-21-17 16,0-1 22-16,0-5 0 0,0-2 0 15,47 4 6-15,-24-9-30 0,4-1-95 16,8 0-135-16,6 0-121 0,1-22-134 16,55-9-728-16,-48 12 590 0,5-5 48 15,0-3 162-15</inkml:trace>
  <inkml:trace contextRef="#ctx0" brushRef="#br0" timeOffset="549130.7694">15935 16451 2533 0,'2'0'-3'0,"-2"0"4"0,0 0 11 15,0 16 58-15,0-16 0 0,0 16 10 16,0-16 14-16,-26 28 25 0,26-9-20 15,-44 19 83-15,26-16-105 0,-9-2-17 0,4 1-14 16,-2-1-16-16,0-2-14 0,-18 7-5 16,24-14-21-16,5-1-11 15,6-2-5-15,-1 0 20 0,5 6 9 0,4-7-11 16,0-1-2-16,0 0-6 0,31-3 5 16,-12 0 13-16,33-3 1 0,-26 0-10 15,5-19 10-15,9 19 19 0,-1 0-4 16,42-20 62-16,-46 20-52 0,6 0-1 15,0 0-7-15,-1 0-5 0,-13 0 14 16,26 19 109-16,-34 13-33 0,-3-12 15 16,-5 4-8-16,-3 4-2 0,-8-2-19 15,0 34 3-15,-39-33-80 0,16 1-8 0,0-1 8 16,-12-2-14-16,-29 21-47 0,31-28-32 16,2-3-57-16,10-4-75 0,-8-4-71 15,5-5-100-15,-10-2-508 0,26-23 321 16,-2 23 33-16,10-36-10 0,-4 10 118 15</inkml:trace>
  <inkml:trace contextRef="#ctx0" brushRef="#br0" timeOffset="549298.9052">16465 16275 3179 0,'14'0'27'0,"-2"0"2"0,-12 0 14 0,0 29 152 15,-20-10-26-15,20-19 22 0,-33 32-16 16,2-12-9-16,-50 22-3 15,29-22-117-15,-3 0-44 0,-5-1-61 0,-4-2-63 16,2-2-102-16,-50 5-566 0,64-16 209 16,9-2-187-16</inkml:trace>
  <inkml:trace contextRef="#ctx0" brushRef="#br0" timeOffset="549503.1372">17012 16465 2172 0,'0'17'-34'15,"0"-17"35"-15,-26 15 27 0,26-8 27 16,-42-2-8-16,-14 14-35 0,27-10-22 16,-10 0 26-16,6 4-27 0,-2-5-67 15,0 1-152-15,-23 5-679 0,37-9 423 16,5-3 144-16</inkml:trace>
  <inkml:trace contextRef="#ctx0" brushRef="#br0" timeOffset="549643.1683">16915 16622 2857 0,'0'26'8'0,"0"-26"7"16,-33 20-1-16,13-10 12 0,-28-1 8 15,21 0-27-15,0-3-8 0,-4 5-33 16,-4-1-48-16,-29 5-320 0,35-8-2 15,4-3-132-15,5-2-45 0,1 1 89 16</inkml:trace>
  <inkml:trace contextRef="#ctx0" brushRef="#br0" timeOffset="550035.7227">17143 16943 1867 0,'10'15'33'15,"-2"-1"95"-15,1-3 83 0,5 4 376 16,-6-9-313-16,-4-2 2 0,5 0 19 16,1-4-20-16,7 0 104 0,-3 0-305 15,5-29-51-15,-3 11-4 0,11-6-14 16,2-8-14-16,45-41-4 0,-28 30 4 16,3-10-20-16,9-7-25 0,0-5-40 0,6-7-13 15,67-87-74-15,-69 75 103 16,2-3 34-16,-7 7 11 0,-3 10 21 0,-8 8 4 15,18-22-21-15,-39 56-15 0,-11 13 14 16,-10 13 10-16,-4 2 17 0,-23 19 10 16,23 28 17-16,-39-13-32 0,6 6 14 15,-2 7 12-15,-4 4-31 0,-48 59 26 16,43-52-13-16,-1 4 15 0,4 2 12 16,1-3-7-16,-24 60 36 0,42-66-52 15,5 0-5-15,3-6 14 0,9-7-17 16,5-7-17-16,31 20-134 0,-31-35-22 0,42-6-75 15,-15-8-51-15,0-4-60 16,4-2-75-16,37 0-494 0,-33-27 548 0,0 27 92 16,-2-25 101-16,2 25 33 0</inkml:trace>
  <inkml:trace contextRef="#ctx0" brushRef="#br0" timeOffset="550463.2286">18517 15905 1499 0,'-4'-8'71'0,"4"-7"216"15,0 7-66-15,19-1-33 0,-19-4-4 16,27 0-25-16,-9 0-54 0,26-15-9 16,-22 10-70-16,9 0 5 0,-4-6 17 15,0 8 4-15,4-1-7 0,23-9 24 16,-31 19-69-16,-5 0-6 0,-3 7 19 0,-7 0 9 16,4 28 83-16,-12-28-70 0,0 37 6 15,0-11-8-15,-20 2-13 0,20 4 7 16,-27 41-27-16,-6-36 0 0,10-1-5 15,11-5 14-15,-7 1-2 0,2-1-10 16,-1 14 1-16,8-24 2 0,10-7-5 16,0 1-14-16,0-4 6 0,22 1 1 15,-22-9-22-15,42-3-63 0,-16 0-94 16,10 0-103-16,-3 0-96 0,56-21-626 16,-44 21 562-16,5 0 46 0,8-16 213 15</inkml:trace>
  <inkml:trace contextRef="#ctx0" brushRef="#br0" timeOffset="571361.0082">16434 18317 2254 0,'-2'18'4'0,"-1"-18"10"0,3 16 0 16,0-9 63-16,0-7-14 0,0 0 68 15,0 0 10-15,0 0 207 0,0 0-139 16,17 0 55-16,-17 0 28 0,0 0 212 0,10 0-323 16,-10 0-44-16,17 0-40 0,6 0 24 15,-13 0-106-15,6-17 10 0,3 17 1 16,18-17-3-16,-16-12-49 0,2 11-11 15,4-10-6-15,4 1-8 0,10-10-5 16,40-49-117-16,-32 35 64 0,9-5 19 16,4-3 27-16,2-8 10 0,48-76 68 15,-54 74-23-15,-5-4 34 0,-3 3-46 16,-9 4 20-16,-8 11 33 0,19-21-5 16,-33 48-27-16,-9 5-34 0,-2 10 14 15,-8 10-26-15,0 3 29 0,-27 0 20 0,27 32 11 16,-37-13-33-16,10 9 29 0,-4 8-40 15,-31 50 0-15,33-36 7 0,0 6 26 16,1 2-7-16,5 4-19 0,6 0-2 16,-10 60-83-16,19-60 36 0,8-3-13 15,0-2 3-15,0 47-142 16,25-18-38-16,8-47 134 0,6 18-116 16,-2-21-46-16,-18-24 137 15,16-4-267-15,-4-8-246 16,-18 0 326-16,-3-29-209 15</inkml:trace>
  <inkml:trace contextRef="#ctx0" brushRef="#br0" timeOffset="571724.5247">16204 17827 2715 0,'19'-1'3'16,"-5"-1"-10"-16,-14 1-19 0,15 1-31 15,-15 0 41-15,0-1 32 0,0 1-11 16,0 0 4-16,-60 0-1 0,33 0-43 0,-6 0-46 16,-6 0-78-16,-3 0-82 15,1 0-16-15,-36 14-434 0,38-14 417 0,6 0-91 16,2 0 158-16</inkml:trace>
  <inkml:trace contextRef="#ctx0" brushRef="#br0" timeOffset="571916.7337">16165 17970 2939 0,'0'3'-13'16,"0"-3"-1"-16,-33 0 0 0,-6 0 58 15,16 0-28-15,-8-19 26 0,-4 19-50 0,2 0-33 16,-44-14-100-16,36 14 10 15,-7 0-70-15,7 0-97 0,0 0-111 0,5 0-12 16,-28 0-477-16</inkml:trace>
  <inkml:trace contextRef="#ctx0" brushRef="#br0" timeOffset="573155.5214">13523 17972 1149 0,'-14'0'102'0,"14"-13"206"16,0 13-63-16,0-6 269 0,0 6-257 0,18 0-30 16,-18 0-15-16,0 0-7 0,0 0 220 15,0 0-189-15,0 26 31 0,0-10-2 16,-23 1-11-16,23 7-52 0,-16 37 34 16,1-28-184-16,15 1-31 0,-20 1-16 15,7 35 24-15,-1-35-19 0,2-4-18 16,-1 0 20-16,-8 25-52 0,13-31-13 15,2 2-97-15,-2-2-99 0,-1 7-636 16,5-19 353-16,0-2-21 0,2 1-84 0,2-8-608 16,0-4 760-16</inkml:trace>
  <inkml:trace contextRef="#ctx0" brushRef="#br0" timeOffset="573549.9607">13860 18048 2993 0,'-23'-6'-64'0,"23"0"-10"15,0-1 13-15,0 0 29 0,0-4 15 0,21-7 13 16,4 12 4-16,-25-2 18 0,27 2-10 16,-9-1-21-16,17-4 25 15,-12 9 5-15,-6-2 4 0,3 4-15 0,-1 0 13 16,-3 0-2-16,11 0-8 0,-14 0-16 15,-5 18 3-15,-2-18 22 0,0 21-10 16,-3-6 9-16,1 22 27 0,-4-15-26 16,0 4 24-16,0 5-22 0,-19 27 43 15,-4 6-46-15,-6-31-31 16,29 1 12-16,-43 23-11 0,28-32 15 16,3-1 1-16,0-3-17 0,1 16 21 15,1-23-14-15,10-3 26 0,0 11 18 16,0-10 19-16,29-5-47 0,-6 2-17 15,10-2-97-15,-15-5 17 16,20 2-173-16,-1-2-184 16,-21 0 108-16,22-1-356 15,-5-1 114-15,-15-18 314 0,1 18 87 16</inkml:trace>
  <inkml:trace contextRef="#ctx0" brushRef="#br0" timeOffset="573838.3363">14416 18556 2225 0,'8'11'1'0,"19"-2"-7"0,-12-9 5 15,-3 0 3-15,7 0 39 16,-15-18 53-16,-4 18-69 0,0 0 33 16,0 0-11-16,0 0-43 15,0 0-12-15,0 0 40 16,0 0-26-16,-25 0-2 15,25 0 10-15,-21 0 3 0,21 13-33 16,0-13 4-16,0 8 29 16,0-8-86-16,21 8-101 15,-21-4 34-15,31 1-392 0,-2-5-160 16,-17 0 455-16,15-22-196 16</inkml:trace>
  <inkml:trace contextRef="#ctx0" brushRef="#br0" timeOffset="574555.0749">14801 18062 1771 0,'16'0'28'0,"1"0"110"0,-17 0-25 0,14 0-9 15,-6-17-28-15,5 17 27 0,12 0 4 16,-9 0-44-16,-1 0-30 0,5 0-6 16,-1-19 25-16,4 19-29 0,24 0 30 15,-24-15-36-15,0 15 2 0,-7 0-30 16,5 0 23-16,-9 0-29 0,7 0-2 15,-13 0 20-15,-6 0 13 0,2 0-25 16,-2 18 27-16,0 16-61 0,-21-14 55 16,21 8-6-16,-24 1 23 0,9 0-16 0,-20 35-24 15,19-31 13-15,-3-2 15 16,2 1-2-16,-16 22-26 0,21-26 15 16,-1-3-2-16,1-5-18 0,-7 15-27 0,15-21 25 15,2-3 28-15,2-1 13 0,0 2 6 16,0-6 2-16,29-2 6 0,-29-1-17 15,54 2 14-15,-31-2-56 0,-3-2-22 16,1 1-22-16,25-2-117 0,-28 0 65 16,1 1-63-16,-1-1-123 0,11 0-454 15,-16 0 322-15,-7 0 129 0,4-25 129 16</inkml:trace>
  <inkml:trace contextRef="#ctx0" brushRef="#br0" timeOffset="575009.53">15642 18361 1638 0,'6'0'-17'0,"0"18"-5"16,11 7-47-16,-9-12 53 0,0 4 52 15,3 3 75-15,5 30 124 0,-10-25-144 16,-1 0-47-16,-1 0 16 0,4 24 39 0,-8-28-49 15,4-1-12-15,-4 1-27 16,4 13-2-16,-2-21-25 0,0-3 15 0,-2-4 0 16,0-1 11-16,0-5-35 0,0 0-47 15,0 0 14-15,0-17-4 0,0-9 51 16,0 7 2-16,0-5-9 0,0-35 21 16,0 20-20-16,-22-4 10 0,22-5 15 15,-17-55 9-15,-6 45-7 0,7 1-22 16,-1 0-2-16,1 3 8 0,-28-28 27 15,22 53 39-15,-1 5-1 0,0 10-2 16,0 8 9-16,1 5-15 0,-22 1 7 16,24 25-24-16,-1-6-13 0,2 5 18 0,3 4 2 15,5 2-1-15,-7 34 42 16,18-35-48-16,0 2-24 0,0-2-1 0,23 20 1 16,-1-27 4-16,-5-1-4 0,20 14-30 15,4-9-106-15,-18-18 38 16,25 7-241-16,1-12-201 15,-26-3 263-15,27 0-192 16,-9-29 10-16,-22 29 257 0</inkml:trace>
  <inkml:trace contextRef="#ctx0" brushRef="#br0" timeOffset="575515.301">16144 18245 2086 0,'15'0'-3'0,"-9"0"-6"0,0 0-4 16,0 0-14-16,-6 0-3 0,0 0 13 16,-31 0-2-16,31 0 65 0,-37 0-59 15,-6 16 75-15,5 0 29 16,20-16-50-16,-15 35-16 16,8-11-45-16,10-14 10 0,-1 7-13 15,10-11 19-15,-3-6-9 0,7 4-25 16,2 3 8-16,0-4 26 0,23-3 13 15,-23 5 0-15,56 5 32 0,-33-5 27 0,-1-3-4 16,1 6 5-16,31 8 52 0,-35-7-75 16,1 2-12-16,-3 4-14 0,-1 2 3 15,15 26-8-15,-27-21-5 0,-4 3 0 16,0 24-13-16,0-29-13 0,-26-1-5 16,26-2 23-16,-71 11-24 0,44-18 17 15,1-3-9-15,-3-4 30 0,-29-3 5 16,31 0-24-16,10-19-13 0,3 19 25 15,-3-51 35-15,17 27 21 0,0 0 16 16,27-4 10-16,17-33 109 0,-18 31-123 0,1-1 0 16,6-3-37-16,31-33 24 0,-35 36-42 15,2 6 22-15,0-2 3 0,-6 3 12 16,-4 3-27-16,6 0-27 0,-21 14-63 16,-4 2-8-16,-2 5-40 0,0 0-9 15,-35 0-25-15,-19 0-178 0,21 19 144 16,-6-19-24-16,-3 16-68 0,7-16-93 15,-35 18-363-15,45-18 378 0,2 9 78 16,7-9 94-16</inkml:trace>
  <inkml:trace contextRef="#ctx0" brushRef="#br0" timeOffset="579254.0803">1013 15852 3047 0,'18'-29'64'15,"-9"19"-37"-15,-5 6 19 0,0-1-20 16,-4 5 27-16,0 0 66 0,-23 63 190 16,23-31-145-16,-35 10-54 0,10 9-40 15,-8 8 0-15,-45 69-16 0,34-60-26 16,-5 5-26-16,-1-2-9 0,-53 68-10 16,51-76-43-16,0-2-38 0,3-3-77 15,-42 36-321-15,47-55 212 0,1-14-40 0,-9-2-52 16,-18-7-607-16,43-16 534 15,-6 0 82-15,-8-54-40 0</inkml:trace>
  <inkml:trace contextRef="#ctx0" brushRef="#br0" timeOffset="579446.2244">198 16015 3972 0,'34'29'75'16,"32"51"129"-16,2 19 15 15,-31-44-144-15,44 63-8 0,6 6-42 16,-42-65-16-16,-2-1 14 0,40 42-21 16,-46-57-26-16,-2-6-45 0,-4-9-41 15,-4-3-83-15,19-1-407 0,-32-20 152 16,3-4-163-16,-1 0-131 0,-3-33-8 16,3 13 144-16</inkml:trace>
  <inkml:trace contextRef="#ctx0" brushRef="#br0" timeOffset="580139.3597">1207 16720 2537 0,'2'0'87'0,"4"0"41"0,-3 0 46 16,1 0 19-16,8 0 152 16,-2 0-189-16,1 0-32 0,5 0-17 0,3-16-30 15,8 16-26-15,22-13 37 0,-22-9-26 16,0 8-16-16,0-3-5 0,-2-1 14 15,-2 0-26-15,12-19 141 0,-27 19-77 16,-4 0-25-16,0 3-48 0,-4 1 8 16,0-8 33-16,-31 12-41 0,31 5-22 15,-33 4-28-15,17 1 45 0,-5 0-6 16,-16 21 14-16,16 18-24 0,2-12-8 0,5-2 28 16,4 6-43-16,-3 1 34 0,-1 30-22 15,14-31 19-15,0-6-45 0,0-1 49 16,0-1-17-16,29 13-2 15,-29-24-19-15,31 3-20 0,-13-4-2 0,1-1-17 16,4-3-14-16,20 0-15 0,-20-7 51 16,2 0-2-16,4 0-5 0,-1-30 15 15,28-11-7-15,-29 16 56 0,0 0-26 16,-4-2 39-16,-3-2-32 0,-3 4 0 16,12-19 8-16,-21 23-12 0,-2 8 23 0,1-2-27 15,-5 8-2-15,2 0-27 0,-2 7 27 16,-2 0 12-16,0 0 6 15,0 0 0-15,0 24-1 0,21 4 43 0,-21-11-33 16,16-3 18-16,-16 3-26 0,23 1 11 16,-23 2-3-16,33 10-20 0,-23-19 1 15,-10 0 20-15,17-2-1 16,-5 3 69-16,-6-12-39 0,-6 0 18 16,2 0-27-16,0-22-11 0,1 5-13 15,-3 1-14-15,6-5 8 0,4-30-20 16,5-1-2-16,3 5 30 15,-7 28-2-15,-3 2 16 0,4 0 1 0,1 6 10 16,-1 3 8-16,17 6 18 16,-13 2-39-16,1 0-8 0,2 20 43 0,3-20-32 15,-3 37 9-15,20 4-10 0,-18-18-18 16,-3-1-9-16,1-1 16 31,0 3-15-31,8 12-22 0,-17-22-87 0,0 2-90 0,-1-7-100 0,-1-4-172 0,-2-5-63 16,11-23-762-16,-11 23 689 0,6-34 114 15,-2 11 142-15,-1 2 143 0</inkml:trace>
  <inkml:trace contextRef="#ctx0" brushRef="#br0" timeOffset="580473.8997">2569 16534 973 0,'11'-3'104'0,"-3"-1"118"0,0 0 83 15,1-1 84-15,-3-3 202 0,-6 6-369 16,0 2-52-16,0-1-32 0,0 1-18 15,-19 0 44-15,19 0-97 0,-21 0-21 16,21 24 12-16,-20-24 2 0,20 24 9 16,-21 11 103-16,-2-19-92 0,13 2-7 15,10 1-7-15,-8 1-25 0,8-1-34 16,-6 15-7-16,6-22-7 0,0 1 0 0,0 0-17 16,24 0 8-16,-7-3-30 15,-17-8 56-15,19-2-39 0,-5 0 14 16,3 0-7-16,-1-27-14 0,28 3 3 0,-22 8 46 15,7-2-26-15,-2-1 21 0,-4 4-17 16,18-12-5-16,-24 11-3 0,-3 7 21 16,3-1 2-16,-7 10 0 0,2 0 11 15,7 0 12-15,-11 0-24 0,3 0 11 16,-5 25-11-16,0-25-6 0,9 24-30 16,-7-1-86-16,2-9-94 0,3-1-111 15,3-13-131-15,7 9-142 0,26-9-718 16,-22 0 798-16,4 0 225 0</inkml:trace>
  <inkml:trace contextRef="#ctx0" brushRef="#br0" timeOffset="581729.6744">3479 16020 3875 0,'6'0'190'16,"-6"0"51"-16,0 0 91 0,0 0-83 16,-18 0 115-16,18 0-278 0,-19 0-32 15,19 0-22-15,-21 0-9 0,21 0-10 16,-16 0-22-16,1 0-28 0,15 0-52 16,-12 0-62-16,12 0-158 0,-13 0-685 15,7 14 393-15,0-4 20 0,0 2-31 16,4 5-23-16,0 1 68 0,2 31-135 15</inkml:trace>
  <inkml:trace contextRef="#ctx0" brushRef="#br0" timeOffset="581873.749">3380 16475 2411 0,'10'12'85'0,"-10"1"125"0,0-6 164 16,10-1 731-16,-10-6-615 0,7 0-141 16,1 0-150-16,-6 0-91 0,2 0-67 15,11-18-150-15,-9 1-91 0,2 17-123 16,2-22-166-16,-1 7-162 0,7-9-980 15,-10 14 859-15,-4-1 150 0,-2 2 252 16</inkml:trace>
  <inkml:trace contextRef="#ctx0" brushRef="#br0" timeOffset="584450.6812">4521 15888 2562 0,'-8'-36'73'0,"5"7"34"15,1 10 46-15,2 4 63 0,0 5 322 16,0 10-217-16,21 0 8 0,-21 28-31 0,21-5-80 16,-21 2-40-16,41 46 44 0,-41-27-93 15,23 5 25-15,-11 0 10 16,-12 8-42-16,15 58 14 0,-7-61-120 0,-8 3-8 15,0-1-11-15,0 0 22 0,0-6-10 16,0 38-43-16,0-49-42 0,-21-5-65 16,21-10-47-16,0-7-41 0,0-2-568 15,-10-15 197-15,10 0-124 0,0-24-134 16,0 2 42-16,0-5 120 0</inkml:trace>
  <inkml:trace contextRef="#ctx0" brushRef="#br0" timeOffset="584794.1548">4715 16115 2429 0,'13'-20'86'0,"3"3"75"0,-1-2 90 0,1-1 100 16,19-24 394-16,-16 24-446 0,4-1-78 15,3-4-104-15,1 1-36 0,39-29-10 16,-28 27-83-16,1 0 9 0,4-1 15 16,-1 3-23-16,-3 4 26 0,39-8-16 15,-44 20-1-15,-1 6 6 0,-6 2 3 16,-7 0-11-16,-3 31 23 0,-1 13 3 15,-16-15-7-15,0 6 12 0,0 7-12 16,-22 3-6-16,-16 52-1 0,11-46-7 0,-2 2 9 16,-6 3-5-16,0-1-10 15,-2-4 8-15,-33 48-6 0,39-54 24 0,0 1-7 16,8-5-25-16,6-3 2 0,5-6-22 16,4 20 18-16,8-31 48 0,0-9-11 15,29 3-1-15,-11-8 24 0,44 3-18 16,-22-7-6-16,3-3-6 0,9 0-28 15,-1 0 16-15,5 0-56 0,58-27-350 16,-62-6 16-16,-3 12-74 0,-3 0-26 16,-7-3 25-16,-10 0-74 0,8-17-696 15,-29 19 670-15,-6 7 210 0</inkml:trace>
  <inkml:trace contextRef="#ctx0" brushRef="#br0" timeOffset="585044.1816">5945 16559 3075 0,'4'3'54'0,"0"0"40"15,-4 0 53-15,0-1 73 0,0-2 187 16,0 0-252-16,-22 0-77 0,22 0-37 16,-21 0-2-16,21-18-2 0,-27 18 45 15,2 0-65-15,25 0-11 0,-16 0-4 0,16 0-20 16,0 0-83-16,0 20 18 15,0-20-21-15,0 0-33 0,0 15-55 0,24-15-98 16,-1 0-449-16,-23 0 237 0,27 0-117 16,-27 0-23-16,15 0 90 0</inkml:trace>
  <inkml:trace contextRef="#ctx0" brushRef="#br0" timeOffset="589527.978">6371 15890 2375 0,'6'0'93'16,"-2"0"68"-16,0 0 105 0,3 0 82 15,-5 0 457-15,0 0-421 0,-2 0-82 16,2 0-72-16,0 0-24 0,2-14-82 15,6 0 63-15,-6 14-140 0,5-21-13 0,3 6-30 16,5-4 17-16,18-23-25 16,-10 20 20-16,4-1-25 0,4-2 9 15,4 3 10-15,74-39-23 0,-71 44-2 16,-5 4 31-16,29 1-32 0,-39 12 11 16,-3 0-40-16,-1 0 43 0,-6 30-9 15,1 17 19-15,-16-18-22 0,0 10 19 16,-23 0-25-16,3 7 13 0,-5 3-29 15,-39 51-5-15,27-49 16 0,-5 0 21 16,5-2-11-16,-4 1-3 0,-36 41 13 16,40-49 13-16,6 0 7 0,4-2-7 0,9-4-41 15,3-3-19-15,5 20-62 0,10-33 91 16,0-2 6-16,31-3 7 0,-11-6 15 16,30 4-11-16,-19-12 6 0,4-1 5 15,-2 0-5-15,-2 0-44 0,0 0 3 16,27-27-267-16,-29-1-8 0,-2 8-182 15,-6 0-55-15,1-2-90 0,11-25-652 16,-16 25 738-16,-11 2 108 0,0 1 221 16</inkml:trace>
  <inkml:trace contextRef="#ctx0" brushRef="#br0" timeOffset="590048.6043">7400 15963 1844 0,'4'-7'36'0,"-2"6"119"16,-2 1-3-16,5 0 15 0,-1 0 24 16,0 28 18-16,2-28 1 0,9 61 190 15,-11-32-204-15,4 3-3 0,-2 1-4 16,2 2-19-16,-3 0-61 0,7 40-12 0,-10-39-89 15,4-1 8-15,-6-7-16 16,2 0-13-16,0 14 2 0,-2-26 17 0,0-8 11 16,0-1-8-16,0-6-5 0,0-1-30 15,0 0-11-15,0-33 18 0,0 15 22 16,0-4-12-16,0-7 8 0,0-3-1 16,0-43-39-16,0 33 29 0,0-4-7 15,0-5 10-15,-20-4-2 0,1-54-36 16,5 56 35-16,-3 2 2 0,-4 6 2 15,-5 5 17-15,1 6 1 0,-33-9-9 16,25 28-11-16,2 8 1 0,4-1 1 16,-2 6 8-16,0 2 5 0,-16 0-34 0,22 30 30 15,4-30-10-15,3 30 16 16,-1-9 10-16,-1 25 14 0,13-19-14 0,5-1 17 16,0 0-10-16,0-1 2 0,29-1-32 15,13 22 1-15,-20-24-19 0,9-7 29 16,-2-1 5-16,4-3-51 0,5-4-21 15,38-4-262-15,-32-3 75 0,-3-21-33 16,-2 21-19-16,3-34-32 0,34-9-552 16,-43 18 402-16,-2-2-50 0,-4 0 178 15</inkml:trace>
  <inkml:trace contextRef="#ctx0" brushRef="#br0" timeOffset="590648.4757">8215 15447 2456 0,'18'-2'32'0,"-9"1"13"0,-5 1 29 16,-4-1-7-16,4-1 25 0,-4 2 33 15,0 0-55-15,-31 0-17 0,31 21 27 16,-33-21 18-16,14 25 7 0,-26 11 102 0,18-15-130 15,-2-1-30-15,4 0-18 0,0 4-3 16,3 1-22-16,-14 14 7 0,22-20-9 16,6-1 2-16,4 4-11 0,1-6 3 15,1 13-10-15,2-12 15 0,0-6-9 16,31 3-4-16,-14-2 48 0,6-1 2 16,33 15 224-16,-21-12-113 0,4 1 5 15,2 7-86-15,1-3-8 0,36 25-89 16,-45-15-6-16,2-1-53 0,-12 6-2 15,-4-1 10-15,-7-1 19 0,-6 30 0 16,-6-31 55-16,-33-5 26 0,11-3 17 0,-5-5 6 16,0-4 4-16,-33 1 44 15,29-13-25-15,6-2-6 0,0 0-3 16,2-19-10-16,-1-17 5 0,13 13-12 0,11-4-26 16,0-5 27-16,0-5 25 0,0-7 14 15,31-44 154-15,-4 38-184 0,-6-5-16 16,0-3-15-16,-1 3-20 0,7-6 31 15,37-53-50-15,-27 58 25 0,1 5-15 16,1 5 15-16,2 6 0 0,17-19-34 0,-41 40 24 16,-7 4-25-16,-8 5-9 15,-2 5 29-15,0 2-20 0,-62 3 5 0,31 0 19 16,-6 0-12-16,-5 29-2 0,-3-29-26 16,-52 43-38-16,53-26 6 0,3-1-55 15,6-2-99-15,6 0-131 0,4 0-53 16,5 2-430-16,20-16 326 0,0 5-95 15,24-5 0-15,-3 0 74 0</inkml:trace>
  <inkml:trace contextRef="#ctx0" brushRef="#br0" timeOffset="593318.8041">11336 13168 1705 0,'0'0'9'0,"0"-22"-2"0,0 22 43 0,-25-36 79 16,25 36-44-16,-27-30-41 0,7 15-8 15,-3-4-5-15,-31-18-1 0,23 20-16 16,-8 2-18-16,-2 0 16 0,-3 6-15 16,1 2-2-16,-36 7 10 0,44 0-8 15,4 0-2-15,4 19-19 0,5-19 12 16,7 29 10-16,1 7 101 0,9-13-18 16,5 1 19-16,0 4 32 0,29 2 23 15,15 36 187-15,-19-27-249 0,1 0-10 16,-3 2-65-16,4 1-19 0,-4-3 11 15,12 40-30-15,-23-43 35 0,7-7-44 16,-11-3-55-16,5-4-68 0,1 5-495 16,-10-22 161-16,-2-4-65 0,-2-1 43 0,0 0 82 15</inkml:trace>
  <inkml:trace contextRef="#ctx0" brushRef="#br0" timeOffset="593475.7178">11216 13389 2412 0,'8'0'92'0,"-8"0"91"16,11 0 66-16,-11 0 21 0,0 19-34 16,-23-1-15-16,-12-18-177 0,10 22-51 0,-4-8-17 15,-10-3 13-15,2 0-47 16,-38 15-129-16,32-26-16 0,10 13-93 16,0-7-132-16,0-6-129 0,-7 0-477 0,26 0 620 15,1 0 170-15</inkml:trace>
  <inkml:trace contextRef="#ctx0" brushRef="#br0" timeOffset="593711.6113">11466 12880 2968 0,'23'0'76'16,"-17"28"48"-16,7-10 132 0,-5 4 100 15,0 2 72-15,19 41 243 16,-10-29-496-16,-1 9-96 0,1-3-41 15,30 94 36-15,-34-92-47 0,-1-2 17 16,0-4-52-16,3 26-90 0,-3-44-104 16,-5-2-91-16,-1-3-125 0,-4-7-161 15,2-7-869-15,-4-1 667 0,0-25 103 16,0 7 211-16</inkml:trace>
  <inkml:trace contextRef="#ctx0" brushRef="#br0" timeOffset="593864.614">11830 13127 2431 0,'10'-9'79'15,"11"5"609"-15,-21 4-361 16,0 20-3-16,0 4 246 16,0-7-426-16,-31-1-87 0,4 3-64 0,-4 1-13 15,-6 3 5-15,-50 19-132 0,42-19-75 16,-3-3-155-16,5-3-117 0,-1 0-147 16,-32 9-858-16,45-15 890 0,-4 1 208 15</inkml:trace>
  <inkml:trace contextRef="#ctx0" brushRef="#br0" timeOffset="594619.0511">9930 15781 1347 0,'25'-18'76'0,"0"-4"66"15,4-3 73-15,0 0 32 0,-2-2 21 16,27-29 130-16,-28 24-229 0,-7 2-17 0,-4-1 41 15,-7-1-10-15,-8-25 24 0,0 31-162 16,-27 2-13-16,0 6 21 0,-6 1 5 16,-2 7-21-16,-50 3 3 0,44 7-33 15,-7 0-3-15,1 34-1 0,3-15-7 16,3 5-30-16,-31 33-33 0,41-27 43 16,4 4 12-16,4-1 16 0,6 1-10 15,1 39 0-15,16-37 3 0,0 0 9 16,0 0 13-16,35-2 3 0,-16 0-4 15,28 23 40-15,-22-26-52 0,0-2 0 16,2-4-14-16,-5 1-13 0,1-3-38 16,35 36-414-16,-35-39 87 0,-23-13 144 15,6-5-95-15,-6-2-88 0,0 0-67 16,0 0 58-16,-21-28-55 0,21 2 406 16,0 5 36-16,0 1 46 0,0-3 16 15,0 1 8-15,0-22 85 0,0 23 45 16,0-3 72-16,21 8 71 0,-21-1 72 15,23 1-28-15,-11 3 362 0,-12 10-375 16,0-2-39-16,0 5-43 0,0 0-10 16,-52 20 114-16,23-2-225 0,-6-18-62 15,-6 20-7-15,-5-3-41 0,1-17-15 0,-48 35 20 16,47-25-14-16,5 1-8 0,2-4-67 16,10-7-100-16,4 7-102 15,-10-7-514-15,23 0 273 0,7-24-122 0,5 24 17 16,0-25 19-16</inkml:trace>
  <inkml:trace contextRef="#ctx0" brushRef="#br0" timeOffset="594894.1293">10288 15276 2343 0,'4'-15'60'0,"-2"0"34"0,-2 1 48 16,4 0 18-16,-2 6-19 0,-2 2 67 15,0 6-109-15,0 0 51 0,0 29 29 16,0-8 56-16,0 34 131 0,0-15-230 16,0 0-42-16,0 9 2 0,0 1-9 15,0 1-23-15,23 59-21 0,-23-58-44 16,33-4-29-16,-16-2-57 0,3-7-71 16,14 27-390-16,-18-40 229 0,-1-3 1 15,-3-9 4-15,0-2-107 0,-3-7-122 0,9-5-499 16,-9-30 602-16,-1 6 212 0</inkml:trace>
  <inkml:trace contextRef="#ctx0" brushRef="#br0" timeOffset="594991.0775">10726 15522 2211 0,'29'-26'439'0,"-27"26"-209"16,-2 0-19-16,0 0-10 0,-35 0-27 16,8 30-6-16,-47 1-17 15,-92 31-120-15,36-17-148 16,64-28-68-16,2 2-152 0,0-3-219 15,-52 6-961-15,67-22 902 0</inkml:trace>
  <inkml:trace contextRef="#ctx0" brushRef="#br0" timeOffset="609341.4902">23832 7376 2174 0,'6'-9'10'16,"-4"1"-25"-16,2 1-20 0,2-3-33 0,-6 7 78 15,0 3 48-15,0 0 31 0,-20 0 23 16,-17 22 163-16,8-22-126 0,-9 18-31 16,-13-18-17-16,-7 23-18 0,-14-11-37 15,-92 10 10-15,65-11-19 0,-11-2 20 16,-12-9 31-16,1 12 10 0,-14-12-13 15,-272 15 20-15,136-3-83 16,141-4-10-16,0 0-14 0,-1 3-1 16,14 2-2-16,-7 0-6 0,-102 15 12 0,127-13-10 15,10-2-12-15,17 2-25 16,16-3-26-16,13-2-5 0,-7 6-1 0,50-9 82 16,0-2 13-16,39 0 8 0,7-5-37 15,92 1-3-15,-47-1 7 0,17 0 23 16,18 0-5-16,4 0 0 0,13-22 11 15,150 3-2-15,-140 19-14 0,8-25-6 16,3 25 12-16,292-47-16 16,-313 38-6-16,-2 0 5 0,117-7 25 15,-155 9 7-15,-14 1 17 0,-10 0 9 16,-13 1-5-16,-18 2-22 0,-17 1-12 16,-31 2-21-16,-58 0-11 0,2 0-17 0,-23 0-8 15,-16 23-2-15,-271-1-67 16,96 15 43-16,127-22 45 0,-4 2 18 15,-4-2-2-15,5-2 8 0,-10 5 7 16,-137 20 1-16,150-20-12 0,5-1-8 16,16 4 9-16,10-4-23 0,15-3-14 15,-46 11-78-15,86-12 37 0,21-4 13 16,18-5 9-16,18-4 7 0,54 0 40 16,-1 0 17-16,13 0 5 0,17-23 9 15,18 23 2-15,13-20 24 0,161-3 44 16,-126 23-71-16,8-22-9 0,8 22-26 0,11-16-6 15,4 16-7-15,159-9-42 0,-172 9 35 16,-10 0 21-16,-8 0-7 16,192 0 10-16,-268 20-25 0,-20-20-7 15,1 16-31-15,-54-16 22 0,-37 19-34 16,-2-6-13-16,-19 0-17 0,-15 5-1 16,-88 17-131-16,66-16 59 0,-4 1-66 15,-4 2-55-15,-3-3 0 0,3 4-25 16</inkml:trace>
  <inkml:trace contextRef="#ctx0" brushRef="#br0" timeOffset="629518.7275">19164 10870 1799 0,'23'17'44'0,"0"-17"37"16,8 30 68-16,-4-12 46 16,35 30 160-16,-29-17-238 0,2 2-39 0,0 3-17 15,-8 1-2-15,10 34 79 0,-25-43-64 16,-1 2 21-16,-3-4-7 0,-8-4 25 15,0-5 8-15,0-5 144 16,-19-5-30-16,3-30-226 16,1 23-2-16,15-37 14 0,-18 10-3 15,-9-39 4-15,15 27-36 0,3-8 1 16,-5-4 7-16,1-6 0 0,3-5-9 16,2-74-34-16,8 64 21 0,0 5 25 0,0-2-3 15,31 8 1-15,-8 4 12 0,39-31-21 16,-25 56 20-16,6 3-22 0,3 5 5 15,-5 11-3-15,52 4-4 0,-52 9 6 16,-1 0 19-16,-7 32-4 0,-2-8-6 16,-8 4 3-16,-1 36-59 0,-18-29 17 15,-4 4 17-15,0-2 13 0,-37-2 9 16,6-3 12-16,-37 23-39 0,25-33-38 16,1-5-49-16,-1-2-38 0,6-3-62 15,-30 5-278-15,41-12 207 0,7 0-62 16,4-2-77-16,7 0-44 0,8-3-1 15,31 2-98-15</inkml:trace>
  <inkml:trace contextRef="#ctx0" brushRef="#br0" timeOffset="629996.4685">19873 10823 2175 0,'0'0'3'0,"-20"2"47"0,20-2 8 15,0 0 9-15,0 0 170 0,0 0-73 16,0 0 32-16,0 0-10 0,0 0-16 15,0 22-19-15,0 4 42 0,0-9-148 16,0-1-24-16,35 2-19 0,-17 0-4 16,30 14-2-16,-25-20 1 0,4 3 19 0,-5-8-19 15,1 1-4-15,0-5 2 0,16-3-19 16,-25 0 6-16,1-20-28 0,-7 20-15 16,0-31 8-16,3 12 22 0,-7-23 21 15,0 18 6-15,-4 2-4 0,0 2 22 16,0 1-14-16,0-12 12 0,0 20-16 15,-19 0 14-15,19 5-21 0,0 3-8 16,0 0-5-16,0 2 6 0,0 1 19 16,0 0 9-16,0 19-13 0,0-19 15 15,19 28 4-15,4 15 76 0,-23-14-47 16,27 3-13-16,-9 0-10 0,3 5 2 16,29 47 32-16,-19-37-51 0,-7 0 4 0,-3-1-15 15,6 0 12-15,-8-2-4 0,7 30 28 16,-26-45 5-16,0-5 58 0,0-3-28 15,-26-7 9-15,-20 6 3 0,30-17-35 16,-7-3-17-16,0 0 15 16,0 0 6-16,5-20-1 0,-9-7-10 0,27 10-34 15,-17-3-30-15,17-4 26 0,0-1-34 16,0-3-13-16,27-36-102 0,-27 31 78 16,27-1-39-16,-4-3-46 0,-11 5-38 15,23-36-304-15,-16 38 223 0,4-5-69 16,-5 3-122-16,3-3-70 0,-7 5 10 0,17-32-172 15</inkml:trace>
  <inkml:trace contextRef="#ctx0" brushRef="#br0" timeOffset="630391.1582">20324 10038 592 0,'0'-12'40'15,"0"3"-5"-15,0 3 76 0,23 6 53 16,-23 0 38-16,53 0 254 0,-32 32-271 0,2-10-33 16,4 5-16-16,2 9-13 0,24 53 26 15,-26-38-124-15,4 7-23 16,4 2-19-16,-2 3-19 0,-6-2-6 0,29 42-57 16,-33-58 78-16,-4-7-16 0,-9-8-22 15,2-8 22-15,-3-5-30 0,-3-3-171 16,-2-14 27-16,-4 0-15 0,0 0-15 15,0-29 58-15,0-10-32 0,0 15 197 16,0-2-25-16,21-1 30 0,-21-2 13 0,14-2 23 16,5-24 256-1,12-10 308-15,-13 43-215 16,-18 18-229-16,0 4 4 0,0 0-22 0,0 0 115 16,0 32-181-16,-33-32-27 0,12 34-4 15,-1-13-12-15,-9 0 4 0,-46 21 8 16,-49 5-139-1,54-31-202-15,41-16 29 0,0 0-116 16,4 0-45-16,-4-22-391 0</inkml:trace>
  <inkml:trace contextRef="#ctx0" brushRef="#br0" timeOffset="630733.983">20880 9981 1996 0,'37'0'17'15,"-24"18"5"-15,-3-18 38 0,-2 32 24 16,-4-11 1-16,-4 8 37 0,13 50 56 16,-7-33-115-16,-2 2-26 0,4 5-6 15,1-2-20-15,-3 2-3 0,21 69-18 16,-15-73 13-16,-6-34-6 16,-2-7 5-16,-4-5 30 0,5-3-19 15,-1 0-19-15,4-19-29 0,-4-13 20 16,0 8 25-16,2-1-9 0,9-3 17 0,-7 0-4 15,13-19-7-15,-7 25 8 0,1 5-17 16,5 6 19-16,-9 11 39 0,30 0 50 16,-20 0-53-16,2 31-44 0,-1-6-7 15,-3-1-15-15,24 29-186 16,-6 2-150-16,-16-29 147 0,12 20-287 16,-16-25 183-16,-7-6 5 0,5 2 38 15,-9-5 35-15,4 0-110 0,-10-12 209 16</inkml:trace>
  <inkml:trace contextRef="#ctx0" brushRef="#br0" timeOffset="631068.8272">21653 10515 1010 0,'19'-13'11'0,"1"3"38"0,9-8 53 16,-12 6 33-16,-3 3 27 0,-5 3 93 16,1 1-7-16,-6 3-59 0,-4-2 35 15,0 4-126-15,0 0-5 0,0 0 10 16,-25 24-31-16,25-24-29 0,-25 23-5 15,-1 7-40-15,11-15 7 0,15-1-23 16,-14 1 17-16,1 10-56 0,13-16 14 16,-8 0 1-16,8-9 16 0,0 10 13 15,0-10 9-15,0 0-53 0,0 0-7 0,0 0 26 16,23-21 22 0,1-18-14-16,-5 27 36 0,-4-5 8 0,7-10 7 15,-9 18-7-15,-5 2-3 0,-2-1-9 16,7 8 12-16,-7-7-28 0,6 7 38 15,-8 0-32-15,-4 0 12 0,4 24-10 16,7-6-79-16,-7 7-6 16,0-13-15-16,11-1-153 0,-11 5 78 15,4-16-48-15,0 10-112 0,3-10 0 16,3 0-19-16</inkml:trace>
  <inkml:trace contextRef="#ctx0" brushRef="#br0" timeOffset="631567.586">22155 10383 854 0,'11'-12'77'0,"-3"6"63"0,2-4 56 16,-3 2-13-16,-5 1-16 0,6-3 47 16,-8 9-175-16,0 1-27 0,0 0 21 15,0 0 20-15,0 0 29 0,0 20 92 16,-17-2-128-16,17-18-27 0,0 30-2 16,0-16-4-16,0 15 13 0,0-15-41 15,0 0 6-15,0 0-3 0,0-6 14 16,17-1-1-16,-17 2 31 0,0-7-31 15,16-2 1-15,-16 0 0 0,0 0-15 0,11 0 39 16,3 0 7-16,-14-18 14 0,13 18-6 16,-13 0-7-16,8 0-22 0,2 0 53 15,1 0-33-15,-3 29 26 0,4-7-8 16,3 4-9-16,5 7-10 0,26 52-10 16,-19-28-7-16,6 8 0 0,2 7-8 15,0 10-8-15,37 89-22 0,-45-86 19 16,-4-3 17-16,-4-7 36 0,-15-9 71 15,-4-14 87-15,-42 12 383 0,11-47-311 16,0-17-67-16,-2 0-91 0,-6-41-9 16,-21-52-5-16,33 29-41 0,2-13-26 15,7-9 8-15,10-3-14 0,8-3-7 0,0-81-19 16,31 95 6-16,-9 5-20 0,5 10 24 16,4 8-22-16,6 9-2 0,40-23-55 15,-38 44 48-15,3 4-11 0,-3 4-4 16,2 6-46-16,17 1-251 0,-33 10 46 15,-13 0-27-15,-1 0-38 0,-5 28-37 16,-6-28-6-16,-19 53-534 0,19-34 422 16,-35-2 58-16,16-3 83 0,-3-2 133 15</inkml:trace>
  <inkml:trace contextRef="#ctx0" brushRef="#br0" timeOffset="632090.4385">22062 11065 1743 0,'31'-39'16'0,"0"2"6"0,0 2 40 0,0 4 25 16,23-23 134-16,-33 34-108 0,-1 3-31 15,-5 8-4-15,-7 3-22 0,3 4 51 16,-11 2-27-16,0 0 29 0,-23 24-9 16,0-6 38-16,4 3-21 0,-38 37 109 15,24-20-121-15,-7 4-6 0,3 6-36 16,-2 0-1-16,2 4-11 0,-44 55 21 15,35-53-39-15,7 1-32 0,0-7 10 16,-2-3-10-16,-36 40-36 0,46-52-60 0,4-5-69 16,4-5-87-16,5-4-67 15,1-5-23-15,-1-4-489 0,9-10 350 16,7 0 18-16,-2-25 65 0,2 25 122 0</inkml:trace>
  <inkml:trace contextRef="#ctx0" brushRef="#br0" timeOffset="632854.0945">21411 11518 1528 0,'-10'0'35'16,"10"0"29"-16,-4 0 135 0,4 0-77 0,0 0 16 16,27-20-11-16,-27 20-5 15,22-15-39-15,1-3 49 0,-23 8-71 16,27-2 6-16,-27-1-21 0,21 1 18 0,-21-2-8 15,10-6 45-15,-10 11-75 16,0 3-13-16,0 2-3 0,0 1-4 0,0 3 1 16,-19 0 14-16,1 27-10 0,18-27 15 15,-25 32-8-15,15-10 10 0,-17 31 0 16,10-24-12-16,3 4-14 0,-1-2 1 16,-1 1 8-16,3 1-18 0,-16 30 19 15,17-32-4-15,-2 1-19 0,-1-3-8 0,7-3 8 16,0-4-10-16,-1 12 13 0,9-24 4 15,-2-1 8-15,2-5 7 16,0-1 15-16,56 12 75 0,-33-12-61 16,22 1 47-16,-18 0-55 0,0-4 3 15,2 0-20-15,-2 0-11 0,-4 0 0 16,24 0-7-16,-26 0 12 0,-3 0-5 16,-1 0-20-16,-3 0 16 0,9-18-69 15,-15 18 18-15,-1 0-19 0,-3-14 11 16,0 14 3-16,0 0 8 0,-4-13-27 15,0 13 54-15,0-15 12 0,0 7-2 16,0-1 15-16,0-10-35 0,0 11 45 0,0-1-18 16,0 1 5-16,0 1 3 0,0-1-14 15,0-5 22-15,0 7-14 0,0-2 10 16,0 0-27-16,0-5 24 0,0 2-6 16,0-15 9-16,-23 9-15 0,23 4-6 15,-27-3 16-15,11-1-4 0,-21-12 3 16,18 13-12-16,-2 5 11 0,3 0 10 15,3 1-6-15,1 3 12 0,-7-3-22 16,13 9 5-16,2-2-17 0,2 2 16 16,-1 1 4-16,5 0 27 0,0 20 47 15,0-20-37-15,0 23-21 0,0-5 18 16,23-1 3-16,-2 20 57 0,-21-19-69 16,18 1-16-16,-18-1-17 0,15-1 10 15,-3 18 3-15,-12-25-17 0,0-3 3 16,0 1 11-16,0-8-15 0,-31 0-13 15,19 0-20-15,-11 0 2 0,-16-25-23 16,14 0 50-16,0 25 13 0,0-23-4 16,3 23 13-16,5-16-13 0,-10 16-16 15,19 0 7-15,4 0 10 0,4 0 6 16,0 0 0-16,0 28-13 0,21 5-121 16,10-13-12-16,-31-2-40 0,31 4-97 15,-31-6-153-15,20 12-645 0,-7-28 626 16,-13 16 193-16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0-29T20:08:40.82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23935 4507 418 0,'-70'-19'113'0,"33"2"87"0,-63-25 826 16,74 29-716-16,-1-1-33 15,14 4 28-15,-1 10 48 0,-5-14 304 16,13 7-367-16,4 7-55 0,2 0-29 0,0 0-21 16,0 0-61-16,0 0 34 0,0 0-111 15,0 0-17-15,25 0 16 0,-25 0-26 16,0 0 15-16,47 0 77 16,15-16-116-16,-29 16-5 15,52-15 32-15,-29-3-32 0,10 18 4 16,15-18-3-16,8 9-1 0,18 0 14 15,135-2 9-15,-104 11 4 0,9-6 19 16,314 6 13-16,-312 0-61 16,-2 0 13-16,6 23 8 0,132-4 7 15,87 0 39-15,-167 0-56 16,-123-4-5-16,96-4-13 16,-139-6 6-16,-7-5 15 0,-12 0-6 15,7 0-33-15,-25 0-38 0,0 0-19 16,-2 0-55-16,0 0-113 0,0 0-605 15,0 0-298-15,0 0-246 16,0 0 829-16,0 0 134 16</inkml:trace>
  <inkml:trace contextRef="#ctx0" brushRef="#br0" timeOffset="8149.502">21442 5395 1119 0,'0'0'62'16,"0"12"67"-16,0-2 89 16,0 28 519-16,0-20-576 0,0 0-28 15,0 26 92-15,0-20-141 0,19-5-11 16,-19 3-18-16,0-1-4 0,0 0 10 16,0 17 29-16,0-21-13 0,0-9 29 0,0-1 68 15,0 1 19-15,0-8 8 16,-19 0 23-16,19-20-179 0,-12 20-45 0,12-33-13 15,-15 11 0-15,7-33 9 0,-2 21 14 16,10-2-22-16,0-7-10 0,0 0 10 16,0-1-12-16,45-52-5 0,-24 51-10 15,2 2 14-15,4 5 21 0,1 6-26 16,47-15 22-16,-42 35-2 0,2 3 18 16,4 4-8-16,63 5-23 15,-82 24 32-15,-1-24-27 0,-3 31 9 16,-1 8-31-16,-15-21 14 0,0 5-15 0,-39 0-17 15,16-1-21-15,-4 1-33 0,-49 10-224 16,30-16 108-16,5-4-24 0,-3-5-49 16,5-1-138-16,-52-3-986 15,68-4 1127-15</inkml:trace>
  <inkml:trace contextRef="#ctx0" brushRef="#br0" timeOffset="8531.2186">21883 5359 943 0,'0'12'308'15,"-23"-1"255"-15,0 2-208 16,0 2-127-16,11-8-142 16,-3 4-46-16,1 2-8 0,-3-4-7 15,3 6-24-15,-9 11 18 0,15-14-24 16,4 1 24-16,-4-8-18 0,8 1 2 15,-3 1-16-15,3 1-24 0,0-7 35 16,0 0 4-16,19 2-25 0,-19-3 25 16,19 0-49-16,8 0 44 0,-13-24-2 15,7 24 17-15,-7-20-16 0,3 20-10 16,10-19-5-16,-1 5 119 16,-15 5-24-16,-7 9-72 0,-4 0-5 15,0 0-12-15,0 0 21 16,0 0-21-16,0 0 3 0,0 0 7 15,0 45 30-15,0-45-33 0,0 19-37 16,0-6-69-16,19 8-401 0,-19-21 89 16,18 12-33-16,-18-12-6 0,19 0 125 15</inkml:trace>
  <inkml:trace contextRef="#ctx0" brushRef="#br0" timeOffset="9048.0793">22075 5431 821 0,'6'0'56'16,"15"35"440"-16,-3 2 73 16,-9-22-453-16,5 12 18 0,-6-13-101 15,1-3-6-15,-5-2-32 16,14 11 30-16,-18-17 10 0,0 1-21 16,2-4 25-16,-2 0 7 0,0-29-46 15,0 29-60-15,0-25-50 0,0 8-77 16,27-27-363-16,0 24 227 0,-10-1 12 15,67-32-141-15,-53 41 430 16,2 2 6-16,-2 3-3 0,7 0 0 0,24 3 52 16,-35 4-1-16,-1 0 20 0,-3 0-21 15,2 0 31-15,8 0 99 0,-21 17-35 16,-1-17 31-16,-7 0 62 0,-4 0-44 16,0 13 13-16,0-1 132 0,-21-12-154 15,21 14-9-15,-20-6-34 0,20 3-21 16,-27-2-42-16,10 13 38 0,-6-11-84 15,9-3 11-15,-3 5-23 0,-5 19 9 16,9-10-7 0,9-17-5-16,4 0-6 0,0 4-16 15,21-5 2-15,-21-4 15 16,14 0-13-16,5 0-5 0,-19-19 11 16,16 19 7-16,-3-18-8 0,-7 18 17 15,-6-19-14-15,21-2 16 0,-21 21-12 16,4-13 23-16,2 7-31 15,-2 6-12-15,-4 0 28 0,0 0 6 16,0 24 26-16,0-6-29 16,19 2 5-16,-19-9-1 0,0 0-43 15,0-11-78-15,12 13-131 0,-4 0-941 16,-8-7 782-16,11-6 100 16</inkml:trace>
  <inkml:trace contextRef="#ctx0" brushRef="#br0" timeOffset="9413.4287">22968 5104 1107 0,'4'0'-7'16,"-2"0"39"-16,17 24 323 16,-7 11-42-16,-6-16-184 0,0 3-8 15,1 3-13-15,-3 5-33 0,2 0 3 16,2 37-6-16,-2 18-55 15,-6-45-26-15,0-25 15 0,0-5 1 16,-20-1 12 0,3-4-72-16,17-27 10 15,0 22-22-15,0-28 11 0,0-1-16 0,0 12 70 16,29 0-14-16,-14 1 19 0,3 0 2 16,1 6-14-16,26-9 33 0,-20 19 5 15,-2-5 5-15,4 5-30 16,31 27 26-16,-44-27-12 0,-4 29-17 15,-3 6 16-15,-7-15-21 0,0 0 24 0,-27-1-68 16,6 1 3-16,-4-3-21 31,-153 35-1559-31,166-52 1379 0</inkml:trace>
  <inkml:trace contextRef="#ctx0" brushRef="#br0" timeOffset="9662.9971">23540 5356 806 0,'0'0'19'15,"-22"17"395"-15,22-17-161 16,-25 11-1-16,-12 0 394 16,-9 28-334-1,38-32-287-15,8 0-17 0,-6 1-7 16,6 13-39-16,0-16 34 0,0 6-71 15,18-6 11-15,7 0-289 16,-2-5 202-16,-7 0-54 0,1 0-91 16,-3 0-57-16,22-24-267 0,-18 1 379 15</inkml:trace>
  <inkml:trace contextRef="#ctx0" brushRef="#br0" timeOffset="9816.3104">23786 4907 1396 0,'2'0'170'16,"-2"0"-22"-16,2 30 67 0,-2-30-18 16,0 37 14-16,0-12-27 0,0 38 106 15,0-26-184-15,0 1-22 0,0 6-41 16,0 1-26-16,-20 41-76 0,20-44-43 16,0-3-92-16,0-4-110 0,0-5-179 15,-19-9-60-15,19 7-484 0</inkml:trace>
  <inkml:trace contextRef="#ctx0" brushRef="#br0" timeOffset="10122.2161">24049 5307 969 0,'10'0'292'0,"-10"21"180"16,0 8 115-1,-27-15-295-15,3 3-64 0,-1-6-150 16,8 0-26-16,5 0-11 0,-3 2-24 31,-5 30-109-31,20-43 64 0,0 0 0 16,0 0-30-16,16 0-123 0,9 0 94 15,33 0 49 1,2-38 31-16,-25 26 28 16,-19 12-5-16,-3 0-3 15,22-10 16-15,-23 10-7 0,-1 27 16 16,20 15-6-16,-23-25-47 0,15 9-99 15,-15-13-143-15,13 21-1352 16</inkml:trace>
  <inkml:trace contextRef="#ctx0" brushRef="#br0" timeOffset="11393.0295">21244 6513 1314 0,'-4'0'116'0,"0"0"784"15,24 0-219 1,-20 0-400-16,19 0 244 16,-1 0-141-16,9-25-131 15,10-4-85-15,7-7-92 0,-15 19-54 0,-8-4-19 16,55-44 21 0,-49 42-22-16,0-4-4 0,0 0 26 0,14-33-7 15,-22 30-35-15,-7 0-19 0,0 4 7 16,-5-29-55-16,-7 46 68 15,0 1-7-15,0 8 21 0,-27 0-30 16,8 20 26-16,3-20-16 0,-3 35 14 16,-4-11 0-16,5 4-16 0,-24 39-30 15,24-33-2-15,1 1-17 0,5-1-14 16,1-3 2-16,-1 20-44 0,12-26 68 16,0-6 19-16,21 42-92 15,1-37 80-15,-22-17 53 0,27-2-7 16,-8 2-26-16,-1-3-19 15,24-2-126-15,-17-2 109 0,1 0 13 0,1-20-3 16,4 20 20-16,-2-28-9 0,29-12 26 16,-27 19 7-16,33-43 39 15,-51 48-11-15,-3 1-10 16,-2-13 36-16,-4 28-28 0,-4-7-6 16,0 7-15-16,0 0 10 15,0 22 27-15,0 6-1 16,-18 43 23-16,18-53-36 15,23 23 4-15,-23-27-21 0,18 10-103 16,-18-14-64-16,19-1-109 16,-7 7-1090-16,5-16 891 0,-11 0 75 15,4 0 164-15</inkml:trace>
  <inkml:trace contextRef="#ctx0" brushRef="#br0" timeOffset="11526.3151">21918 6075 1037 0,'0'0'29'0,"0"0"-24"16,18 0 8-16,-18 16-38 0,23-16-38 15,39 44-804 1</inkml:trace>
  <inkml:trace contextRef="#ctx0" brushRef="#br0" timeOffset="12134.4966">22077 6285 508 0,'0'15'52'16,"12"2"-9"-16,3 28 277 15,-15-29-154-15,6 1-28 0,0 10 88 16,-2 3 40 0,-4-21 29-16,0-9-157 0,0 0-40 15,0 0-59-15,0-26-50 0,0 26 7 0,0-25-8 16,0 8 21-16,0 2 10 15,0-3 13-15,27-17 0 0,-4 17-44 0,-9 2 0 16,-1 4-6-16,5 1 38 0,3 6-6 16,12 5 39-16,-14 0-39 0,-7 0 6 15,9 27-14-15,-7-27 19 0,9 50 8 16,0-11 7-16,-13 2-21 16,-8-23-17-16,0-3-20 0,-2 0 9 15,0-4 2-15,0 9 17 0,0-16-2 16,0-4 16-16,2 4 17 0,0-4-15 15,7 0 7-15,9-19-35 0,-10 19 9 0,9-20 1 16,0 20 2-16,3-27-9 16,-1 11-16-16,22-12 7 0,-24 16-1 0,1 0 13 15,3-1 3-15,-11 5 1 0,21-6 31 16,-16 5-30-16,1 5-4 0,-5-3 1 16,1 0-21-16,0 5 12 15,15-10 1-15,-25 12 12 0,-2 0-13 16,5 0 17-16,-5 0-6 0,0 0 14 15,0 20 17-15,0-20 44 0,0 26-36 16,0-26 1-16,0 50 80 16,26-34-104-16,-26 0 0 0,40-2 7 15,7 15-26-15,28-4-10 16,9-7-17-16,1-8-70 0,2-10-13 16,-48 0 44-16,1 0-32 0,-3 0-33 15,4-22-80-15,0 22-89 0,40-15-611 16,-40 2 450-16,3 13 57 0,-3-17 172 15</inkml:trace>
  <inkml:trace contextRef="#ctx0" brushRef="#br0" timeOffset="21189.0093">1497 5411 2418 0,'0'-11'40'0,"0"-3"61"0,0 5 91 0,0-14 345 15,0 15-216-15,0-1-32 0,0 4-58 16,0 2-25-16,0 3-108 0,0-2-53 16,0 2-49-16,0 0-2 0,0 26 41 15,0-8-5-15,0 28 53 0,0-18-56 16,0 5-9-16,0-2-17 0,20 2 23 16,-20-5-21-16,19 25-15 0,2-33-6 15,-21 2-2-15,26-7-12 0,-7-1 5 16,16 0-60-16,-18-14 54 0,3 0 20 0,-1 0 11 15,2-23-8-15,-1 23-20 16,7-53-59-16,-12 30 49 0,-1-4 21 0,-4-1-8 16,1-1 8-16,-3-3-14 0,-2-18-20 15,-6 27 37-15,0 2 3 0,0 7-36 16,0 6-33-16,0 2-140 0,0 6 158 16,0 0 35-16,0 0 33 0,0 36 8 15,0-15-12-15,21 41 5 0,4-25 2 16,-9 8 19-16,3 4 9 0,4 5 7 0,18 57 45 15,-24-54 6-15,-1 2 17 16,-4-3 64-16,-12 2-14 0,0-4-33 0,-20 42 53 16,20-51-89-16,-44-6 5 0,15-4-7 15,-2-2 5-15,-39 11-12 0,37-29-63 16,-6-9-27-16,-3-6 22 0,7 0 18 16,0 0-4-16,-25-60 57 0,33 32-50 15,7-7 4-15,3 0 5 0,11-1-32 16,6-36 34-16,25 38-46 0,2 3 21 15,10 0-37-15,12 6 6 0,7 0-19 16,77-19-163-16,-63 24-38 0,-2 1-113 16,-6 2-96-16,-8 4-86 0,-13 1 2 15,11-9-631-15,-46 12 522 0,-6 0 10 16,-25 1 158-16</inkml:trace>
  <inkml:trace contextRef="#ctx0" brushRef="#br0" timeOffset="21872.772">2977 5352 1921 0,'10'2'89'0,"-2"-2"92"15,-2 0 123-15,-1 0 620 0,-5 3-395 0,0-3-63 16,0 1-124-16,0-1-86 0,-33 0-175 16,-11 0-4-16,15 0-79 0,-4 0 36 15,-6 0-29-15,-5 0-43 0,-38 0-156 16,47 0-108-16,-1 15-208 0,5-15-212 15,9 0-292-15,3 0 14 0</inkml:trace>
  <inkml:trace contextRef="#ctx0" brushRef="#br0" timeOffset="22053.2475">2956 5511 2565 0,'12'12'107'0,"-7"-6"95"16,1 3 100-16,-6-4 54 15,0-1 36-15,-25 9 273 0,25-6-462 0,-35 1-63 16,10 3-95-16,-6-1-42 0,-27 5-49 16,25-8 10-16,-2-4-89 0,2 3-223 15,6-4-197-15,-4 1-182 0,-17-3-949 16,26 0 995-16,3 0 204 0</inkml:trace>
  <inkml:trace contextRef="#ctx0" brushRef="#br0" timeOffset="23624.2876">4477 5320 2471 0,'19'0'14'15,"-5"12"6"-15,-3-12 65 0,-1 0 276 16,-8 0-51-16,-2 0 40 0,0 0-13 16,0 0-24-16,-33 0-79 0,-14 20-1 15,11-20-185-15,1 18-27 0,-2-18 5 0,-8 15-10 16,-36-5-44-16,44-10-17 0,4 0-15 15,8 0-57-15,2 0-115 0,0 0-176 16,7 0-932-16,10 0 489 0,6 0 84 16,0 0 211-16</inkml:trace>
  <inkml:trace contextRef="#ctx0" brushRef="#br0" timeOffset="24056.259">4821 5179 3167 0,'8'0'-18'0,"-2"0"27"15,2 0 48-15,1 0 66 0,3-18 67 16,21-2 101-16,-12 20-246 0,6-24-42 16,4 10-4-16,-5 2 1 0,5-2 2 15,27-8-5-15,-27 12-17 0,-6 4 0 16,-4 1-22-16,-1 5-7 0,11 0-11 15,-18 0 52-15,-3 23-4 0,-8-23 7 0,4 32 14 16,-6-10-9-16,-22 28 14 0,22-22-11 16,-42 5 9-16,24-1-7 0,-5 1 11 15,-4 5-5-15,-14 34 24 0,14-35-21 16,4-3-16-16,0 1 2 0,1 0-7 16,-15 21-5-16,24-32 11 0,1-1-4 15,1-1 23-15,11-1-20 0,0-6-7 16,0 14-7-16,0-16 10 0,19-4 4 15,-19 1 3-15,25-4 16 0,10 3 32 16,-16-6-18-16,5-2-10 0,1-1-15 16,-2 0-5-16,6 0-31 0,20 0-194 15,-26-18 22-15,2 18-90 0,-6-13-53 0,-1 13-160 16,1-19-107-16,6-2-495 16,-13 10 783-16</inkml:trace>
  <inkml:trace contextRef="#ctx0" brushRef="#br0" timeOffset="24288.5937">5714 5410 1508 0,'0'-3'23'16,"24"1"19"-16,-24 2 70 0,19 0 281 0,-19 0-150 15,0 0-23-15,0 31 3 16,0-15 1-16,0 3-25 0,-27 28 92 0,-2-20-215 15,11 0-20-15,-1 4-17 0,-2-3-28 16,-18 26-11-16,22-33-41 0,-1-2-95 16,3-5-108-16,-1-1-170 0,-1-8-222 15,-10-4-710-15,11-1 847 0</inkml:trace>
  <inkml:trace contextRef="#ctx0" brushRef="#br0" timeOffset="24438.876">5408 5400 2032 0,'22'0'204'0,"-5"0"-19"16,-17 27 42-16,23-27-21 0,-11 26 15 16,5-7 8-16,20 19 214 0,-15-14-263 15,1 1-58-15,6-2-72 0,-2 3 4 16,33 16-135-16,-35-20-76 0,4-2-139 16,-4-7-127-16,1-3-142 0,-9-2-158 15,16-8-625-15</inkml:trace>
  <inkml:trace contextRef="#ctx0" brushRef="#br0" timeOffset="25120.8649">6098 4888 2225 0,'0'0'25'0,"0"0"67"0,0 0 37 0,23 0 225 15,-23 0-204-15,20-20 3 0,-20 20-34 16,27-15-22-16,6-1-11 16,-16 16-70-16,-3-11-11 0,3 11-15 0,-5-6 19 15,1 6-20-15,12-4 25 0,-17 4-20 16,0 0-5-16,-2 0-19 0,-2 0-19 16,3 0 3-16,-7 18 34 0,0-18 28 15,0 0-19-15,0 21 14 0,-19-8-1 16,0 14 0-16,19-11-19 0,-22 2 11 15,9 1 1-15,1 0 3 0,-1 0 3 16,-7 16 2-16,20-18-24 0,-17-1 29 0,17 0 3 16,-6-4-17-16,6 10 19 0,0-10-17 15,0-2 11-15,0-1-25 0,0-2 8 16,19-2 1-16,-5 5 1 0,-14-6 15 16,19-2-21-16,-19-2 26 0,25 0-26 15,-13 0-36-15,17 0-183 0,-11 0 28 16,1 0-18-16,-2-18-5 0,3 18-59 15,17 0-463-15,-20 0 331 0,4-13-17 16,-7 13 105-16,-1 0 121 0</inkml:trace>
  <inkml:trace contextRef="#ctx0" brushRef="#br0" timeOffset="25741.4894">7001 5135 1381 0,'0'0'263'0,"0"17"-16"16,0-17 71-16,0 15-29 0,0-15 18 15,17 26-16-15,-17 8 218 0,0-13-327 0,0-1-38 16,0 3-46-16,0-3-29 0,-25 22-29 16,25-21-44-16,-14-3 0 0,14-3-61 15,0-2-88-15,-17-2-102 0,7 8-494 16,10-14 272-16,0-5-147 0,0 0-29 15,0 0 72-15,0-18 181 0</inkml:trace>
  <inkml:trace contextRef="#ctx0" brushRef="#br0" timeOffset="25882.691">7016 5253 2215 0,'23'-3'58'16,"-23"2"37"-16,16 1 53 0,-16 0 53 0,0 0 11 15,0 0 198-15,0 0-225 0,-21 16-50 16,21-16-33-16,-35 0-28 0,-18 21-43 15,17-4-31-15,7-17-68 0,-4 14-94 16,0-14-121-16,0 10-122 0,-21-10-645 16,40 0 494-16,2 0-6 0,1 0 176 15</inkml:trace>
  <inkml:trace contextRef="#ctx0" brushRef="#br0" timeOffset="26356.1193">7487 4899 1991 0,'0'18'129'0,"27"-18"53"0,-27 27 70 0,0-7 27 15,25 8-10-15,-9 35 275 16,-16-27-310-16,13 3-6 0,-13 2-44 0,0 1-21 16,0-2-43-16,-19 36-33 0,3-37-72 15,16-4-17-15,-29-2 3 0,29-4-52 16,-19 17-264-16,9-30-19 0,10 0-122 15,-13-7-135-15,13-7-238 0,0-2 2 16,-4 0-295-16</inkml:trace>
  <inkml:trace contextRef="#ctx0" brushRef="#br0" timeOffset="26727.5797">7752 5103 3050 0,'16'-13'106'15,"-10"7"-23"-15,3-1 3 0,1-4-33 16,7 1 37-16,16-12 75 0,-11 9-78 16,5 0-36-16,4-2-20 0,2 1-4 15,27-8-19-15,-35 17-11 0,2-3 3 16,-6 5-17-16,-1 3 16 0,-3 0-17 16,4 26-30-16,-13-26 23 0,-2 30 24 15,-6-10 3-15,0 5 9 0,0 27 10 16,-33-23-16-16,14 3-5 0,-3 4-1 0,-1-4 6 15,-2 4-3-15,-25 30 36 0,26-37-15 16,7 1-7-16,1-4-11 0,5 0 11 16,1 16 27-16,4-24-45 0,6-3-2 15,0 1 3-15,0-8-5 0,0 4 19 16,24 3 3-16,1-14 3 0,-6 2-1 16,4-1-14-16,-3 1 6 0,7-3-6 15,29 0-99-15,-25 0-28 0,0 0-90 16,0-24-77-16,-4 24-60 0,22-38-667 15,-24 22 430-15,-2-3 14 0,-6 0 181 16</inkml:trace>
  <inkml:trace contextRef="#ctx0" brushRef="#br0" timeOffset="26928.8245">8763 5215 2570 0,'0'0'21'0,"0"0"33"15,0 0 44-15,0 14 46 0,0-14 44 16,-25 26 178-16,0-11-238 0,8 1-61 0,-3 2-25 16,-5 3-18-16,-23 19-7 0,28-23-84 15,1 1-111-15,0-5-142 16,1-1-180-16,5-3-211 0,-7-4-659 0</inkml:trace>
  <inkml:trace contextRef="#ctx0" brushRef="#br0" timeOffset="27092.0906">8426 5187 2164 0,'0'-5'63'16,"0"5"155"-16,22 0-69 0,-22 0-7 15,23 28-8-15,-8-28 19 0,1 32 3 16,32 8 107-16,-28-16-154 0,7 4-36 0,4-1-25 16,-2-2-23-16,33 27-86 15,-33-31-70-15,-2 2-55 0,-2-5-60 0,-3-7-73 16,-3-2-49-16,6-4-709 0,-17-5 520 15,-8-26 124-15</inkml:trace>
  <inkml:trace contextRef="#ctx0" brushRef="#br0" timeOffset="27502.8582">9300 4990 1580 0,'8'-5'24'0,"-4"2"-8"0,3 0 7 16,-3-2 5-16,2-2-87 0,-2 4-4 16,-4 3-35-16,0 0 35 0,0 0-39 15,2 0 50-15,-2 0-13 0,0 0 57 16,0 0-13-16,0 0 49 0,0 0 94 16,0 0 271-16,17 0-176 0,-17 0-2 15,0 15-24-15,0-15 14 0,0 0-42 16,0 0 117-16,0 0-158 0,0 0 6 15,0 0-13-15,12 0-18 0,-12 0 19 16,0 0-90-16,0 0-5 0,0 0-3 0,0 0-14 16,0 0-8-16,0 0-14 15,0 0 12-15,0 0 9 0,0 0 20 0,0 0 22 16,0 0 27-16,0 0 120 0,0 0-81 16,0 0-18-16,0 0-20 0,-29 0-4 15,-12 21-1-15,12-21-41 0,-4 17-31 16,-4-17-5-16,-3 19 6 0,-1-19-46 15,-25 20-165-15,35-3-47 0,8-17-117 16,0 12-70-16,9-12-126 0,1 9-72 16,9-9-509-16,4 0 793 0</inkml:trace>
  <inkml:trace contextRef="#ctx0" brushRef="#br0" timeOffset="27827.0781">9713 4740 2139 0,'0'0'37'15,"0"0"54"-15,0 30 250 0,15 2-112 16,-15-6 48-16,0 3 49 0,0 6 6 16,0 4-34-16,-21 44 45 0,-2-40-277 15,23 2-22-15,-26-7-6 0,9-2-24 16,5 24-116-16,-7-36-127 0,19-2-157 16,-12-5-140-16,12-7-179 0,0-3-113 15,0-5-519-15</inkml:trace>
  <inkml:trace contextRef="#ctx0" brushRef="#br0" timeOffset="28214.7229">10119 4931 2467 0,'24'-9'28'0,"-3"1"6"16,-9-1 30-16,13-1 213 0,-21 5-69 15,3 3 4-15,-3 1-35 0,-2 0-15 31,-2 0 24-31,0 1-121 16,0 0 7-16,-29 29 24 0,29-29 22 0,-31 33-4 0,-15 20 38 0,22-21-92 0,-1-1-20 16,0 2 5-16,6-1-15 0,3-1 8 0,1 30 56 15,3-33-57-15,12-4-11 0,0-2 0 16,0-1-6-16,47 10 71 16,-24-19-51-16,6-4-18 0,10-3 13 0,15-5-44 15,2 0 14-15,62-23 9 0,-62 23 23 16,4-38-4-16,-5 13 10 0,-5-5-14 15,-15-2-12-15,13-44-3 0,-34 32-16 16,-10-2-7-16,-4-1 4 0,-25-1 11 16,-37-39-6-16,19 55-4 0,-9 2-12 15,-6 5-2-15,1 8 9 0,-7 8-46 16,-50 2-291-16,58 7-36 0,2 0-142 16,9 0-112-16,3 0-209 0,-24 17-780 0</inkml:trace>
  <inkml:trace contextRef="#ctx0" brushRef="#br0" timeOffset="34115.2903">1052 7209 2246 0,'0'-15'3'0,"15"4"32"16,-15-11 175-16,0 7-25 0,0 3 36 16,0 2 18-16,0 2-52 0,0 4-51 15,0-1-39-15,0 5-35 0,0 0 47 0,0 28 13 16,0 39 191-1,0-41-260-15,0 7-14 0,0 54 67 16,22-61-92-16,5 15 2 0,-10-22-20 16,-1-5 6-16,5-3-5 0,-2-4-19 15,22 4 1-15,-22-11-23 0,1 0 18 16,1 0-22-16,-3-21 5 0,1 21 24 16,18-53-120-16,-22 30 53 0,1-1-46 15,-3-4 21-15,-1 1 8 0,-2-6 8 16,1-21 4-16,-5 28 68 0,-2 3 18 15,-4 4-17-15,2 9-2 0,0 2-47 0,2 8 40 16,-2 0 21-16,7 28 19 0,-1-5 28 16,25 75 123-16,-18-57-93 15,20 55 81-15,-21-46-70 0,1 1 24 16,1-1 14-16,3 106 270 16,-19-106-274-16,0 0-11 0,-27-5 12 15,-19 37 65-15,15-46-100 0,-6-3-21 16,-4-4-15-16,-7-8 19 0,-47 7-14 15,46-26-22-15,1-2-15 0,7 0 27 16,6-32-2-16,8 10 1 0,-4-37 28 16,22 22-44-16,9-3-12 0,0 1-28 0,40-2 18 15,32-33-13-15,-26 40-7 16,7 0-22-16,7 3-54 0,6 5-75 0,5 1-55 16,71-16-541-16,-16 12-186 15,-28 13 106-15,-72 12 465 0,-7 0-99 16,-15 1 5-16,-4-1 51 0</inkml:trace>
  <inkml:trace contextRef="#ctx0" brushRef="#br0" timeOffset="34299.5845">2514 7102 1979 0,'14'0'10'0,"-4"0"11"16,-10 15 35-16,0-15 25 0,0 0-12 16,-35 12 73-16,13-12-124 0,-5 7 10 15,-4-7-35-15,0 13-11 0,-38-3-151 16,41-4 11-16,1-1-75 0,2 3-105 16,10-3-73-16,3-2-27 0</inkml:trace>
  <inkml:trace contextRef="#ctx0" brushRef="#br0" timeOffset="34465.008">2538 7250 633 0,'17'4'26'0,"-5"1"67"15,-8 1 12-15,-4 1 22 0,0 2 50 16,-33 12 78-16,9-12-138 0,-5 0-36 16,-2 4 25-16,-4-3-28 0,-34 5 8 15,32-8-70-15,8-4-23 0,4 0-34 16,5 1-154-16,3-3-177 0,7-1-527 15</inkml:trace>
  <inkml:trace contextRef="#ctx0" brushRef="#br0" timeOffset="35585.1271">2991 7108 2251 0,'10'0'56'0,"-3"0"36"0,-5 8 39 16,0-8 28-16,-2 8 292 0,0-4-206 15,-27 2-22-15,27 0-61 0,-37 0-45 16,12-2-31-16,-27 5-43 0,23-9-26 16,2 2-23-16,3 0 12 15,-28-2-344-15,42 0 26 0,1 0-115 16,9-18-1000-16,0 18 734 0,0 0 165 15</inkml:trace>
  <inkml:trace contextRef="#ctx0" brushRef="#br0" timeOffset="39693.311">3303 7094 1492 0,'23'-15'99'0,"-9"15"76"16,-14-22 63-16,27 22 39 0,4-37 86 15,-12 21-248-15,-5 2-13 0,3-1-33 16,4 1-8-16,24-8 10 0,-26 14-45 0,-3 2-21 15,-1 1 3-15,-3 2-10 16,-2 3 2-16,3 0-10 0,-9 0 20 0,-2 23-10 16,0-23 5-16,0 25 5 0,-2-7 3 15,0 27 71-15,0-20-29 0,0 1 2 16,-25 3 4-16,25-1 14 0,-31 35 73 16,0-35-92-16,31-1-22 0,-29 2-13 15,15-5 11-15,2 0-21 0,-9 13 35 16,13-20-31-16,8-3 20 0,-9-2 2 15,9 1-9-15,0-3-2 0,0 7 16 16,29-11-29-16,-29-1 8 0,23 0 2 0,-4-1-14 16,16-4 4-16,-10 0-26 0,-1 0-21 15,1 0-39-15,2 0-83 16,-2 0-101-16,20-19-558 0,-22 19 211 0,-2-21-50 16,1 21 40-16,-1-22 117 0</inkml:trace>
  <inkml:trace contextRef="#ctx0" brushRef="#br0" timeOffset="39965.5594">4508 6728 2097 0,'17'-13'47'0,"-5"4"25"15,-3 2 17-15,-5-1 91 0,-4 8-100 0,0 0 25 16,0 0 8-16,-21 23 60 0,21-23 8 15,-45 54 183-15,16-27-178 0,2 5 2 16,-6 3 0-16,-2 2-7 16,-27 50 44-1,6-2-147-15,35-39-79 0,-12 46 9 0,25-49 23 0,-1-5-18 16,5 3-5-16,2-1-18 0,2 34-96 16,0-43-10-16,35-1-56 0,-35-4-114 15,36-4-105-15,-14 1 17 0,36 6-464 16,-29-18 310-16,4-4-121 0,-4-6 108 15,6-1 132-15</inkml:trace>
  <inkml:trace contextRef="#ctx0" brushRef="#br0" timeOffset="41479.6183">5246 7181 1495 0,'4'0'46'0,"-4"0"82"0,0 17 70 16,0-17 83-16,-24 19 230 15,24 5-324-15,-35-6-67 0,12 0-39 16,4 0-19-16,-6 2-13 0,-26 19 4 0,26-21-47 16,2 0-43-16,2-4-23 0,1-1-58 15,-3-2-48-15,-10 1-291 0,16-8 103 16,1-2-103-16,1-2-36 0,3 0 4 15</inkml:trace>
  <inkml:trace contextRef="#ctx0" brushRef="#br0" timeOffset="41639.7684">4787 7274 1369 0,'0'0'79'0,"23"0"84"16,31 21 551-16,-13 1-400 15,-18 9-164-15,2-14 5 0,2-1-14 0,4 3-18 16,-4 1-27-16,37 22 7 0,-33-21-70 15,4-3-26-15,-2 0-3 0,2-3-56 16,-2-2-71-16,29 5-422 0,-33-13 9 16,0-1-117-16,-6-4 14 0,2 0 108 15</inkml:trace>
  <inkml:trace contextRef="#ctx0" brushRef="#br0" timeOffset="42143.8444">5866 6754 2578 0,'25'0'43'0,"-2"0"139"15,-23-20-30-15,27 20-13 0,-27-16-4 16,27 16-21-16,12-18 32 0,-18 3-115 16,1 15-14-16,3-14-14 15,-6 14-14-15,2-6 7 0,10 6-2 0,-21 0 6 16,2 0-17-16,-6 0 24 0,-1 23-17 15,-3-23 16-15,-2 44 18 0,0-25-12 16,-25 3-4-16,25 4-11 0,-31-2-6 16,12 2 10-16,-51 54-1 15,35-35-3-15,20-24-14 0,-1-1 18 0,3-4 4 16,7-1 12-16,6-2 1 16,-10 7-29-16,10-1-18 15,25-13 51-15,-25-2 1 0,25-4-6 16,-25 0-27-16,47 0-152 0,-26 0-46 15,4-24-133-15,-1 24-215 0,3-20-164 16,4 20 30-16</inkml:trace>
  <inkml:trace contextRef="#ctx0" brushRef="#br0" timeOffset="43225.6964">7667 7004 1069 0,'21'-8'242'0,"-13"4"-14"0,0 0 53 15,-4-2-73-15,0-1 45 0,1 0-39 16,-1-5 269-16,-2 8-232 0,-2-1 6 16,0 3-42-16,0 2-16 0,-23-1 66 15,23 1-154-15,-21 0 3 32,21 30-14-32,-24-30-8 0,3 29-29 0,-14 17 60 0,22-24-75 0,-5 3 7 0,-3 8-35 15,5-3 3-15,-7 35 16 0,12-38-33 16,5 5 0-16,2 2 12 0,2-5 13 0,2-4 13 15,27 21 0-15,-27-23-43 16,31-5-13-16,-10-1 16 0,-3-4 0 0,9-1-4 16,33 5 39-16,-23-10-23 0,-2-6-7 15,7-1-9-15,-1 0-12 0,46-19 4 16,-48 19 24-16,-2-25-28 0,-2 8 3 16,-8 1 1-16,-2-3-30 0,4-19-37 15,-16 18-5-15,-11 0 9 0,-2 2-25 16,0-1 10-16,-27-12-33 0,27 22 97 15,-29 0 2-15,10 3 17 0,3 5-7 16,-1 1 29-16,-18 23 20 0,18-23-7 16,3 32 1-16,2-11 13 0,-1 1-7 0,3 3 4 15,-1 21 8-15,11-27-35 16,0 1 0-16,0 0-13 0,0-5-28 0,23 14-222 16,0-16 3-16,-23-3-110 15,19-1-77-15,-19-2-58 0,20-2-100 0,1-5-728 16,-13 0 741-16,-8 0 202 0</inkml:trace>
  <inkml:trace contextRef="#ctx0" brushRef="#br0" timeOffset="48417.787">7322 7356 1695 0,'0'0'136'16,"-95"0"901"-16,76 0-888 0,3 0 8 16,-5 0 4-16,-27 0 65 15,-34-13 53-15,20 4-104 16,31 9-121-16,-7 0-25 0,12 0-22 15,-30-7-7-15,31 7-2 0,6 0-33 16,-1-3-58-16,1 1-70 0,7-2-113 16,-21 4-548-16,22-3 218 0,3-3-60 15,-2 0 58-15,1 2 113 0</inkml:trace>
  <inkml:trace contextRef="#ctx0" brushRef="#br0" timeOffset="49743.3684">8667 7175 2758 0,'0'0'66'0,"15"-3"68"16,-7-1 461-16,-4 4-214 0,-4 0-38 15,0 0-54-15,4 0-88 0,-4 0-30 16,0 0-149-16,-20 17 18 0,20-17 10 16,-31 30-40-16,4-9 0 0,-27 17-1 15,27-21 17-15,5 1-4 0,-3-2-36 16,0 0-23-16,-8 5-244 0,20-15-19 15,1 0-190-15,-2-2-123 0,-1-4-158 16,3 0-69-16,-9 0-492 0</inkml:trace>
  <inkml:trace contextRef="#ctx0" brushRef="#br0" timeOffset="49943.6846">8242 7093 1888 0,'24'0'83'16,"-24"0"105"-16,27 21 63 0,13 1 363 15,-22-4-349-15,9 0 12 0,4 1-38 16,-2 4-11-16,4-1-63 0,35 21-11 0,-33-20-143 16,3-1-53-16,-3 0-105 15,-6-3-111-15,49 24-1041 16,-57-33 664-16,8 0-608 0,-17-10 762 0</inkml:trace>
  <inkml:trace contextRef="#ctx0" brushRef="#br0" timeOffset="50236.261">9428 6951 2321 0,'23'0'167'0,"-23"23"18"16,16-23 42-16,-16 22 31 0,19 16 213 16,-2-15-302-16,-7-1-41 0,-10 5-40 15,12 2-49-15,-12 1-32 0,0 26-3 0,0-28-33 16,0-1-76-16,0-2-152 15,0-2-118-15,0 6-712 0,0-17 447 16,0-7 2-16,0-3 159 0</inkml:trace>
  <inkml:trace contextRef="#ctx0" brushRef="#br0" timeOffset="50448.6142">9726 7150 2451 0,'4'0'54'0,"-4"0"35"15,-19 16 296-15,19-16-268 0,-35 0-10 16,12 20-19-16,-8-20-24 0,-31 23 1 16,29-11-56-16,-6-4-13 0,0-8-49 15,6 9-51-15,-21-9-335 0,29 0 96 0,7 0-167 16,3 0-59-16,9 0-35 0,6-26 136 16</inkml:trace>
  <inkml:trace contextRef="#ctx0" brushRef="#br0" timeOffset="50654.9397">9833 6862 2259 0,'6'0'60'0,"-1"26"68"0,-1-10 61 15,0 3 56-15,0 3 22 0,6 34 163 0,-5-23-282 16,1-4-67-16,4 4-33 0,-2 5-22 15,15 35 18-15,-8-40-27 16,30 56-158-16,-33-65-30 0,24 11-836 16,-30-28 513-16,-2-5-58 15,-4-2-59-15,0 0 98 0</inkml:trace>
  <inkml:trace contextRef="#ctx0" brushRef="#br0" timeOffset="51151.0132">9885 6828 2716 0,'0'-4'78'0,"0"-2"-8"15,19 3 41-15,-19 2 14 0,14-4 118 16,15-2-112-16,-12 6-112 16,18-5 14-16,-11 4-32 0,1-5 4 15,2-1-2-15,4 1-6 0,37-13-1 16,-30 9-3-16,-1-2 3 0,0-4-9 15,-2 3 24-15,0-3-16 0,33-19 17 0,-39 20-23 16,2 0 15-16,-6 2-2 16,-2 1-19-16,10-4 16 0,-23 13-11 0,1 2 18 15,-3 1-29-15,-2 1 10 0,0 0 14 16,-1 28 27-16,-1-28 2 0,2 30 0 16,-2-10 18-16,-2 9 6 0,2 1 25 15,9 37 82-15,-5-28-36 0,2 2-33 16,3 7 2-16,-1-4-13 0,79 172 127 15,-74-178-176 1,-3-4-12-16,0-5 8 0,5 21 38 16,-13-29-30-16,-2 0-9 0,-4-1-16 0,0-5-5 15,0-5 38-15,0 15 47 16,-24-11-125-16,24-8 37 16,-54 15 8-16,37-13 11 0,-1-1-21 15,-7-1 15-15,-4 3-8 16,-72 5-22-16,66-10 15 0,-5-2-16 15,-30 2-72-15,35-4 4 0,4 0-51 16,2 0-75-16,-2 0-43 0,-10 0-432 16,22-19 315-16,4 19-80 0,9 0-130 15,6-15-27-15,0 15 5 0</inkml:trace>
  <inkml:trace contextRef="#ctx0" brushRef="#br0" timeOffset="51623.6419">10710 6466 815 0,'0'-3'-31'0,"25"3"31"15,-25 0 68-15,93 16 666 16,-62-16-421-16,4 32-38 0,41 23 180 15,-37-21-262-15,5 7 7 0,1 7-8 16,3 13 3-16,-3 0-12 0,40 77 157 16,16 72-81-16,-65-89-229 15,-22 23-3 1,-14-107 6-16,-33 37-23 0,12-41-21 16,-49 40-286-16,41-54 93 0,2-5-39 15,2-7-64-15,7 1-65 0,-1-5-59 16,-10-2-479-16,19-1 464 0,10 0 53 15,0 0 88-15,0 0 81 0</inkml:trace>
  <inkml:trace contextRef="#ctx0" brushRef="#br0" timeOffset="52919.8902">12471 7261 1736 0,'19'0'69'0,"26"17"507"16,-24-17-139-16,-17 0-222 16,2 10 5-16,-6-10-12 0,6 0 7 0,-6 9-10 15,2-4 134-15,-2-5-198 0,0 7-12 16,0-6-7-16,0 4 15 16,-62 7 192-16,37-12-319 15,-8 1-14-15,-2-1 21 0,-41 0 0 16,34 0-17-16,1 0-27 0,0 0 18 15,4 0-18-15,-38 0-103 16,61 0-30-16,-1 0-471 0,15 0 167 16,0 0-50-16,0 0-46 0,0 0-89 0,0 0 51 15,19-18-404-15,-19 18 780 16</inkml:trace>
  <inkml:trace contextRef="#ctx0" brushRef="#br0" timeOffset="53887.8226">13196 7190 1457 0,'21'9'264'0,"-6"-9"259"0,-9 0-250 16,-4 0-1-16,0 0 4 0,-2 0 56 15,0 0 263-15,0 0-353 16,-41 0 113-16,24 0-264 0,-2 0-6 16,-49 0 100-16,41 0-163 15,1 0 3-15,-3 0-41 0,-23 0 50 16,29 0-39-16,0 0-14 0,5-22-44 15,-1 22-66-15,-18 0-774 16,31 0 452-16,-2 0-608 16,3 0-220-16,5 0 751 0</inkml:trace>
  <inkml:trace contextRef="#ctx0" brushRef="#br0" timeOffset="54391.4609">13616 7180 2164 0,'8'0'489'16,"-6"0"-273"0,9 0 360-16,-11 0-435 0,4 0-24 15,37-17 240 1,23 17-253-16,-47 0-90 15,12 0 8-15,-15 0-22 0,1 0 4 16,-5 0-6-16,3 0-13 16,24 68 115-1,-37-54-91-15,0-1 12 0,0 3 10 16,-79 78 135 0,58-74-142-16,3 2 4 15,-34 42 35-15,32-46-58 0,-32 47 8 16,33-45 2-16,-12 22 1 15,-14 22 5 1,37-50-43-16,-1 5 8 0,9-9 0 0,0-1 22 16,0-1-11-16,23 1 5 0,-23-2-6 15,54 8 9-15,-29-12 4 0,6-1 1 16,0 2-36-16,2-1-16 16,72-3-179-16,-72 0 126 0,25 0-271 15,-6 0-271-15,-23-17-125 16,-17 17 303-16,9-27-1045 15,-17 27 1186-15</inkml:trace>
  <inkml:trace contextRef="#ctx0" brushRef="#br0" timeOffset="54637.9532">14288 7315 2602 0,'0'0'25'0,"0"0"144"0,0 0 156 16,0 19-141-16,0-19 39 0,31 91 634 15,-19-40-592 1,-12-21-159-16,11-1 7 0,-11 1-41 0,10 0-47 16,4 35-2-16,-11-35-43 15,-3 1 13-15,0 1-27 0,0-7-83 0,0-2-91 16,0 9-510-16,0-19 281 0,0-5-41 15,22-8-88-15,-22 0-107 16,0-51-893-16</inkml:trace>
  <inkml:trace contextRef="#ctx0" brushRef="#br0" timeOffset="55227.2297">14391 7331 1898 0,'0'-11'12'0,"0"4"37"0,0 1 58 0,0 1 41 16,0-9 204-16,0 9-170 15,0-1-2-15,0-10 382 16,0 13-404-16,0-1-51 0,0 2-12 0,0-5 12 16,25-6 88-16,-10 8-100 0,3-1-64 15,5-4-2-15,60-17 15 16,-50 17-46-16,2 4 29 0,35-16-27 16,-33 19 5-16,-2-4-1 0,1 0 3 15,3-1 22 1,134-24-44-16,-135 27 8 0,-5-1 6 15,0-2 2-15,35-12-1 0,-37 9 2 16,0 3 18-16,0 3-10 0,-6-5 10 0,2 0 8 16,20-1 52-16,-1 0 8 15,-15 9-16-15,-25 2-45 16,8 0-12-16,-5 0 1 0,16 29 50 16,-3-6 4-16,5 11 3 15,-14-13-15-15,1 2-10 0,-2 5-18 16,5 0 1-16,-1 7 1 0,20 45 30 15,-20-39-33-15,3 2-11 0,-1 1 14 16,5 2 14-16,6 41 78 0,-14-45-51 16,22 75 113-16,-29-80-127 15,-2-3-16-15,-2-2-12 0,5-2 22 0,-1 28-18 16,-4-32-10-16,-2-1-10 0,-2-4-6 16,0-2 5-16,0-1-13 0,0 11-8 15,0-19 2-15,0 0 18 0,-14-3-5 16,14 1 3-16,-19 2 6 0,-4-6-27 15,7-3 1-15,-7 2 10 0,0 0-14 16,-8-3 31-16,-43 0-12 0,30 0-3 16,-5 0 1-16,-7 0-1 15,-134-18-3-15,115 18 0 0,-3 0 7 16,-90 0-9-16,84-12-1 0,1 12-13 16,-6 0 4-16,4 0-42 0,9 0-11 15,-52 0-189-15,76 0 40 0,11 0-175 0,10 0-248 16,14 0-206-16,-1-22-1186 15,18 3 753-15</inkml:trace>
  <inkml:trace contextRef="#ctx0" brushRef="#br0" timeOffset="57806.858">3558 7685 2389 0,'16'0'41'0,"-6"0"35"0,-1 0 63 15,-3 0 311-15,-6 0-187 0,0 0 9 16,0 0-68-16,0 0-19 0,-23 0-5 15,-2 0-127-15,7 0-24 0,-7 0-7 0,2 0 6 16,-2 0-22-16,-33 17-9 0,25-17-11 16,2 0 6-16,0 0 4 0,2 14-6 15,3-14 22-15,-20 0-2 0,28 0 2 16,7 0-30-16,5 8 5 0,4-8 0 16,2 0-39-16,0 0 43 0,19 0-2 15,-19 0 14-15,33 0 0 0,-4 0 3 16,41 0 29-16,-27 0-13 0,7-15 2 15,4 15 19-15,-1 0-1 0,-1 0 20 16,35 0 71-16,-52 0-87 0,-4 0-8 16,-8 0-28-16,-9 0 5 0,1 18 75 15,-15-18 29-15,-29 15-97 16,-13 1-12-16,-22-3-19 16,-20-1-23-16,-1 0 49 0,35-8-25 15,13 0 28-15,-2-1-19 0,8-2-11 16,-21 0 28-16,33-1-8 0,3 0 15 15,8 0-9-15,-1 0 9 32,5 0-16-32,4 0-23 0,0-16 4 0,31 16 1 0,-31 0 13 0,35-14 16 0,29 14 13 15,-26 0-13-15,5-11-25 0,0 11 1 16,112 0-1-16,-109 0 10 16,-5 0 9-16,-8 0 9 0,15 0-7 0,-40 15-31 15,-4-15 11-15,-4 13 23 16,-22-13-15-16,-47 32 11 0,20-19-19 15,-156 35-14-15,129-34 18 0,-3 1 4 16,5-4 4-16,1 3 21 0,-40 8-59 16,69-15-14-16,11 1-55 0,15-3 37 15,11-4-36-15,7 0 2 0,62-1-343 16,83-27-1038 0,-19 8 88-16,-60-2 732 0,-6 21 187 0</inkml:trace>
  <inkml:trace contextRef="#ctx0" brushRef="#br0" timeOffset="58995.637">13945 8049 2562 0,'31'9'63'0,"-19"0"-7"16,-6-4 31-16,-1-5 22 0,-5 0 52 15,0 4 50-15,-23 2 272 0,23-5-275 16,-31 5-40-16,8-5-45 0,-4 1-23 0,-33-2 17 16,27 0-114-16,-6 0-3 0,-2 0-1 15,-3-18-13-15,1 18 27 0,-40-17-9 16,42 17-5-16,8-17-1 0,2 17 18 16,8-11-14-16,2 11-16 0,-4 0-22 15,23-8 14-15,2 8 6 0,0-4-9 16,0 4 14-16,27 0 1 0,17 0 9 15,-18 0 8-15,12 0 25 0,3 0-13 16,2 0 9-16,55 19 57 0,-43-3-7 16,-5-16 17-16,6 19 35 0,-9-19 3 15,38 33 55-15,-54-22-156 0,-2-2-18 16,-10 0 11-16,-9-3-25 0,-8 0 30 0,-23 2-6 16,-3-4 6-16,-9-4-51 15,-15 1 24-15,-6-1-6 0,-76 2-7 0,62-1 14 16,-2-1-10-16,3 3 7 0,5 0-9 15,17 0-10-15,-17 5-9 0,39-3 21 16,15 1 1-16,8-2-4 0,0 4 9 16,41 6 4-16,-14-7 0 0,4 3-12 15,10 0-1-15,3-3 9 0,3 1 0 16,53 6 21-16,-53-7-25 0,-6 0-4 16,-5-2 0-16,-9 1 11 0,4 7-38 15,-31-6 4-15,0 1-55 0,-21 2-34 0,-2 0-44 16,-8 3-64-16,-43 15-341 15,32-12 226-15,1 0-38 0,0 0-42 0,3 1-142 16,10-1-100-16,-6 7-496 0</inkml:trace>
  <inkml:trace contextRef="#ctx0" brushRef="#br0" timeOffset="61800.7327">9201 5556 1972 0,'-4'0'62'15,"4"0"160"-15,0 0-190 16,0 0 31-16,20 0 93 0,-20 0-56 16,27 21-17-16,-27-21-28 0,25 27-4 15,-4-10-31-15,14 22 22 16,14 18-25-16,-20-33-16 15,-16-15-4-15,-3-1 6 0,0-8-6 16,-1 7-5-16,5-4 11 0,-4-3-15 16,-1 0 18-16,-1 0-13 0,0-28 14 0,17-2-21 15,-10 13 2-15,-3 1 4 0,0 0 8 16,1 0-2-16,-1 2 10 0,15 3-1 16,2 0-3-16,8 11 6 15,-16 0 5-15,2 0-4 0,-1 26-13 16,1-26 12-16,43 65 55 15,-47-45-35-15,12 7 68 0,-13-27-60 16,32 23 178 0,-38-23-152-16,7 0 52 0,-9 0-107 0,3-20-2 15,20-3-11 1,23-51-1 0,-9 25-25-16,-30 37 31 0,1 0 10 0,-5 4-9 15,-5 3 0-15,31 5-15 16,-22 0 11-16,14 21 7 0,-15-21 3 15,3 25 11-15,4-10-14 0,-5 0 3 16,-1 3-23-16,20 14-90 0,-22-18-33 16,1 0-84-16,-1-3-57 0,1-3-143 15,28-1-634-15,-20-4 486 0,3-3 177 16</inkml:trace>
  <inkml:trace contextRef="#ctx0" brushRef="#br0" timeOffset="62681.2489">16913 7657 3222 0,'15'0'76'0,"-3"0"105"16,-2 0 93-16,-5 7 95 0,-1-7 313 16,-4 0-416-16,0 0-60 0,0 0-56 15,-27 0-33-15,4 0-61 0,-31 0-5 16,15 0-44-16,2 17 1 0,-9-17-21 15,5 0 14-15,-38 0 6 0,44 0-34 16,2 0-54-16,2 0-23 0,4 0-69 0,5 0-35 16,-18 0-387-16,30 0 201 0,2 0-70 15,6 0-22-15,2-13-115 0,20 13-612 16,-20-9 695-16,44 9 132 0,-22-8 159 16</inkml:trace>
  <inkml:trace contextRef="#ctx0" brushRef="#br0" timeOffset="62978.1086">17471 7428 2133 0,'0'0'99'0,"0"-1"32"0,0-1 47 16,0 1 20-16,0 1 44 0,0 0 415 16,0 21-311-16,0-21-47 0,0 32-51 15,0-8-30-15,0 5-40 0,0 36 64 16,-18-31-177-16,18 2-8 0,-19 1-39 16,19 1-7-16,-19 29 0 0,7-38 6 15,4 0-14-15,8-6-41 0,-13-4-14 0,13-5-101 16,-6 1-462-16,6-9 41 0,-4-6-132 15,4 0-210-15,0 0-31 0</inkml:trace>
  <inkml:trace contextRef="#ctx0" brushRef="#br0" timeOffset="63357.5813">17943 7449 2596 0,'8'0'53'0,"-4"0"19"15,0-1 24-15,-4-3 148 0,0 3-95 0,0 1 17 16,-21 0-4-16,21 0-2 0,-26 0-4 16,-16 27 71-16,20-27-145 0,-1 30-45 15,-4-10 9-15,0 1-5 0,-8 27 20 16,16-21-25-16,3-2-14 0,10 3 6 16,-3-1 12-16,9-2-23 0,0 22 48 15,27-22-63-15,-27-6 12 0,39-2 6 16,-10-4-23-16,2 1 21 0,38-1-5 15,-26-10-17-15,-2-3-9 0,9 0 4 16,-7-19 1-16,40-9 19 0,-48 9-2 16,-4-3-12-16,-4-1 0 0,0-2 6 15,-13-2 5-15,13-31 13 0,-23 29-8 0,-4 3-19 16,0-35-86 0,-26 50 55-16,7 3-6 0,0 3-51 0,-28 4-347 15,20 1 79-15,-4 0-81 0,-2 0-86 16,-6 24-165-16,5-24 10 0,-40 15-316 15</inkml:trace>
  <inkml:trace contextRef="#ctx0" brushRef="#br0" timeOffset="64065.6529">18410 8139 613 0,'0'-4'584'15,"-23"4"-21"-15,6 0-336 16,17 0-25-16,-18 0-43 0,3 18 21 16,-7 3 139-16,9-21-180 0,-1 29-9 15,1-14-18-15,5 3-4 0,-15 21 32 16,13-21-85-16,2 3-4 0,-11-4-4 15,3 0 10-15,-3-4-18 0,-22 5 14 16,14-12-42-16,0-4 0 0,-8-2-12 16,2 0-12-16,-2-22 6 0,-42-6-12 0,38 10 29 15,8-2-14-15,-6-1 18 0,6 1-16 16,-23-12-9-16,35 20-12 0,3 1 12 16,1 11 9-16,1-10-8 0,6 10 21 15,-3 0-10-15,5 0-8 0,4 26-7 16,-2-26 13-16,4 23-8 0,-8-23 10 15,-7 27 35-15,3-4-26 0,1-12 8 16,-7 0-22-16,1-11 1 0,-32 12 0 16,22-12-3-16,0 5 9 0,-8-5 1 0,0 0-5 15,1 0 4-15,-38-23-10 16,37 23 7-16,0 0 0 0,2-19 14 0,2 19-24 16,4 0 9-16,-4-14-13 0,16 14 14 15,7 0-16-15,-4 0 8 0,6 0-6 16,1 0-4-16,5 0 4 0,0 0 25 15,0 17-5-15,0-17-14 0,-20 0 4 16,20 20-23-16,-29-6 33 0,12-14-18 16,-1 12 6-16,-1-12-14 0,-31 0-90 15,28 0 10-15,-5 0-61 0,6 0-42 16,7 0-55-16,-5-18-79 0,-2 18-624 16,17-23 432-16,4 23 63 0,0-18 174 15</inkml:trace>
  <inkml:trace contextRef="#ctx0" brushRef="#br1" timeOffset="70738.32">8109 7868 1626 0,'7'7'37'0,"-3"-7"78"0,-2 0 267 16,-2 0 263-16,0-18-253 16,0 18-219-16,-23 0-33 15,23 0-39-15,-54-14 246 0,38 14-242 16,-32 0 11-16,23 0-77 0,-2 0-31 16,-4 0-8-16,-4 18 6 0,-2-18-9 15,-35 16-37-15,30-16-41 0,1 11-61 16,-50 4-667-16,64-6 446 15,2-9-114-15,7 5-139 0,-13-5-608 16</inkml:trace>
  <inkml:trace contextRef="#ctx0" brushRef="#br1" timeOffset="71117.3991">7760 8053 1233 0,'19'26'909'16,"-11"-23"-706"-16,0-2 7 0,15 8 167 15,-9-9-236-15,5 0-21 0,-3 0-34 16,11 0-16-16,19 0 30 0,-3 0-62 16,-10-15-54-1,-12 15 0-15,-9 0 10 0,-12 0 6 16,0 0 20-16,0 0-21 15,-24 18 7-15,24-18-12 0,-25 25 11 0,8-6 5 16,-14 18 0-16,15-17 2 0,-1 2-15 16,3-1-1-16,-1-2-9 0,-10 19 4 15,17-23 25-15,0 0-10 0,2-2-9 16,-3-1-3-16,7-4-7 0,0 4 52 16,2-8-29-16,0-1 4 0,0 0-18 0,0-2-9 15,31-1-47-15,-4 0-19 16,-10 0-66-16,3 0-67 0,-3 0-47 15,4 0-68-15,20-18-468 0,-23 18 332 16,1 0 52-16,0-11 54 0,-7 11 126 16</inkml:trace>
  <inkml:trace contextRef="#ctx0" brushRef="#br1" timeOffset="78278.1693">10464 7074 1976 0,'0'0'118'0,"0"-10"83"16,0 10 105-16,0-8 73 0,0 1 412 16,0 3-435-16,0 4-77 0,0 0-74 15,0 0-80-15,0 0-52 0,0 0 50 16,0 0-24-16,0 23 19 0,0-23-12 16,20 33-17-16,-20 17 45 0,27-22-77 15,-27 1 1-15,21 2-4 0,16 57 53 16,-4-18-121-16,-24-52 14 15,-1-4-3-15,0-2 22 16,0 6 18-16,-4-13-28 0,-1-1 3 0,-3-1-9 16,4-3 5-16,-4 0 8 0,0 0 5 15,0 0-24-15,0-26 10 0,-19 26-8 16,19-30-9-16,-16-13-59 0,-1 17 19 16,5-2 5-16,-3-7 3 0,1 3 7 15,-3-5-19-15,-24-41-57 0,16 36 60 16,0 1 7-16,-2 2 9 0,-2 4-3 15,-24-26-22-15,28 39 29 0,-4 3 10 16,4 5-4-16,0 7 12 0,3 3 13 0,-18 4-33 16,24 0 33-16,-3 27-26 15,5-27 31-15,3 34 12 0,-5 9 2 16,7 5-59-16,9 2 23 0,0-27 18 16,0-4 37-16,25-2-38 0,-25 1-10 15,21-6 4-15,-2 8-27 0,-5-11 33 16,5-1 10-16,-3-3 32 0,3-2-33 15,28-3-14-15,-24 0-43 0,2 0-20 16,-2-23-19-16,6 23-101 0,-7-24-64 16,18-4-516-16,-24 28 337 0,1-27-50 15,-3 15-49-15,-4 2-100 0,5-9-501 0,-11 19 807 16</inkml:trace>
  <inkml:trace contextRef="#ctx0" brushRef="#br1" timeOffset="79440.5485">15189 7445 1428 0,'8'-4'93'16,"-8"4"-11"-16,0 0 8 0,0 0 23 16,0 0 70-16,0 0 227 0,0 20-203 15,0-20-26-15,0 25 2 0,0-10 7 16,0 6 2-16,0 24 138 0,0-21-182 0,0 1 3 15,23 0-3-15,-23 1-16 0,0-3-17 16,0 20 4-16,0-23-87 0,13-3-8 16,-13-2-11-16,0-4-21 0,0 5 6 15,0-11 26-15,0-3 32 0,0-2 11 16,0 0 11-16,0 0-67 0,0-18-2 16,0-9-17-16,0 11 25 0,-19-4-59 15,19-2 11-15,-23-8-21 0,-6-28-17 16,11 22 39-16,-3-4 12 0,2-2-43 15,-5-1 31-15,-24-39-50 0,23 42 51 16,-4 5 8-16,7 3-2 0,-3 7-6 16,0 8 13-16,-18-8-45 0,24 18 48 0,-2 6-3 15,5 1 12-15,-3 0-17 0,1 21 10 16,-7 4 4-16,17-9 14 0,-3 5-2 16,3 2-13-16,6-4 18 0,2 18 8 15,0-19 5-15,21-2-29 0,-21-2 0 16,28-3 17-16,-28-1-12 0,50 7 19 15,-29-11-21-15,6-6-12 0,-3 2 12 16,1-2 2-16,2 0-2 0,33 0-72 0,-35-26-97 16,4 26-122-16,-4-27-95 0,-5 27-34 15,13-26-474-15,-20 2 394 16,-13 14 6-16,2 0 75 0,-2 10 110 0</inkml:trace>
  <inkml:trace contextRef="#ctx0" brushRef="#br2" timeOffset="87882.6592">810 9476 680 0,'0'0'709'16,"0"0"-364"-16,0-39 689 15,0 20-283-15,0 19-328 0,0-18 1 0,0 8-93 16,-18-5 138-16,18 1-231 16,0 8-160-16,0-4-36 15,0 7-44-15,0 3 18 0,0 0-21 16,0 21 48-16,0 6-25 15,20-4-11-15,-3 30 0 0,-17-24 4 16,19 2 13-16,-9 0-25 16,25 54-12-16,-21-62 31 0,34 29-68 15,-34-43 27-15,3 0 14 0,16-2 4 16,-16-7 2-16,1 0 9 0,3 0 2 16,-5-27-11-16,24-12-1 15,-24 16-25-15,3-4 26 0,2-4-23 0,-5-2-3 16,1-4 11-16,9-30-34 0,-15 34 45 15,-1 3-14-15,-4 4 7 0,-2 4 9 16,1-6-72-16,-5 23 38 16,0-1 25-16,0 6 21 0,0 70-23 15,0-43 27-15,0 5 5 16,0 6-24-16,0 5 7 0,22 54 9 16,-22-44 31-16,29 1 4 0,-8 6-32 15,0-2 10-15,-3 2-18 0,15 51 36 0,-18-54 9 16,-7-2 39-16,-8-4-4 15,0-1 4-15,-21 36 47 0,21-50-104 0,-37-4-6 16,12-7-16-16,-2-4-12 0,-6-10 15 16,-33-6-8-16,-29-59 38 15,52-17-23 1,12-63-38-16,31 89 26 0,0-1 16 16,0 4-16-16,33 2-29 0,12-28-110 15,-14 38 15-15,7 0-24 0,1 2-14 0,2 2-53 16,56-24-486-16,-45 31 183 15,-4 0-77-15,-3 2-60 0,-4-1-152 0,-8 4 78 16,15-14-313-16</inkml:trace>
  <inkml:trace contextRef="#ctx0" brushRef="#br2" timeOffset="88449.4073">2464 9508 2262 0,'17'3'73'0,"-3"-1"42"16,-2 2 34-16,-1-4 13 0,3 0 257 15,-14 0-154-15,0 0 27 0,0 0-6 0,-23 0-14 16,-16 0 84-16,10 0-298 0,0 0-51 16,-2 0-2-16,-6 0-7 0,0 0 17 15,-33 0-61-15,39 0-49 0,2 0-101 16,4 0-106-16,4 0-124 0,5 0-71 16,-5-14-606-16,13 14 555 0,6 0 83 15,2 0 132-15,29 0-260 16</inkml:trace>
  <inkml:trace contextRef="#ctx0" brushRef="#br2" timeOffset="88660.7328">2435 9629 1421 0,'29'15'197'0,"0"1"85"0,-8-4 91 0,-3-2 9 15,7 7 405-15,-23-10-401 0,0 0-46 16,-2-1-47-16,0 0-46 0,0-2-64 16,-52 5-1-16,30-5-150 0,-59 2 3 15,50-6-22-15,2 0-13 16,2 0-18-16,0 0-54 0,-12 0-213 15,23-20-45-15,3 20-130 0,5-18-86 16,4 18-77-16,4-13-34 0,0-2-496 16,27 5 673-16,-27 10 191 0</inkml:trace>
  <inkml:trace contextRef="#ctx0" brushRef="#br2" timeOffset="89022.9082">3607 9675 3055 0,'8'-6'80'16,"1"4"85"-16,-5 0 94 0,-2 0 61 15,-2 2 191-15,0 0-408 0,0 0-52 16,-25 0-45-16,25 0 2 0,-68 0 6 0,37 0-20 15,0 0 8-15,-4 0-10 16,-5 0-9-16,3 0-71 0,-23 17-304 0,33-17 37 16,5 0-91-16,-1 10-117 0,6-10-190 15,9 0-3-15,4 0-286 0</inkml:trace>
  <inkml:trace contextRef="#ctx0" brushRef="#br2" timeOffset="89438.7126">4029 9521 3179 0,'0'0'161'16,"2"0"13"-16,0 0 58 0,6 0-12 0,-2 0-20 16,7 0-33-16,14-18 33 0,-5 2-135 15,3 16-26-15,6-22 14 0,4 10-18 16,25-1-4-16,-29 5-18 15,54 0-37-15,-66 8 21 0,-9 0 13 16,-4 0 12-16,-2 0-10 0,1 28-25 16,-5 4-9-16,-23-10 15 0,23 0 21 15,-21 3 21-15,21 5-7 0,-56 37 40 16,38-31-18-16,-7 4-35 0,-2-3 5 0,-2 6-9 16,4-4-15-16,-22 34 27 15,22-38 0-15,4-2-28 0,1-5-9 0,7-2 19 16,-1 19-21-16,12-28 30 0,2-1-9 15,0-5-25-15,0-1 50 0,24 0-30 16,14-2-10-16,-18-8-49 0,69 0-345 16,-47-21 112-16,-1 21-94 15,4-22-66-15,7 8-28 0,53-17-632 16,-49 12 537-16,2-1 4 0,-8-2 190 16</inkml:trace>
  <inkml:trace contextRef="#ctx0" brushRef="#br2" timeOffset="89715.1176">5494 8899 2764 0,'5'-11'15'16,"-1"1"-9"-16,-2 4-13 0,-2 6 42 15,0 0 147-15,0 21-13 0,0-21 13 16,-27 40 5-16,27-9 26 0,-50 45 175 15,28-33-234-15,-3 7-25 0,-4 4-26 16,-2 4-9-16,2 4-11 0,-23 62 11 0,25-61-61 16,11 0-26-16,-1-1 3 0,7 1-6 15,8-5-11-15,2 47 4 0,27-51 5 16,-5-4-26-16,3-5-11 0,8-4-60 16,42 32-380-16,-38-45 41 0,4 1-72 15,1-4-45-15,-3-9-103 0,0-5 25 16,36-8-398-16,-40-3 772 0</inkml:trace>
  <inkml:trace contextRef="#ctx0" brushRef="#br2" timeOffset="92362.0197">7983 7783 1456 0,'0'-20'-13'0,"0"20"18"0,-23-19 50 15,23 19 28-15,-12-20 37 0,0-1 43 16,1 21-115-16,1-13-27 0,2 13-18 16,-3-9 35-16,5 9-16 0,-10 0 43 0,7 0-32 15,5 0 23-15,0 0 41 0,2 18 6 16,2 9 119-16,0-6-136 0,33 2 0 16,-33 4-17-16,37 3-1 0,-8 2-12 15,31 33 9-15,-31-32-47 0,4 0 17 16,-8 1-4-16,-2-5 6 0,12 22 7 15,-29-31-7-15,-6 1 15 0,0-6 20 16,0-4 0-16,0-4-10 0,-58-3-1 16,25-4-43-16,-6 0-29 0,-7 0 3 0,-5-22 7 15,-3 22-8-15,-56-24 13 0,57-3-5 16,5 13 1-16,5 14 22 16,10-19-7-16,-7 6 12 0,32 13-27 0,2 0 5 15,6 0 9-15,0 0 20 0,33 27-13 16,17 3 16-16,-19-8-28 0,6-1 9 15,6 1-6-15,-3 0 6 0,38 20 0 16,-47-21-30-16,-6-2 19 0,-7-2 16 16,-9-1-13-16,-9-2 22 0,-21 4-12 15,-72-1-75 1,-6-17-64-16,43 0 66 0,4 0 27 16,-1 0-5-16,-40 0-142 0,62 0 18 0,10 0 6 15,11 0 45-15,10 0 1 16,0 0 8-16,70 18-282 0,-33-18-28 0,6 23-146 15,9-23-26-15,0 21 77 16</inkml:trace>
  <inkml:trace contextRef="#ctx0" brushRef="#br2" timeOffset="93427.2707">6460 9811 2894 0,'4'-3'-9'0,"-4"2"17"15,4 0 1-15,-4 1 141 0,0 0 48 0,0 0 135 16,0 0 77-16,0 25 21 0,0 4 166 16,-27-8-442-16,27 3-55 15,-29 3-43-15,9 1 14 0,-3 2-31 0,-25 31-4 16,23-31-34-16,1-3-3 0,3-2-31 15,-2-5-16-15,-10 10-145 16,4-16-231-16,4-14-537 0,9 0 387 16,-1 0-33-16,1-29 52 0,-1 29 20 15,-3-29 73-15,-18-9-123 0,22 16 415 16,1-2 32-16,1-1 41 0</inkml:trace>
  <inkml:trace contextRef="#ctx0" brushRef="#br2" timeOffset="93574.4697">5951 9903 674 0,'-2'-39'274'0,"2"24"-57"0,0 5 53 0,23 2 23 16,-23 5 24-16,29 3 16 0,2 0 268 15,-10 24-345-15,5-24-6 0,-3 29-29 16,6-10-19-16,0 1-18 0,37 26 63 16,-31-22-190-16,3 1-43 0,-5 0-24 15,4-4 8-15,35 21 1 0,-39-22-1 16,-2-7-61-16,4 2-86 0,-6-1-138 16,-2-5-138-16,8 2-676 0,-16-9 450 15,-9-2-17-15,-1 0 153 0</inkml:trace>
  <inkml:trace contextRef="#ctx0" brushRef="#br2" timeOffset="93973.9205">7834 9700 2452 0,'13'0'158'16,"-9"0"13"-16,-2 14 52 0,0-14 17 16,-2 0 25-16,0 11 221 0,0-1-312 0,-31-2-22 15,8 0-64-15,-4 1-21 0,-4-1-30 16,-43 9-55-16,29-10 8 16,1-2-19-16,-70 6-348 0,83-8 111 15,5-3-75-15,1 1-91 16,-2-1-844-16,21 0 629 0,-1 0 81 15,7 0 236-15</inkml:trace>
  <inkml:trace contextRef="#ctx0" brushRef="#br2" timeOffset="94520.811">8161 9560 2305 0,'0'0'27'15,"0"0"48"-15,0 0 43 0,0-18 154 16,19 18-159-16,-19 0-39 0,18-16-13 16,-18 16 6-16,27 0-21 0,16-13 21 15,-20 13-60-15,4-12-3 0,0 4 14 16,-2 2-10-16,29-9-1 0,-32 5-7 0,-3 4-4 15,-3-1 15-15,-5 5-23 16,1-1 13-16,1 1-12 0,-13 2 8 16,0 0-11-16,0 20 26 0,0-20 16 0,0 23 9 15,-27 3 23-15,27-13-47 0,-21 3 2 16,21 0-14-16,-27 0 2 0,-4 15 8 16,15-15-6-16,1-1-16 0,3-4 2 15,1 0 16-15,3 1-6 0,4 0 1 16,2-9-15-16,2 0-1 0,0 0 3 15,0 3 14-15,19-2-3 0,-19-1 0 16,20 1 21-16,30 7 159 16,-27-6-83-16,-3 4 6 0,7-2 7 0,2 6 5 15,33 33 55 1,-35-4-95-16,-23-19-34 0,-4 3 12 16,0-1 12-16,-33 1-6 0,6 1-28 0,-37 26-7 15,25-25-3-15,-3-3-1 0,1-5-19 16,0 1 6-16,-5-8-70 0,-22 7-196 15,37-16-39-15,8-4-102 0,9 0-47 16,6-20-119-16,8-10-679 0,26 11 656 16,-5-2 175-16</inkml:trace>
  <inkml:trace contextRef="#ctx0" brushRef="#br2" timeOffset="94906.0363">8816 8968 1267 0,'0'0'91'0,"0"20"37"15,29-1 297-15,13-19-216 16,-9 32 7-16,0-14 9 0,8 7 22 0,46 35 266 16,-38-23-256-16,5 6 12 0,2 4-29 15,-2 8-19-15,0 6-34 0,39 67 39 16,-52-59-135-16,-4-1-21 0,-14-2-5 16,-5-1-34-16,-5-6-26 0,-9 52 4 15,-4-56 11-15,-21-8-16 0,1 0-30 16,-5 0-12-16,-37 32-108 0,31-47 35 15,0-5-123-15,-4-5-80 0,4-4-89 16,4-6-74-16,-8 1-426 0,24-10 402 0,-1-3-4 16,4 0 33-16,8 0 29 0</inkml:trace>
  <inkml:trace contextRef="#ctx0" brushRef="#br2" timeOffset="96028.9972">9819 9150 1817 0,'0'0'48'0,"0"0"63"0,0 0 60 16,0 0 77-16,0 0 340 0,0 0-255 16,0 0-4-16,0 0-45 0,0 0-26 15,0 0-77-15,0-12-1 0,0 12-147 16,16 0-24-16,-16-12-9 0,27 12 19 16,10-7 2-16,-12 1-10 0,-6 4-21 15,6 1 1-15,-9 1 4 0,-1 0-18 16,9 0-52-16,-19 0 33 0,1 0 16 15,-6 16 9-15,0-16 3 0,0 19 15 0,-23 11 5 16,23-12 3-16,-27 4-8 0,11 3 5 16,16 3-5-16,-40 29-5 0,26-27 0 15,-3-2-19-15,5 2 9 0,2-6-37 16,1-1 3-16,-3 11-63 0,12-18 73 16,-6-7 13-16,6 0 3 0,0-4 11 15,0 2 5-15,0-7-16 0,18 0 17 16,-18 2-5-16,21-2 2 0,-9 0-12 15,28 0-266-15,-15 0-16 0,1 0-70 0,-1-20-17 16,8 20-88-16,-8 0-40 16,23-15-362-16,-28 15 515 0,-5-10 173 0</inkml:trace>
  <inkml:trace contextRef="#ctx0" brushRef="#br2" timeOffset="97076.8902">11169 9610 2624 0,'0'0'66'0,"0"-17"25"15,0 17 57-15,0 0 21 0,0 0 239 16,0 0-143-16,16 0 53 0,-16 23-26 15,19-23-52-15,-19 41-57 0,35 10-40 16,-25-19-101-16,5 2-32 0,-7-1-1 0,0-1 6 16,-2 0-16-16,9 25-68 0,-11-29-30 15,2-6-104-15,-4-5-106 0,2-1-100 16,-1 3-435-16,-1-18 422 0,-2-1-61 16,0 0-88-16,0 0-2 0,0-30 73 15</inkml:trace>
  <inkml:trace contextRef="#ctx0" brushRef="#br2" timeOffset="97234.9993">11392 9797 2068 0,'25'-5'54'0,"-13"5"59"0,-12 0 63 15,0 0 104-15,10 0 38 0,-10 0 334 0,0 0-394 16,-28 0-63-16,9 18-46 0,-6-18-42 16,-37 21 5-16,27-21-98 0,0 12-10 15,-4-12-7-15,5 10-62 0,-3-10-52 16,-17 0-325-16,32 0 101 0,3 0-75 15,7 0-99-15,6 0-149 0,-1 0 28 16,7-25-370-16</inkml:trace>
  <inkml:trace contextRef="#ctx0" brushRef="#br2" timeOffset="98710.946">11783 9517 1606 0,'0'0'85'0,"22"-4"91"0,-3 4 565 16,-3 0-514-16,-16 30-9 0,0-12 29 15,11 5 25-15,-11 40 225 0,0-27-251 16,0 5-26-16,0 0-50 0,0 4 15 16,-42 76 31-16,42-82-206 15,-18 31-8-15,1-40-10 0,17-3 0 16,-10-1-2-16,10-2 0 0,0-3-27 16,0 8-164-16,0-19-33 0,0-2-112 15,0-7-183-15,0-1-134 0,25-20-1048 16,-25 20 1038-16,23-36 198 0</inkml:trace>
  <inkml:trace contextRef="#ctx0" brushRef="#br2" timeOffset="99380.4066">12601 9563 690 0,'23'-10'-20'16,"-11"7"80"-16,-3-2 30 15,-3 2 132-15,-4-2 42 0,2-2 189 16,-4 5-309-16,0 2-53 0,0 0-8 0,0 0 38 16,-25 0-24-16,5 0 108 0,1 0-125 15,0 0-4 16,-8 16-18-31,7-16-12 0,-26 14 22 0,21 6-37 0,3-9 0 0,1 2-6 0,-2-3-20 0,5 0 1 16,-22 16 1-16,24-16 1 0,1 0-16 16,3 2 1-16,0-3 10 0,-5 10-5 15,9-10 0-15,6-2 7 0,0 3-3 16,2 17 10-16,0-16 22 0,29 0-10 16,-29 1 47-16,55 16 98 0,-30-11-85 15,4 3-21-15,2-1-15 0,6 3-8 16,36 27-15-16,-38-21-21 0,-2 1-11 15,-8-1 10-15,-5-3 16 0,-3 1 6 16,-13 20 24-16,-4-25-5 0,-25-1 2 16,3-4 10-16,-1-5 14 0,-2 1-17 15,-31 7 77-15,31-13-73 0,1-4 8 16,1-1-19-16,4-1 34 0,-10 0-14 16,23-22-55-16,-2 22-27 0,8-28 10 15,0 7-28-15,0 0 16 0,27-31 0 0,-9 23 23 16,5-3-10-16,8-2-1 0,2-1-10 15,6 0 12-15,44-43-6 0,-33 37 10 16,-3 2-6-16,5 0 22 0,-9 2-27 16,1 0 4-16,28-21 11 0,-45 37 1 15,-10 1-20-15,-11 6-39 0,-6 2-4 16,-25 3-8-16,4 8 51 0,-6 0-6 16,-6-1 6-16,-2 2 9 0,-2 0 10 15,-42 0 17-15,44 0-33 0,-4 20-51 16,8-20-62-16,6 0-106 0,-12 20-379 15,29-20 276-15,-5 17-9 0,11-17-81 0,2 0-68 16,0 7-35-16</inkml:trace>
  <inkml:trace contextRef="#ctx0" brushRef="#br2" timeOffset="99867.1419">13932 9815 2500 0,'15'18'16'0,"-7"-18"13"16,-4 0 26-16,-4 0 106 0,0 12-52 15,-18-12 18-15,18 0 19 0,-40 0-8 16,16 11 10-16,-34-3 93 0,20-8-138 16,7 9-35-16,-4-4-20 0,-2 0-38 0,6 0-30 15,-18 1-201-15,24-3-21 16,6-1-93-16,-12-2-1251 15,23 0 1061-15,2-26 83 0,-1 26 160 0</inkml:trace>
  <inkml:trace contextRef="#ctx0" brushRef="#br2" timeOffset="100200.7503">14402 9526 2326 0,'2'-1'3'0,"0"-2"18"15,0 3 25-15,2 0 68 0,6 0 261 16,1 25-120-16,-3-25 28 0,-2 39 9 16,-2-10 15-16,-2 5-20 0,-2 46 137 15,0-35-282-15,-24 0-67 0,24 0-32 16,-25-2-14-16,-13 36-4 0,22-44-21 15,-3-4-14-15,-3 0 20 0,1-6-5 16,-4-4-37-16,-4 11-91 0,15-23-18 16,1-3-108-16,5-6-120 0,8 0-93 0,0-23-625 15,0 23 459-15,25-29-1 16,-25 9 57-16,37-2 117 0</inkml:trace>
  <inkml:trace contextRef="#ctx0" brushRef="#br2" timeOffset="100560.3527">15040 9432 1577 0,'9'-7'7'15,"-3"-1"3"-15,0 2 36 0,0 0 28 16,0 0 67-16,-3-3 194 0,-3 8-156 0,0-3-63 16,0 4 13-16,0 0-11 15,0 0 4-15,-31 0 173 0,8 18-146 0,2-18-1 16,0 29-19-16,-5-12 12 0,-24 26 128 15,25-16-164-15,2 7 0 0,1 3-28 16,3 2-2-16,5-1 7 0,-5 45 19 16,17-41-51-16,2-3-34 0,0-5-2 15,0-2 1-15,31-4-1 0,19 15 8 16,-24-25-2-16,14-6-8 0,1-5-5 16,4-5 20-16,49-2 3 0,-51-24-2 15,9 24-33-15,-7-38 28 0,-4 15 8 16,-5-5-12-16,24-32 46 0,-34 27-56 0,-5-3 5 15,-13-1 9-15,1 1-39 16,-7-1 30-16,-2-34-35 0,-40 44 16 0,9-2-9 16,-4 5 34-16,-4 6-18 0,-62-10-31 15,47 19-33-15,0 3-61 0,3 2-121 16,3 2-128-16,2 2-134 0,-22-2-760 16,37 2 515-16,9 0 76 0,3 0 161 15</inkml:trace>
  <inkml:trace contextRef="#ctx0" brushRef="#br2" timeOffset="103624.6417">11127 10322 665 0,'19'0'207'0,"-19"0"-31"0,14 0 11 16,-14 0-20-16,25 39 216 16,-14-22-310-16,-5-1-14 0,2 1 7 15,0 19 27-15,-4-17-73 0,1 0 6 16,-3-2-8-16,-2-2-16 0,8 11 13 16,-4-14 8-16,-2-2-2 0,2-1 0 15,0-4 9-15,3 1-15 0,11 0 45 0,-10-4-69 16,9 1 18-16,2-3-27 15,3 0 30-15,3 0 0 0,41 0-13 0,-29 0-30 16,9-18 4-16,4 18-11 0,7 0 29 16,61-20-13-16,-47 5 27 0,-1 15-22 15,4-13 33-15,5 13-25 0,1-12 10 16,86 1-7-16,-81 6 5 0,-1 0 6 16,3 1-12-16,2-1 20 0,0-1-22 0,84-1-14 15,-86 3 5-15,0-1 25 16,2 2-9-16,-2-2 0 0,74-4-35 15,-80 6 20-15,-3-3-11 0,1 1-1 0,-3 1 20 16,-1-1-7-16,65-4-8 0,-69 5 8 16,-5-2 8-16,2 0-19 0,-6 4 9 15,-2-3-6-15,54 1 29 0,-59 0-15 16,-3 4 32-16,0-2-29 0,-7 2 21 16,46 0-11-16,-52 0-5 0,-1 0-1 15,1 19-8-15,-4-19 23 0,2 0-17 16,29 20 9-16,-33-8-20 0,1-12 32 15,1 14-3-15,-4-14 4 0,27 22 41 16,-29-22-36-16,-3 7-8 0,3-4-3 16,-2 1-14-16,-4-4 37 0,22 5 14 15,9-2 2-15,-31-3 60 16,-15 0-43-16,-2 0 16 0,-1 0-42 16,1-22 31-16,-6-2-63 0,0 7 15 15,0-3-19-15,0-5-2 0,0-2 12 16,0-26-31-16,0 26 2 0,0 5-25 15,-19 3-19-15,19 2-14 0,0 3-79 16,0-6-435-16,0 15 149 0,0-1-47 16,0 1 105-16</inkml:trace>
  <inkml:trace contextRef="#ctx0" brushRef="#br2" timeOffset="105206.3815">941 11442 2246 0,'12'-4'73'0,"-12"-1"50"0,10-5 236 16,-10 5-203-16,0 1-11 0,0-2-13 15,0 1-7-15,0 1-57 0,0 2-48 16,0 1-54-16,0 1 32 0,0 0 16 16,0 19 23-16,19-19 8 0,-19 50 11 15,23-26-41-15,-13 1-5 0,0 1 0 0,3-1 11 16,11 21 1-16,-11-27-15 16,1-1-3-16,1-5 2 0,1-1-19 0,3-2-11 15,18-5-54-15,-18-2 21 0,1-3 3 16,-1 0 3-16,2 0-8 0,10-26-13 15,-19-3 21-15,1 12-27 0,-5-4-9 16,-2-1 10-16,-2-1 23 0,-2-24 2 16,-2 23 44-16,0 2 8 0,0 3 8 15,0 1 2-15,0 5-14 0,0-4-18 0,0 12 12 16,0 3 14-16,0 2-2 16,0 0-5-16,0 21 42 0,0 11 9 15,0-11 28-15,0 8 15 0,27 5 22 0,-12 4 13 16,22 50 129-16,-17-38-138 15,5 3-17-15,4 6 0 0,0 6-30 0,2 2-17 16,23 63 0-16,-29-62-10 0,-7-2 47 16,-12-2 65-16,-6-7 24 0,-28 43 169 15,-1-59-228-15,-11-1-32 0,-1-9-37 16,-7-7 4-16,1-8-36 0,-52-6-19 16,47-10 2-16,7 0 5 0,3-36 12 15,5 11 5-15,-19-37-34 0,38 28 10 16,7-3-9-16,7 0 8 0,4-1 5 15,0 2-17-15,54-33-22 0,-25 36-12 0,6 1-14 16,2 4-43-16,7 2-70 16,42-14-461-16,-44 24 229 0,1 1-46 0,-4 4 45 15,-1 5-49-15,-5-1-55 0,12 1-468 32,-26 3 618-32,-7 2 89 0,-4 0 121 0</inkml:trace>
  <inkml:trace contextRef="#ctx0" brushRef="#br2" timeOffset="105412.4956">2286 11500 1899 0,'11'-6'149'16,"-9"6"-25"-16,-2-2 29 0,0 1-55 15,0 1-23-15,0 0-24 0,-29 0 17 16,-4 0-29-16,10 0 3 0,-2 21-8 16,-6-21-12-16,-25 18-47 0,29-4-58 0,3-14-76 15,-1 16-178-15,2-16-178 16,2 8-56-16,-14-8-304 0</inkml:trace>
  <inkml:trace contextRef="#ctx0" brushRef="#br2" timeOffset="105617.8269">2315 11710 2278 0,'17'14'69'0,"-9"-2"78"15,0 1 76-15,-4-1 72 0,-4 6 161 16,0-7-346-16,-24-2-61 0,24 3-33 16,-38 0-6-16,14-2 7 0,-38 1-100 15,31-4 1-15,-3-3-50 0,3-4-10 0,3 0-30 16,-18 0-227-16,32 0 120 0,1-19-84 15,7 19-135-15,6-15-8 0,0 15 36 16</inkml:trace>
  <inkml:trace contextRef="#ctx0" brushRef="#br2" timeOffset="106797.1134">3367 11593 1858 0,'13'4'84'0,"1"-1"239"15,-8-2-78-15,-4-1 3 16,1 0 589-16,-1 0-565 0,-2 0-39 16,0 0 8-16,0 0-23 0,0 0 88 15,-23 0-212-15,4 0-24 0,1 0-44 16,-3 0 5-16,-29 14 14 0,28-14-28 16,-5 0-9-16,-2 0 3 0,10 7-44 15,-4-7 4-15,-10 0-106 0,19 0 24 0,4 0-90 16,-1 0-117-16,3 0-120 15,0 0-79-15,-1-17-617 0,9 17 532 0,0 0 29 16,0-12 79-16,0 12 138 0</inkml:trace>
  <inkml:trace contextRef="#ctx0" brushRef="#br2" timeOffset="107279.4378">4039 11370 2051 0,'0'0'95'0,"-10"0"42"0,10 0 53 15,0 0-2-15,0 0-34 0,0-18 20 0,0 18-136 16,18 0 28-16,-18-17 19 16,25 17 50-16,12-16 120 0,-16 2-138 15,0 14-58-15,2-11-11 0,1 5-16 0,1 1-27 16,27-2 1-16,-29 7-9 0,-9-3-9 16,3 3 7-16,-3 0-10 0,-4 0 56 15,-10 21 13-15,0-21 20 0,0 24-17 16,0-7 18-16,-22-1-19 0,-5 29 26 15,10-19-85-15,1 0 18 0,-9 2-4 16,6 2-7-16,-3-1 6 0,-22 29-21 16,28-29 13-16,-5 0 0 0,0-4-2 15,5 0 1-15,-11 26 4 0,16-32-6 16,-1 2 1-16,6-3-12 0,2-3 5 16,2 0 6-16,2 9-21 0,0-15 26 0,20 0-19 15,-20-2 3-15,33-4-3 0,-10-1-46 16,31 1-145-16,-23-3 41 0,0 0-50 15,8-23-52-15,-6 23-53 0,44-17-350 16,-44-8 224-16,-2 25-56 0,2-22-33 16,-4 6 80-16</inkml:trace>
  <inkml:trace contextRef="#ctx0" brushRef="#br2" timeOffset="107569.6495">5083 11053 2242 0,'0'-10'23'0,"0"3"13"16,0 2 85-16,0 5-39 0,0 0 16 16,0 0 31-16,0 24 28 0,-25 12 174 15,0-13-166-15,9 10-12 0,-7 0-2 16,-6 11 24-16,4 0-15 0,-24 52 107 15,24-46-179-15,0 0-34 0,7-3-28 16,1-1-7-16,-2 38 4 0,11-45-17 16,6-2-10-16,2-1 2 0,0-6-15 0,0-2-23 15,21 20-147-15,6-29 38 0,-5-6-31 16,1-3-16-16,6-4-91 0,33-2-428 16,-29-4 173-16,2 0-75 0,0-27-9 15,-1 27 95-15</inkml:trace>
  <inkml:trace contextRef="#ctx0" brushRef="#br2" timeOffset="107774.036">5695 11346 2019 0,'6'0'62'0,"-4"25"76"0,-2-8 77 15,2 20 298-15,-2-15-283 0,0 7-48 16,0 2-29-16,-31 1-13 0,31 0-53 15,-49 36-38-15,30-34-118 0,0-2-64 16,-3-3-91-16,1-4-100 0,-16 13-682 16,20-29 399-16,1-4 7 0,-1-5 163 15</inkml:trace>
  <inkml:trace contextRef="#ctx0" brushRef="#br2" timeOffset="107982.2324">5344 11408 1901 0,'0'0'72'0,"20"0"33"0,-20 0 52 16,31 23 217-16,-16-4-195 0,-1-19-10 16,3 32-28-16,-1-13 12 0,3 1-40 15,24 27 16-15,-16-23-112 0,2 5-11 16,0-6-32-16,6 2-93 0,46 21-399 16,-42-28 61-16,0 0-166 0,3-5-39 15,-9-6 84-15,-2-3 188 0</inkml:trace>
  <inkml:trace contextRef="#ctx0" brushRef="#br2" timeOffset="108214.3865">6369 11435 2450 0,'4'0'-8'0,"0"0"-11"16,-4-17 18-16,0 17 37 0,0 0-3 15,-19-12 11-15,19 12-25 0,-59 0-17 16,28 0-14-16,-5 0 11 0,-1 19 0 16,-6-19 5-16,1 18-20 0,-34-1-157 15,43-17-52-15,10 12-201 0,2-12-59 0,9 0-33 16,6 0 103-16</inkml:trace>
  <inkml:trace contextRef="#ctx0" brushRef="#br2" timeOffset="108609.1432">6625 11044 2791 0,'0'16'7'0,"0"-16"0"16,0 0 33-1,0 0-40-15,0 0-14 0,29 0 10 0,12 0 15 16,-10 0 3-16,2-21-8 0,3 21-5 15,38-17-24-15,-41 17 11 0,2-14-5 16,-6 14 1-16,-2-6-26 0,-2 6 4 16,10 0-111-16,-23 0 91 0,-1 23-13 15,-7-23 33-15,-4 23 17 0,0-23-16 16,-21 37 62-16,21-21-14 0,-35-3 20 16,12 5-33-16,-6-3 16 0,3-2-1 15,-24 13-3-15,29-12-14 0,3-6-12 0,3 4 5 16,5-3 23-16,10 4 45 15,0-6-9-15,0-2-29 0,0 1 22 0,0 2 1 16,29-1 6-16,8 9 95 0,-16-8-58 16,-1 3 27-16,7 4 36 0,-2 2 27 15,27 19 157-15,-32-15-240 0,1 1-47 16,-4 4-6-16,-9-1-21 0,-4-1 11 16,-4 26 20-16,-37-29-72 0,10 1-21 15,-4-4-46-15,-10-3-56 0,1-2-53 0,-36 1-396 16,41-14 176-16,2 0-89 15,8 0-55-15,4-28-26 0</inkml:trace>
  <inkml:trace contextRef="#ctx0" brushRef="#br2" timeOffset="108968.3331">7243 10797 1160 0,'-14'21'126'0,"14"4"6"0,0-10 45 15,0 1 41-15,0 2-4 0,31 6 11 0,8 30 151 16,-12-24-185-16,6 3-11 0,6 4 4 16,3 4 19-16,44 48 101 0,-44-43-188 15,-1 2-39-15,-2 1-23 0,-8 1-36 16,-10-2-3-16,-11 36 9 0,-10-45-7 15,-22-4-12-15,1-2-31 0,-10-1-18 16,-10-5-48-16,-42 10-244 0,42-21 111 16,-1-4-71-16,7-7-53 0,0-5-108 15,-11 0-586-15,32-22 619 0,14 22 79 16,-6-32 173-16</inkml:trace>
  <inkml:trace contextRef="#ctx0" brushRef="#br2" timeOffset="109288.9581">8058 10842 2375 0,'0'-1'52'0,"0"-1"42"0,-17-1 82 15,17-4 175-15,0 4-229 0,0 0-81 16,0-1-12-16,25 0 29 0,-25-1-9 15,52-4 63-15,-30 7-69 0,1-1-26 0,0 0-9 16,-3 2-4-16,5 1-13 0,12 0 21 16,-22 0-10-16,-5 0 12 0,-1 25 15 15,-9-25 25-15,6 22 76 0,-6 5-80 16,-23-9-12-16,23 5-15 0,-23 1-13 16,5 0-6-16,-11 25-19 0,29-23 32 15,-29-3-22-15,16-1 11 0,1-4-9 16,4 21-64-16,-3-25-5 0,11-2-14 15,-10 1-2-15,10-4-16 0,0 3 34 0,0-4-13 16,0-6 61-16,21 3-43 16,-21-4-77-16,27-1-69 0,-11 0-105 0,34-17-594 15,-25 17 420-15,3 0 47 0,1-15 100 16,-8 15 135-16</inkml:trace>
  <inkml:trace contextRef="#ctx0" brushRef="#br2" timeOffset="109977.5542">9108 11318 2149 0,'-17'0'64'16,"17"0"37"-16,0 0 342 0,0 0-181 0,0 0 23 16,0 21-52-16,0-21-55 0,19 30-57 15,-5 10-5-15,-14-19-85 16,13 4-8-16,-13-5-20 0,16 2-11 0,-16-2 18 16,0 14-50-16,0-18-36 0,0-5-84 15,0 2-74-15,0 12-774 16,0-20 546-16,0-3-60 0,0-1-553 15</inkml:trace>
  <inkml:trace contextRef="#ctx0" brushRef="#br2" timeOffset="110161.692">9275 11472 2706 0,'0'-1'13'15,"0"1"13"-15,-49 0 261 0,26 0-179 16,-2 18-30-16,-8-18-31 0,-35 19-20 15,33-19-40-15,-3 11-59 0,1-11-56 16,4 0-95-16,6 0-128 0,-18 0-700 16,30 0 480-16,7 0 112 0,4-19 216 15</inkml:trace>
  <inkml:trace contextRef="#ctx0" brushRef="#br2" timeOffset="110679.3094">9953 11105 1984 0,'0'-2'20'0,"0"2"30"16,0-3 54-16,-27 3 11 0,-10 0 116 16,14 0-181-16,-1 19-21 0,-3-19-6 15,0 19 1-15,0-4-14 0,-21 13 5 16,24-12-33-16,3-1 21 0,4-1 3 15,3 3-23-15,-7 11 35 0,15-15-25 16,4-1 19-16,2 0-10 0,0-1 34 0,25 1 2 16,22 13 73-16,-20-12-26 15,85 36 283-15,-75-31-294 0,4 5-26 16,3 1-26-16,-5 4-5 0,27 36-19 16,-37-28 16-16,-6 1 28 0,-7 4 49 15,-14-4 31-15,-2 3 8 0,-43 27 140 16,14-36-163-16,-10-4-39 0,0-7-26 15,-7-5-19-15,7-8-20 0,-36-7 19 16,46 0 12-16,5 0 11 0,7-35-16 16,7 12 8-16,10-29-82 0,0 21 26 15,35-6-26-15,-4-6 37 0,8 4 12 0,5-5 4 16,57-46 12-16,-47 42-33 0,-5 3 6 16,1 0-9-16,-7 0 4 0,26-25-6 15,-38 14-8-15,-25 20-34 16,-6 22 31-16,-37 7-4 0,3 1 12 15,-11 4 4-15,-1 2 8 0,-61 0 17 16,47 20-8-16,6-20-63 0,7 27-84 16,5-27-113-16,-13 20-592 0,38-1 220 15,9-19-120-15,8 11 110 0,0-11 105 16</inkml:trace>
  <inkml:trace contextRef="#ctx0" brushRef="#br2" timeOffset="115378.3205">23979 8086 2222 0,'0'0'79'0,"0"0"91"0,-17 0 52 15,17 0 81-15,0 0 243 0,0 0-304 16,0 0-49-16,0 0-33 0,0 0-35 16,0 0 24-16,0 0-106 0,0 0-2 15,0 0 23-15,0 0 25 0,0 0 1 16,0 0 105-16,17 15-108 0,-17-15-21 16,0 0-16-16,0 0-9 0,0 13 32 15,0-3-40-15,0-3 3 0,0 2-12 0,0 3-6 16,0 3-10-16,-21 19 16 0,21-15-27 15,-15 4 3-15,15 1-7 0,-14 1 3 16,4 27 23-16,10-22-19 0,-11-3-2 16,11 4 1-16,0 2 6 0,0-2 4 15,0 38-34-15,0-34 19 0,0 2-3 16,0 3 33-16,0-1-13 0,0 44-14 16,0-44 10-16,0 5-15 0,19-1 10 15,-19 1 17-15,0 2-40 0,8 44-2 0,-8-42 25 16,15-1 6-16,-15 3 6 0,0 2-14 15,6 52-11-15,-6-52 6 0,0 7-14 16,0-1 15-16,0 2 13 0,0-2-11 16,0 59-11-16,0-56-9 0,0-1-4 15,0-1 12-15,0 3 17 0,-15 61 10 16,15-61-5-16,0 4-26 0,0-1 2 16,0-1-2-16,0 2-32 0,0 60 11 15,0-61 6-15,0-1 34 0,0 0-19 16,-16 2 29-16,16 66 16 0,0-66-33 15,0 6 15-15,-13 0-8 0,13 1-6 0,0-1 9 16,-6 72-48-16,6-69 32 16,-4 1 19-16,4 0-7 0,0 0 13 0,0 76-16 15,0-77 14-15,0 3-11 0,0-2 9 16,0 0-3-16,0 0-21 0,0 75 27 16,0-72-4-16,0 2 9 0,0-1-15 15,0 2-8-15,0 77-2 0,-21-80 19 16,21 4-13-16,-16-2 32 0,16 3-4 15,-21 3-12-15,3 83 1 0,-9 87-23 16,12-90 16 0,9-86 4-16,2 1-5 0,-2 5 3 15,-7 89-26-15,9-88 5 0,4-2 3 16,-4 5 4-16,0-3-25 0,2 86-9 16,0-90 30-16,0 5 10 0,2-4-8 0,0 1 15 15,0-3-21-15,0 77 13 0,0-82 6 16,14 2 4-16,-14 1-16 0,0 0 21 15,23 73-39-15,-4-80 18 0,-19 0-4 16,16 3 20-16,-16-4-19 0,12-1 15 16,-5 67-56-16,-3-69 52 0,-4-1-21 15,4-1-34-15,-4-2 36 0,0-5-54 16,0 51-50-16,0-58 59 0,0-3-26 0,-19-3-4 16,19-6-35-16,0 41-196 0,0-47 85 15,0 3-18-15,0-4-57 0,0-2-20 16,19-1 1-16,-19 22-609 0,0-30 462 15,14-3-66-15,-14-6 210 0</inkml:trace>
  <inkml:trace contextRef="#ctx0" brushRef="#br2" timeOffset="116884.4472">31282 13035 519 0,'0'8'8'0,"0"-4"20"0,0 0 19 16,0-1 21-16,0-1 41 0,-17 3 118 15,17-2-68-15,0 1-42 0,-23 0 14 0,23 0 37 16,-35 2 26-16,21-4-111 0,-5 3-42 16,-1-3 12-16,-1 0-5 0,-2 1-30 15,-55 1 8-15,47-3-14 16,-31 2-18-16,26 0 12 0,-1-2-15 15,0 1 6-15,-4 0 25 0,-46 4-10 16,41-3 30-16,-3-2-5 0,-7 0 7 16,-2 0 13-16,-4 2-48 0,-66-1 16 15,62-1-18-15,-7-1 10 0,-3 4-2 16,-1-3-34-16,-1 3-15 0,-83-1-59 16,74-2 41-16,0 0-16 0,-6 2-1 0,2-3 12 15,-95 0-37-15,93 0 57 0,-10 0 25 16,-1 0 31-16,-1 0-27 0,-1 0 10 15,-111 0-53-15,108 0 32 0,-7 0 5 16,4 12 8-16,-1-12-37 0,-1 0 0 16,-111 0-102-16,107 10 56 0,0-10-27 15,0 5 3-15,-4-5 4 0,-113 6-47 16,117-2 100-16,-4 0 1 0,4-1 44 16,-4-1-9-16,4 2 9 0,-113 0-19 15,113 1 5-15,4-3 41 0,1 2 5 16,-7-1-21-16,6 2 19 0,-113 4-63 15,107-6 20-15,-2 0-13 0,0 2 15 0,-4-3 17 16,-5 3-12-16,-127-1-13 0,122-1 0 16,-3 0 13-16,1 0 29 15,-3 2-4-15,-132 2 38 0,137 0-51 0,-7-1-17 16,3-2-1-16,1 3-16 0,-1-1 46 16,-133 4-42-16,132-3 27 0,-2-3-32 15,1 1 18-15,-5 0 22 0,-4 1-12 16,-149 1-5-16,137-5 8 0,-2 1 29 15,1 1 9-15,-5-2-13 0,-168 6 8 16,165-1-18-16,-7 0 14 0,3-1 2 16,-2 5-3-16,-2-2-47 0,-165 12 36 15,169-7-1-15,-3-3-9 0,7-3-12 0,-4 5 4 16,3-3-28-16,-171 15 33 16,167-17 27-16,-3 2-14 0,4 0 41 0,-4 5-16 15,-173 8 41-15,10 2-68 16,14-2-26-16,172-12 10 0,6 0-16 15,6 1-84-15</inkml:trace>
  <inkml:trace contextRef="#ctx0" brushRef="#br2" timeOffset="120617.9796">24045 12722 1728 0,'4'-5'125'0,"0"2"37"0,0-3 67 0,2 3-21 16,1 1 0-16,3 2 246 0,-6 0-237 15,0 0-26-15,-2 0-22 0,0 0 12 16,0 0-22-16,-2 0 195 0,0 0-202 16,0 0-19-16,0 0-12 0,0 0 14 15,-18 0 54-15,18 16-131 0,-27-16-16 16,10 0 17-16,-5 22-32 0,-3-22-3 16,-31 13-38-16,23 0-8 0,2-13-37 15,-4 11-16-15,6-11-159 0,-25 6-641 16,31-6 236-16,-4 0-113 0,5 0-76 0,7 0 49 15,3 0 178-15</inkml:trace>
  <inkml:trace contextRef="#ctx0" brushRef="#br2" timeOffset="120992.7135">24175 12369 1349 0,'0'3'88'0,"0"-2"83"16,0 0 64-16,0-1 76 0,14 0-8 0,-14 0 262 15,0 0-335-15,0 0-40 0,0 0-20 16,-33 0-33-16,13 0 1 16,-36 0 43-16,23 0-129 0,-4 17-37 0,-7-17-11 15,1 0-24-15,-40 12-193 0,42-12-24 16,4 0-93-16,-3 9-89 0,3-9-148 15,4 0-111-15,-17 0-541 0</inkml:trace>
  <inkml:trace contextRef="#ctx0" brushRef="#br2" timeOffset="121402.2628">24299 11905 1256 0,'4'0'49'16,"0"-6"86"-16,2 6 44 0,-3 0 96 0,-1-6 245 15,-2 5-264-15,0 0-41 0,0-4-9 16,0 5-7-16,0 0 107 0,-23 0-188 16,23 0 61-16,-23 0-16 0,7 0 15 15,-5 20 1-15,-33-4 69 0,19-16-147 16,-2 21-62-16,-2-21-21 0,-3 23-26 15,-3-23 5-15,-38 25-30 0,38-17-43 16,7-1-88-16,5-7-79 0,-2 0-96 0,-14 0-477 16,24 0 339-16,8 0-164 0,7-21-79 15,2 21 85-15</inkml:trace>
  <inkml:trace contextRef="#ctx0" brushRef="#br2" timeOffset="121835.477">24388 11335 1774 0,'10'0'90'0,"-4"0"44"16,-4 0 34-16,1 0 26 0,-3 0 15 15,0 12 226-15,0-12-231 0,-36 8-33 16,18-8-21-16,-9 13-6 0,-39 2 78 16,22-4-152-16,-5-2-19 0,1-1-34 15,5 0-5-15,-7 1-18 0,-43 6-111 16,56-9 7-16,2 0-44 0,2-1-20 16,4-1-37-16,-17-1-335 0,38-3 135 15,-6 0-180-15,5 0-44 0,-1 0 69 16</inkml:trace>
  <inkml:trace contextRef="#ctx0" brushRef="#br2" timeOffset="122258.7888">24351 10796 1835 0,'6'0'57'0,"-6"0"50"0,4 14 66 15,-4-14 69-15,0 0 8 0,0 0 259 16,-29 0-281-16,29 9-29 0,-37-9-41 16,10 13-9-16,-43 4 99 0,33-8-158 0,-7 3-24 15,3-3-45-15,-3 0-13 0,1 0-32 16,-40 8-138-16,44-12-6 0,2 1-76 15,4-1-86-15,0 0-82 0,6-1-165 16,-17-2-769-16,26-2 768 0,5 0 237 16</inkml:trace>
  <inkml:trace contextRef="#ctx0" brushRef="#br2" timeOffset="122743.0923">24272 10393 1455 0,'10'0'80'16,"-5"0"52"-16,-1 0 68 0,0 0 27 15,-2 0 174-15,-2 0-227 0,0 0 16 16,0 0-30-16,0 0 15 0,-19 0 6 16,-8 0 163-16,11 20-186 0,-7-20-25 0,-4 17-25 15,-6-17-22-15,-37 40 9 0,35-28-67 16,-9 0-31-16,-3 1-19 16,3 1-45-16,3-4-72 0,-33 7-313 0,36-12 101 15,3-1-83-15,6 0-197 0,5-2-80 16,5-2 46-16</inkml:trace>
  <inkml:trace contextRef="#ctx0" brushRef="#br2" timeOffset="123152.4765">24202 9918 2126 0,'4'0'77'0,"-2"8"48"0,0-8 74 16,-2 0 36-16,0 0 307 0,0 0-306 15,0 9-21-15,-29-9-66 0,29 7-27 16,-33 0-9-16,-14 11 3 0,16-7-72 15,0-1-30-15,-5 1 9 0,-1 1-16 16,0-2-22-16,-33 9-120 0,37-11-32 16,2-3-114-16,2 2-97 0,4-2-94 0,-23-2-827 15,30-3 639-15,-5 0 138 0</inkml:trace>
  <inkml:trace contextRef="#ctx0" brushRef="#br2" timeOffset="123545.4563">24464 9125 1959 0,'-20'0'95'15,"20"15"59"-15,-23-15 55 0,8 13 70 16,-3-13-17-16,-26 23 223 0,13-12-309 0,-6 1-50 15,-2-1-63-15,-6 1-22 16,-7 3-34-16,-60 15-11 0,56-15-77 0,-4 2-70 16,1-4-127-16,3 1-123 0,-41 8-852 15,55-13 565-15,5-2 132 0</inkml:trace>
  <inkml:trace contextRef="#ctx0" brushRef="#br2" timeOffset="124643.3915">24235 9583 2099 0,'4'0'73'0,"-2"16"80"0,2-16 436 16,-4 0-203-16,0 0 23 0,0 0-36 15,0 0-9-15,0 0 54 0,0 0-300 16,-16-15-62-16,16 15-8 0,-19 0-17 16,3 0-17-16,-26-12-10 0,9 12-4 15,-2 0-6-15,-2 18-15 0,-5-18-45 0,-38 26-236 16,41 0 17-16,-5-26-102 15,7 23-83-15,4-13-112 0,2-10-113 0,-17 17-703 16,26-17 873-16</inkml:trace>
  <inkml:trace contextRef="#ctx0" brushRef="#br2" timeOffset="126158.2714">23400 9624 1794 0,'0'-5'67'0,"14"0"63"0,-14 2 84 16,11 2 53-16,-11-7 271 0,8 5-313 15,-8 1-15-15,0 0-37 0,0 2 4 16,0 0-26-16,0 0 113 0,0 0-184 16,0 0-8-16,-19 0-41 0,19 0 35 15,-22 15 66-15,-7-15-46 0,10 0-21 16,0 11-21-16,1-11 4 0,-1 11-6 15,-14-3 3-15,19-3-27 0,1 1-27 0,5 1-12 16,0-2 8-16,1-3-1 0,1 3-10 16,2-1 2-16,4 0 11 0,0-2-25 15,0 0 18-15,0 3 21 0,0 0 16 16,17 0-16-16,-17 1-13 0,22-1 3 16,-22 1-3-16,40 8 17 0,-22-6 0 15,1 3 8-15,-3 2-19 0,3 0 15 16,8 19-38-16,-17-17 45 0,-1 2-12 15,-5 0 18-15,-4 0-12 0,0-2-11 0,-23 7-3 16,23-11 1-16,-31-2 10 16,12-4 3-16,1-2-22 0,-3-2 1 15,-10-1-50-15,17 0 31 0,1-22 2 0,5 22-31 16,8-26 12-16,-10-11-36 16,10 14 49-16,0 1 23 0,33-2 1 0,-17-2-10 31,5 0 12-31,16-21-25 0,-20 26-1 0,-3 2-11 15,1 3-22-15,-5 0-26 0,-10 4-50 0,10-6-405 0,-10 14 185 16,0 0-45-16,0 0-34 0,0 1-132 16,-25 3-490-16,25 0 684 0,-22 0 200 15</inkml:trace>
  <inkml:trace contextRef="#ctx0" brushRef="#br2" timeOffset="126777.1607">23400 9312 847 0,'0'0'63'0,"0"0"87"0,8 0 92 16,-8 0 44-16,6 16 202 0,-2-16-337 16,1 20-28-16,-1-7-15 0,0 1-6 15,-2 1-26-15,0 17 27 0,-2-14-85 16,0 2 5-16,2-4-3 0,-2-2-2 15,0-3-3-15,2 7-8 0,0-12-2 0,-2-5 2 16,0 1 18-16,0-2-25 16,0 0 30-16,0 0-27 0,0 0 1 0,0 0-22 15,0 0 29-15,0-22-25 0,-16 3 20 16,16 4-22-16,0 0 11 0,0-2-4 16,-15-41 13-16,3 36-6 15,1-1-3-15,-3-25-12 0,2 20-2 16,1 2-2-16,-1-5 4 0,-7-1-10 15,3 3 2-15,-15-22-2 0,12 28 1 16,0 5 2-16,5 4-1 0,-5 2 7 16,-14 0-4-16,17 12 7 0,-1 0 8 0,3 0 3 15,1 0 13-15,-1 0 0 16,-9 24 4-16,13-1 15 0,4-23 8 16,1 28-4-16,1-14-7 0,2 2-5 0,2 14-4 15,0-18-3-15,0 0-12 0,19 0-2 16,-19-2 11-16,18 6-2 0,9-13-9 15,-10 1-41-15,-1-3-19 0,1-1-13 16,4 0-33-16,18-18-168 0,-23 18 35 16,5-21-105-16,-4 21-21 0,3-21-36 15,-1 21 20-15</inkml:trace>
  <inkml:trace contextRef="#ctx0" brushRef="#br2" timeOffset="130871.7142">24177 13142 1926 0,'0'-3'127'0,"0"-1"122"0,0 4 145 0,0-2 133 16,0-1 500-16,0 3-618 0,0 0-65 15,0 0-112-15,0 0-32 0,0 0 70 16,0 0-163-16,0 0 2 0,0 0-26 15,0 0-20-15,0 0-22 0,0 0 4 16,0 17-16-16,0-17 0 0,0 15-6 16,0-15-6-16,0 35-1 0,0-20-9 15,0 3 0-15,17 0 10 0,-17 2-9 16,0 0-44-16,0 24-167 0,0-24 4 16,0 1-37-16,0-3-56 0,0-4-155 0,0 10-755 15,0-19 449-15,0 1-134 16,0-6 94-16,-17 0 110 0</inkml:trace>
  <inkml:trace contextRef="#ctx0" brushRef="#br2" timeOffset="131262.4159">24843 13122 1156 0,'0'0'95'0,"0"0"76"0,0 0 60 0,0 0 57 16,0 0 176-16,0 0-263 0,0 0-4 15,0 0-9-15,0 0 23 0,0 0-13 16,0 0 160-16,0 0-193 0,0 0 24 16,0 24-6-16,0-24-26 0,-23 22-13 15,23 5 17-15,-15-10-130 0,15 0-28 16,0 1-10-16,0-1 10 0,-10 16-73 15,10-16-46-15,0-1-146 0,0-1-132 16,0-5-125-16,0-3-180 0,0-1-924 0,0-6 1010 16</inkml:trace>
  <inkml:trace contextRef="#ctx0" brushRef="#br2" timeOffset="131669.7537">25399 12992 674 0,'6'-3'28'0,"2"3"29"0,-2 0-4 15,17 0 204-15,-15 0-45 0,3 0 51 16,-1 20-4-16,-2-20-8 0,3 25-66 16,1 7 113-16,-10-14-177 0,0 3-9 15,0 1-3-15,-2-1-1 0,2 20 46 0,-2-22-119 16,0 0-19-16,0 0-9 15,0-3 5-15,0 2-26 0,0 14-168 16,0-17-16-16,0-2-94 0,0-3-123 16,0 0-90-16,0-1-22 0,0 4-284 0</inkml:trace>
  <inkml:trace contextRef="#ctx0" brushRef="#br2" timeOffset="132212.6787">25395 13708 1276 0,'0'0'160'0,"0"0"110"15,12 0 56-15,-12 0-65 0,0 0-8 16,6-13 37-16,2 13-172 0,-1 0-42 16,5-11 3-16,-4 11-21 0,7 0 5 15,12 0 42-15,-9 0-59 0,-3 0-12 16,3 0-15-16,-7 0-1 0,16 0-30 16,-15 16-1-16,-4-16 9 0,3 0 4 0,-3 12 10 15,-6-12-6-15,2 10 19 0,-4 1-13 16,0-11 25-16,0 13-10 0,0-7 7 15,0 10 13-15,0-8-19 0,-23 1-11 16,23 0-4-16,-25 1 4 0,25-1-26 16,-33 8 18-16,23-8-22 0,10-5 23 15,-14 3-27-15,14-4-1 0,0 3-2 16,0-3 31-16,0-1-13 0,0 0 12 16,0 2-8-16,20-2 10 0,3 5 63 15,-23-3-2-15,29 2 15 0,-13-2 25 16,1 1-1-16,2 5-7 0,10 10 21 0,-19-8-84 15,2 0-23-15,-3 2-3 0,-5 0 13 16,-4 13 33-16,0-13-24 0,-31-2-4 16,8-2-9-16,-10 0-26 0,-8-4-8 15,-50 0-145-15,37-6-8 0,4 0-94 16,1 0-72-16,3 0-88 0,-22-25-621 16,47 3 466-16,1 5-52 0,9-1 143 15</inkml:trace>
  <inkml:trace contextRef="#ctx0" brushRef="#br2" timeOffset="134244.8196">25293 9530 601 0,'0'0'22'15,"9"3"112"-15,-3-3-3 0,-6 0 42 16,4 0 12-16,-4 0 9 0,2 0 18 16,-2 0 110-16,0 0-163 0,0 0-55 15,0 0 1-15,0 0-31 0,0 0 70 16,-17 0-80-16,17 0 22 0,0 0-14 15,-18 0-24-15,18 0 16 0,-21-15 52 16,3 15-47-16,18 0 3 0,-21 0-6 16,11 0 13-16,3 0-12 0,-5 0 16 15,6 21-48-15,0-21-2 0,3 13 7 0,3-13-9 16,0 15 16-16,0 2-41 0,0-17 17 16,27 11-7-16,-27-11-18 0,23 9 14 15,8-6 4-15,-16-3-2 0,3 0 1 16,3 0-13-16,-5 0 3 0,-1 0-2 15,12-18-4-15,-19 3 13 0,2 15 7 16,-3-21-14-16,-5 21 3 0,6-31-17 16,-6 20 8-16,-2 0-8 0,0 1-4 15,0 0 5-15,-23 2 6 0,3-4-7 0,20 9 19 16,-21 3 2-16,21 0 13 16,-15 0-3-16,15 0 16 0,-14 21 71 0,-3-2-45 15,7-19-18-15,4 19 16 0,0-19-41 16,-5 21 47-16,5-6-64 0,2-4 10 15,2-2-5-15,0 2-16 0,0-1 13 16,2 7 31-16,0-10-7 0,22 0-12 16,-22-5-20-16,27 5 4 0,13-4-6 15,-22-3 5-15,1 0 4 0,-3 0 5 16,3 0 22-16,0 0-19 0,7-19 11 16,-13 19-37-16,-9 0 38 0,4-17-32 0,-4 17 18 15,3-15-3-15,-7-6-35 16,0 12 18-16,-23-2-9 0,23 11 13 15,0-9 10-15,-29-1-35 0,10 10 15 0,7 0 7 16,0 0 12-16,1 0-12 0,11 0 9 16,-14 0 33-16,3 17-14 0,5-17-1 15,0 15-14-15,6-15 13 0,0 30 11 16,0-19-23-16,0 2 3 0,0-6-1 16,0 1 3-16,23-1 8 0,-23 8-17 15,20-12 13-15,-20-1-17 0,23 2 13 16,-23-3 8-16,17-1-2 0,-5 0-10 15,-12 0 0-15,17 0 2 0,-17 0-7 0,0-24-10 16,10 7-45-16,-10 17 31 0,0-27-11 16,0 13 1-16,-25 3 5 0,25 1 11 15,-25-12 6-15,25 22-2 0,-22-8 1 16,22 8 1-16,-19 0 11 0,2 0 44 16,7 0-11-16,2 25-13 0,8-25-13 15,-11 22 8-15,7-22 3 0,4 42 27 16,0-28-20-16,0-3-17 0,21 0-14 15,-21-1 3-15,17-2 11 0,3-1 16 16,-20 0-13-16,17-4-11 0,-17-3 4 16,16 0-11-16,1 0-25 0,-17 0-29 0,14-22-14 15,-14 22-44-15,0-25-38 0,0 25-59 16,0-22-355-16,0 4 273 16,-22 18 27-16,22-16 36 0,-25 16 5 0,8 0 12 15,-12 0-391-15,13 0 244 0,5 0-8 16,11 0 58-16,-8 0 54 0</inkml:trace>
  <inkml:trace contextRef="#ctx0" brushRef="#br2" timeOffset="135782.4082">4351 12350 1349 0,'25'-3'52'16,"0"0"56"-16,-9 2 86 0,-3 0 63 0,-3 0-6 15,-4 0 235-15,-6 1-270 0,0 0-1 16,0 0-56-16,-24 0-19 0,-26 0 34 15,13 0-89-15,-13 24 8 0,-4-24-2 16,-10 18 15-16,-4-18-26 0,-72 34 37 16,69-18-92-16,1-5-5 0,4 3-7 15,2-4-30-15,8 3 4 0,-29 5-11 0,52-11-20 16,8-3-33-16,11-1 10 16,10-1 1-16,4 1 58 0,31-3 18 15,-6 0-2-15,10 0-18 0,12 0 21 0,11 0-11 16,83-25 2-16,-59-1-8 15,5 14 13-15,4-1 2 0,-2-1-15 0,-4 2 14 16,59 2-41-16,-86-3 24 0,-14 13 8 16,-11-6 44-16,-17 6 6 0,-9 0 50 15,-30 0-73-15,-10 20 1 0,-7-20-7 16,-15 27 22-16,-12-9-8 0,-85 25-2 16,69-20-21-16,2 1-11 0,7-3 10 0,8 0-9 15,-32 17-95-15,72-24 23 16,5 1 2-16,11-3 39 0,10 0 7 15,0-2 26-15,80 2-27 0,-40-7 25 0,9-5-1 16,7 0 5-16,2 0 9 0,2 0-21 16,47 0-14-16,-55 0 5 0,-11-17 26 15,-12 17 6-15,-10 0-2 0,-5 0-1 16,-14 0-4-16,0 0 11 0,-41 0 9 16,8 31 6-16,-4-14-10 0,-40 22-1 15,38-21-20-15,4 1-16 0,2-1-29 16,8-4-6-16,12 8-122 0,13-13 60 15,0-3-68-15,0-1-55 0,31-2-78 16,-2 1-81-16,33 3-612 0,-28-5 469 16,3 2 28-16,-2-1 158 0</inkml:trace>
  <inkml:trace contextRef="#ctx0" brushRef="#br2" timeOffset="137269.3094">4845 12909 1908 0,'4'-7'45'0,"-1"1"75"0,-3-1 37 16,0 0 48-16,0 0-24 0,0 0 55 16,0 3-168-16,0 4-21 0,0 0-18 15,0 0 63-15,0 21 222 0,0-21-97 16,22 29-71-16,-22-9-32 0,19 5 0 16,-19 5-65-16,25 35 66 0,-5-31-98 15,-20 0 21-15,23-1-20 0,-13-1-25 0,3-1 6 16,5 22-62-16,-7-28-12 0,-1-5-71 15,-2-2-76-15,-1-2-75 0,3 8-452 16,-2-14 227-16,-4-2-34 0,-4-3 35 16,0 0-2-16,0 0 217 0</inkml:trace>
  <inkml:trace contextRef="#ctx0" brushRef="#br2" timeOffset="138052.1486">5062 13512 1108 0,'0'9'104'0,"21"0"87"0,-21 3 66 0,0-2 45 15,19 6 165-15,-7-11-300 0,-2 4 1 16,-1-2-49-16,-1-6 34 0,-2 6 160 16,-4-7-131-16,2 0 5 0,3 0-31 15,-3 0-21-15,2 0-42 0,8-25-30 16,-5 1-37-16,1 8-29 0,-2-4 10 16,0-3 11-16,1-2 6 0,11-28 7 15,-11 26-17-15,-5 0-30 0,2 3 6 16,0 0-4-16,7-8 6 0,-9 21 2 15,-2 3-9-15,2 4-9 0,0 4 12 0,4 0 21 16,7 24 25-16,-9-24-8 16,0 31-1-16,3-8 14 0,-3 0-6 0,-2 4-22 15,0 25 10-15,-4-24 2 0,0 0 38 16,0 0 12-16,0-6 7 0,-21 18 52 16,21-22-84-16,-18-1-10 0,18-2-20 15,-25-3 9-15,12-4-29 0,-15-2-1 16,7-3-6-16,0-3 11 0,-2 0-21 15,-3 0 7-15,-32-19-11 0,27 19 20 16,-6-25-8-16,3 25 7 0,-3-25-32 16,8 10 23-16,-29-8 22 0,38 9 5 15,-1 5-32-15,7-1-7 0,5 2-34 16,3 8-54-16,4-11-128 0,2 11 96 16,0 0 56-16,0 0-5 0,33 0-6 0,8 0-61 78,-14 0 75-78,0 0 6 0,2 0 27 0,0 0 7 0,2 0 40 0,19 0 8 0,-28 0 28 0,-1 0-10 0,-2 0-26 15,-1 0 28-15,11-20-29 0,-18 6 14 0,-3 14 3 0,0-18-2 0,-4 18 5 0,2-22-1 0,-1-2-11 0,-3 11 0 16,-2 1-6-16,0 0 1 0,0 2-5 16,0 0 2-16,0-2-28 0,-29 7 17 15,29 4-7-15,-25 1 12 0,10 0 8 0,-11 0-39 16,13 0 40-16,-1 0-6 15,5 21 11-15,9-21-8 0,-10 0 7 0,4 0-13 16,6 0 19-16,-4 0-31 0,4 0 23 16,0 11 26-16,20-11 28 0,-20 0-13 15,29 0-11-15,-8 0 18 0,4 0-19 16,0 0 11-16,22 0 28 0,-24 0-26 16,-7 0-37-16,1 0-5 0,-3 20 10 15,-3-20-7-15,-5 18 33 0,-6-18-32 16,0 15 20-16,0-15-16 0,-25 23-14 15,-6 0-7-15,13-8 1 0,-3 1 18 0,4-5-17 16,-5 3-42-16,1 0 1 16,-12 6-137-16,25-7 102 0,8-4-34 0,-9-4-33 15,9 2-58-15,0 1-415 0,27-5 216 16,-27-3-13-16,33 0 71 0,-14 0-70 16,6 2 158-16</inkml:trace>
  <inkml:trace contextRef="#ctx0" brushRef="#br2" timeOffset="145503.5907">26073 10383 639 0,'0'0'8'16,"2"0"55"-16,2 0 29 0,-2 0 81 16,0 0 48-16,-2 0 157 0,0 0-249 15,0 0-34-15,0 0 11 0,0 0-12 16,0 0-2-16,0 0 80 0,0 0-110 15,0 0 20-15,0 0-4 0,0 0 1 16,0 0 62-16,0 0-67 0,0 0-23 16,-17 0-15-16,17 0 11 0,0 0-48 15,0 0 1-15,-12 0-11 0,12 0 17 0,-12 0-21 16,12 0 25-16,-11 0-12 16,-3 0 19-16,3 0-11 0,7 0-2 0,-2 0-8 15,-2 0-6-15,-5 0 6 16,11 18 4-16,0-18 8 0,2 0 0 0,-4 14 5 15,2-14-1-15,2 10 15 0,0 2-24 16,0-12-1-16,0 10-4 0,0-10-4 16,21 6 26-16,-5-6-6 0,-16 0-4 15,19 0-12-15,-19 0 14 0,21 0-8 16,-5 0 7-16,-8-21-15 0,-3 21 10 16,1-13-9-16,-6 13-13 0,4-12 6 15,-4 2-3-15,0 10 20 0,0-8-16 16,-19 8-10-16,19-5 12 0,-22 5-15 15,22 0 27-15,0 0 3 0,-19 0 0 0,19 0 2 16,-15 0-3-16,5 17 37 0,10-17-26 16,-8 0 6-16,8 14-16 0,0-14 8 15,0 10-5-15,0-10-3 0,0 0-1 16,21 7 0-16,-21-7 7 0,18 0-11 16,-1 7 2-16,-17-7-11 0,20 0 5 15,-11 0 2-15,1 0 0 0,0 0 23 16,-10 0-20-16,4 0-20 0,-4 0-32 15,0 0-84-15,0 0-71 0,0-13-494 0,0 13 154 16,-24-15-53-16,24 15 112 16</inkml:trace>
  <inkml:trace contextRef="#ctx0" brushRef="#br2" timeOffset="146344.5152">24946 10363 1051 0,'0'0'261'15,"0"0"-30"-15,0 0 79 0,0 0-70 16,0 0 12-16,0 0-56 16,0 0 79-16,0 0-166 0,0 0-29 0,0 0 1 15,0 0 0-15,0 0 126 0,0 0-132 16,0 0-1-16,0 0-43 0,0 0-14 16,0 0-2-16,-19 0-9 0,19 0 0 15,-22 0-4-15,22 16 9 0,-15-16-4 16,5 20 1-16,10-20 1 0,-10 11-3 15,10-11-2-15,-5 9 10 0,5-9-9 16,-2 12-15-16,2-6 17 0,0-6-15 16,0 7 37-16,0-7-13 0,0 3-13 15,19-1 13-15,-3 0-10 0,-16-2 10 16,19 0-11-16,-19 0-5 0,17 0 15 0,-1 0 2 16,-8 0-1-16,-3 0-12 0,3-23 1 15,-8 23-4-15,6-17-5 0,-4 17 17 16,-2 0-5-16,0-13-6 0,0 13-15 15,0 0 8-15,0-8-14 0,-16 8 5 16,16 0 5-16,0 0 7 0,0 0-19 16,-15 0 26-16,15 0-12 0,-8 0 18 15,8 20-12-15,0-20-7 0,0 15 13 16,0-15 14-16,0 15-27 0,27-15-62 0,-27 0-41 16,29 11-60-16,-13-11-58 15,19 0-359-15,-16 0 172 0,0 0-133 0,1 0-8 16,-3 0 34-16</inkml:trace>
  <inkml:trace contextRef="#ctx0" brushRef="#br2" timeOffset="149326.0713">25339 9544 532 0,'0'0'5'0,"0"0"17"15,16 16 1-15,-16-16 71 0,0 0-41 0,0 0 19 16,0 9-17-16,0-9 3 0,0 0 0 16,0 0-10-16,0 0-45 0,0 0 26 15,0 0 24-15,0 0 49 0,0 0 79 16,0 0-104-16,0 0-4 0,0 0 2 16,0 0-7-16,0 17 23 0,23-17 2 15,-23 0-36-15,0 0-23 0,0 13-18 16,23-13 30-16,-23 9-14 0,0 0-21 15,16-9 0-15,-16 9 11 0,9-9 22 0,-1 7-12 16,-8 0 12-16,0-4-11 0,0-3 8 16,18 5 11-16,-18-2-7 0,0-1-6 15,23 5 19-15,-23-4-24 0,0 2-21 16,17-1 15-16,-17 0-10 0,8 3 14 16,4-3-41-16,-5 1 11 0,-1 0-15 15,-6-3 5-15,10 5 22 0,-2 1 0 16,-6-1 4-16,3-3-15 0,-1-1 2 15,0 2-6-15,2 5 14 0,0-5 17 0,-2 0 10 16,3-2 4-16,-5 2 7 16,4 0-18-16,4 5 6 0,-6-4-18 0,-2-3-8 15,5 4 4-15,-3-2-6 0,0 0-16 16,10 7 29-16,-10-8-30 0,3 2 18 16,-1-2-4-16,-4-1-17 0,4 3 0 15,-4-4-1-15,0-1 21 0,2 3-9 16,-1-3 17-16,-1 3-1 0,6 3 26 15,-6-3-22-15,-2-1 1 0,2 1 8 16,-2 0-16-16,4-1 12 0,2 4-11 16,-4-5 3-16,3 1-20 0,-1 0 15 0,-2 0-12 15,2-1-5-15,2 7 6 0,-4-5 3 16,2-1 8-16,0 2-5 16,-2-1-8-16,5 5-1 0,-5-5-5 0,2 1 5 15,-2 0 2-15,2-3-6 0,0 3 2 16,2 3-7-16,-4-4 13 0,1 0 0 15,1-1 2-15,-2 2 3 0,0 0 2 16,6 4 2-16,-6-6 0 0,2 1 3 16,0 2 17-16,1 0-3 0,5 3 10 15,-8-3-41-15,2-1 1 0,4-1 1 16,-4 1-5-16,-1 2 2 0,7 1 5 16,-10-2 0-16,6-4 6 0,-4 3-21 0,-2 0 10 15,0-1-9-15,4 2 11 16,-4-2-5-16,6-1 22 0,-6 2 7 0,5-2-1 15,3 6 34-15,-4-4-33 0,-2-1-1 16,2 2-4-16,-2 0-12 0,4-1 7 16,-1 6-8-16,-3-4 10 0,0-2-28 15,2 0 24-15,0-3-18 0,-2 3-5 16,2 2 24-16,0-2 6 0,-2-4-1 16,0 4 7-16,1-1-9 0,1 8 40 15,0-9-30-15,-2 1 14 0,0-1-23 16,2 3-1-16,0-2-9 0,2 4-7 15,-6-2 6-15,2-3-7 0,3 3 12 0,-1 1-8 16,-2 0-21-16,2 0 10 0,-2 1 6 16,0-4 16-16,2 4-11 0,-2-1-4 15,2 5 14-15,-1-6 3 0,1-4 18 16,-2 2-18-16,0 1 40 0,-2 0 13 16,8 3 75-16,-4-5-98 0,0-1-33 15,-4 5-16-15,4-3 16 0,-1 8-11 16,-1-7 7-16,0 0-15 0,0 0 23 15,0 4-30-15,4-5 30 0,-2 11-9 16,0-11 9-16,0 2-34 0,1 1 13 16,-3 1-2-16,6-3 6 0,0 11 50 0,-6-10-18 15,2-1-17-15,0 5-6 32,-1-3-11-32,7 5 16 0,-2-7-3 0,-8 1-19 0,6-2 5 0,-4 4 0 0,3-4 3 15,1 6 5-15,-4-6 12 0,-2 3-27 16,0-3 18-16,0 1 10 0,0 0-37 15,0 6 42-15,18-4-16 0,-18 0 6 16,0-1-4-16,0-1-3 0,23 9-19 16,-23-8 3-16,17 1 8 0,-17-1 18 15,8 0-17-15,2-1 4 0,-4 8-17 16,-6-7 17-16,9-3 3 0,-9 3-17 0,0-2 29 16,8 2-17-16,-8 2 3 15,0-5-13-15,0 2 7 0,0 1 30 0,0 1-48 16,0 4 20-16,0-6-10 0,0 3 14 15,17-2 5-15,-17 2 8 0,0-1-5 16,16 5 1-16,-16-5-16 0,12-1-5 16,-12 1 3-16,11-1 10 0,-11 0-18 15,10 5 10-15,-10-4 2 0,0-2 18 16,6 1-8-16,-4-1-23 0,9 7 49 16,-5-7 4-16,0 2 39 0,0 0-25 15,5 0-17-15,-3 0-19 0,6 5-22 16,-7-5-6-16,-5 0 7 0,4 0 19 15,0-3-22-15,4 10 15 0,1-5-28 16,-7-2 32-16,6 4 2 0,-8-3-10 16,0-3 3-16,-2 4 13 0,5 0-30 15,5 6-3-15,-6-7-5 0,2 1 28 16,2 1 12-16,-5 4 7 0,5-2-11 16,-4 12 19-16,2-16-57 0,-2 2 34 15,-2 0-19-15,0-3-5 0,9 1 27 16,-5 0-16-16,-4-1 12 0,0-1 1 15,2-1-18-15,-4 2 20 0,8 8 15 16,-8-7-7-16,3-4-3 0,-1 8-26 0,0-3 10 16,0 1-14-16,6 13 20 0,-6-13-7 15,0-1 7-15,2 3-16 0,-2-1 10 16,7 13 4-16,-5-15-8 0,2 2-11 16,-2 0 1-16,0 1 23 0,2-1 5 15,3 9 14-15,-3-9-51 0,-4 1 8 16,2-1 6-16,2-1-1 0,-4 3 5 15,11 10 18-15,-9-10-5 0,0-1 18 16,0 1-26-16,0-1 17 0,5 15-8 0,-3-14-1 16,-2-1-26-16,0 3 17 15,0-1 1-15,0-2-27 0,7 12 28 0,-7-11-15 16,-2 0 18-16,2 1-4 0,0-2 0 16,4 15 5-16,-6-14-9 15,1 1-3-15,1 0 4 0,2 0 14 0,-2 3 15 16,4 16 3-16,-4-16-21 0,3-1-8 15,-1 4-2-15,-2-2 23 0,6 16-7 16,-6-17-10-16,3 1 3 0,-3-1-13 16,0 0-15-16,-2 2 18 0,6 19-10 15,-6-19 26-15,0-1-18 0,0 1 11 16,3-2-3-16,1 19-14 0,-4-20-1 16,2 2 4-16,6 36 4 15,-6-36 4-15,-2-1 9 0,3 3-27 0,5 16 10 16,-4-18-15-16,-2 2 27 15,2 1-11-15,-1-1-1 0,-1 0 9 0,2 19-1 16,-4-20-3-16,-2 1-9 0,0 0 0 16,2-1 15-16,0 22-4 0,0-20 6 15,0 1-14-15,0-1 6 0,0-1 1 16,0 2-12-16,5 21 16 0,-5-21 9 16,2-1-17-16,-2 1 18 0,-2 1-20 15,6 21-11-15,-6-22 5 0,2 0 10 16,0 1 9-16,-2 0 7 0,2 1-17 15,0 23-10-15,1-23 8 0,-3 3 7 0,4-2 10 16,-2 2-3-16,2 24 13 0,-2-25-23 16,-2 3-7-16,2 1 0 0,0 0-21 15,-2 2 27-15,2 35 47 0,-2-32-11 16,2 2-7-16,0-1-6 0,-2 1-33 16,4 32-2-16,-4-33 14 0,0-1 1 15,0-1 7-15,0-2-7 0,0 1 2 16,0 29 9-16,0-30-13 0,0 0-4 15,-16 2-2-15,16 1-10 0,0 36-7 16,-13-34 23-16,13 5-4 0,0-2-13 16,-10 1 3-16,10 2-9 0,-6 34-48 15,-2-36 23-15,3-3-13 0,3-7 5 0,-2 1-9 16,-6 22-62-16,2-13 37 16,-1-12 13-16,7-21 30 0,-2-2 16 15,2-4 44-15,0 1 11 0,2-3 19 16,0 0-42-16,25-30-32 0,-25 30 11 15,58-74 0 1,-13 0-29-16,-30 51 6 0,-3 0 6 16,-4 0 12-16,-1 1-1 0,5-7 2 15,-8 17 1-15,0 5-37 0,0-1-26 16,-4 7-68-16,0 20 134 16,0-19 4-16,-20 53-43 0,3-23 48 0,17 4-4 15,0 4 18-15,-12 1-3 0,12 3-18 16,-15 42 13-16,3-44 4 0,12-3 11 15,-15-2-3-15,7-4-11 0,-4 20-14 16,1-32 20-16,5-5 1 0,-2-1 28 16,-2-6 15-16,3-4 8 0,-15-23 55 15,5 20-80-15,3-36-16 0,-3 8-24 16,-41-69-238-16,42 71-1 16,-3-1-120-16,-10-10-665 0,21 24 322 0,0 5-16 15,1 8 155-15</inkml:trace>
  <inkml:trace contextRef="#ctx0" brushRef="#br2" timeOffset="152226.1135">25475 9599 480 0,'0'0'37'0,"0"0"-1"31,0 0 47-31,0 0 9 0,0 0 100 0,0 0 2 0,0 0 226 0,0 0-237 16,0 0 13-16,0 0-52 0,0 0 13 15,0 0-19-15,0 0 129 0,0 0-131 16,0 0 3-16,0 0-9 0,0 0-21 16,0 0 72-16,0 0-112 0,0 0-18 15,0 0-33-15,0 0-8 0,0 0 7 16,0 0 61-16,0 0-9 0,0 0-11 16,-20 0-15-16,20 18-15 0,0-18-8 0,-17 15 4 15,17 4-4-15,-17-19 2 0,17 17-17 16,-22-5 16-16,-9 7-20 0,12-7 21 15,3-3-3-15,-1 2 3 0,0-2-9 16,3 1 6-16,-11 8 15 0,15-10-15 16,4-1-6-16,-3 2 5 0,3-1-12 15,-4 2-12-15,4 4-15 0,-1-6 18 0,7-1 13 16,-2-1 2-16,-2 2 1 16,0 3 2-16,4-4-15 0,0-2-4 15,0 1 2-15,0 0-5 0,0 0-2 0,0 8 8 16,0-9 2-16,0 1 3 0,0 0-4 15,0 1 0-15,0 8 8 0,0-10-11 16,-18 1-2-16,18 1 21 0,0-1-14 16,0 1-6-16,0 5 3 0,-13-8-15 15,13 3 13-15,-8-1 2 0,8-2 4 16,-13 3 14-16,9 6 13 0,-2-6-30 16,2-2-13-16,2 2 1 0,-2 0 14 15,-2 5-5-15,4-3 12 0,-5-4-14 16,5 2 20-16,-2 3-2 0,4-2-1 15,-4 8 14-15,4-8-27 0,-4 0-1 0,0-1-10 16,2-1 8-16,-2 1 6 0,-3 2 8 16,1 0-2-16,4-6-13 0,-6 1 0 15,6 3 16-15,-7 0 0 0,3-2-8 16,4-1 1-16,-2 3-4 0,-2-1 6 16,4-1 10-16,-7 5-15 0,9-3-4 15,-2 0-11-15,-2-1 18 0,2-4 10 16,0 5-11-16,-6 6 8 0,6-10-7 15,-2 2 24-15,0-1-28 0,1-1 3 16,-3 9-27-16,6-10 22 0,-2 1-6 16,0 0 14-16,-4 1-10 0,6-2 19 15,-8 1 3-15,6-1-6 0,-3 2-8 0,5-2 1 16,-6 4-21-16,6-3 13 0,-2 2-14 16,-2 3 27-16,2-4 0 0,2-2 12 15,-4 5-6-15,-2 2-8 0,6-5-18 16,-4 3 6-16,4-6 0 0,-5 5 2 15,1-2 12-15,2 3 9 0,-2-3-13 16,0 4 2-16,2-6 3 0,-4 6 7 16,6-5 2-16,-7 9 11 0,3-3-25 15,0-1 14-15,2-2-5 0,-2 2-3 16,-2 5-10-16,2-3-5 0,-3-3 1 16,3 0-2-16,0 3-5 0,-2-3 10 0,-4 11 2 15,3-6 2-15,1-4-11 0,2 3 12 16,0-2 4-16,-2 10 29 31,4-9-22-31,-4 1-5 0,1-1-2 0,-1 0-16 0,4 0 6 0,-4 11 1 0,0-10 12 16,2 0-17-16,2 0 19 0,-3-2-35 15,1 1 16-15,-8 12-1 0,6-12 29 16,-1 1-31-16,3 1-1 0,-2-1 18 16,-8 14 6-16,7-13 7 0,3 1-24 0,0-1 0 15,0 0-4-15,-2 2 3 0,2 11 8 16,-3-12 15-16,7-3-19 15,-8 6 0-15,6-3 3 0,-2 1-9 0,-8 13-7 16,7-17-2-16,1 5 10 0,-4-2 21 16,6 1-20-16,-12 12 10 0,9-13-9 15,3 2 4-15,-2 1-7 0,2-4 1 16,2 4-4-16,0 14 11 0,0-15 1 16,0 4-3-16,0-6 2 0,0 3-14 15,0-1 16-15,-23 10-6 0,23-13 8 16,0 2-5-16,-16-3-14 0,16 2 26 15,0 10-10-15,-13-11 9 0,13 2-14 0,0-1-13 16,0 3 9-16,0-4 10 16,0 16-4-16,-20-13 7 0,20-1-19 0,0 0 0 15,0 0 19-15,0-1-18 0,0 16-4 16,0-13 12-16,0-4 1 0,0 4-12 16,-19-2 33-16,19 16-29 0,0-17 23 15,-16 2-19-15,16-1 7 0,0 1 3 16,0 2-4-16,-13 10-22 0,-1-15 22 15,14 4-20-15,0 4 24 0,-13-6 6 16,13 8-17-16,-8 14 20 0,8-19-28 16,-4 3 23-16,4-3-14 0,-10-2-5 0,1 19 18 15,5-18 5-15,2 4-6 0,-4-2-13 16,2 0 5-16,0-1-13 0,-9 19 21 16,9-17-3-16,-2-1-2 0,2-1-9 15,-9 2 0-15,9-1-2 0,-4 18 20 16,2-18-11-16,0 2 14 0,1-1-24 15,-1 1 33-15,2 18-37 0,-4-19 16 16,4 0-18-16,0 3 31 0,-1-1-20 16,1-1-9-16,-8 21 6 0,6-18 7 15,2 2 12-15,-3-1-5 0,3 0 4 16,-12 25-34-16,10-28 19 0,-3 5 5 16,7-4-4-16,-4 0 9 0,-2 3-15 0,-3 25 8 15,5-24 11-15,0 1 1 0,0 0-17 16,-2 4 6-16,1-1-15 0,-3 26 28 15,4-25 0-15,0-1 0 0,-1 2 1 16,1 0-9-16,-10 36-18 0,7-34-9 16,1 3 14-16,-2 1-4 0,1 5 16 15,1-6 1-15,-4 45 22 0,4-38-20 16,1 1 3-16,-3 1-16 0,4 3 9 16,-11 47-12-16,11-51 17 0,-2 4-4 15,0-1 9-15,3 2-26 0,-1 0-2 16,-4 50-6-16,6-48 30 0,0 1 11 0,-3 2-25 15,1 1 6-15,-6 54-13 16,8-57 17-16,-3 3 7 0,3-1-13 16,-4 2 14-16,4-1-9 0,-4 50 4 0,1-48-13 15,3-4-33-15,2 0-21 0,0-4-39 16,0 0-31-16,-2 42-241 0,4-48 101 16,0-9-79-16,0-3-24 0,0-3-53 15,0 15-382-15,0-30 428 0,23-3 25 16,-23 0 85-16,0-6 82 0,0-3 99 15,18-2 81-15,-5 0 43 0,-13 0 14 16,14 0 39-16,-3 0 52 0,3 0 43 0,11-17 310 16,-13 17-264-16,5 0 7 0,-3 0-29 15,3-15-3-15,8 6 222 16,-11 9-210-16,-2-11-10 0,1 2-18 0,-5 1 21 16,2-3-14-16,7-12 124 0,-7 10-208 15,-1-3-35-15,-1-1-21 0,0-3-8 16,5-2-21-16,-1-13 34 0,-4 17 5 15,0 2 10-15,-1 1 0 0,-5 1-20 16,2-4-16-16,0 14-39 0,-2 3-13 16,-2-3-13-16,0 2 2 0,0 2-1 0,0 25 1 15,0-25 18-15,0 36-2 16,-25-15 3-16,25 10 14 0,-10 3-4 0,-5 39 59 16,5-36-48-16,0-4 13 0,2 2-20 15,-1-2-1-15,-13 24 28 0,11-36-41 16,1 0 40-16,-5-1-31 0,5-2 28 15,-2-4 13-15,-13 4 47 0,10-11-70 16,1-2-13-16,-3-5-10 0,-3 0-22 16,-24 0 34-16,19-27-3 0,-6 27-24 15,-2-31-35-15,0 10-29 0,2-2-31 16,-29-22-106-16,40 19 97 0,-5 1-64 16,8 2-122-16,3-1-117 0,-3-11-539 15,7 18 447-15,10 1-41 0,0 5 8 16,0 0 48-16,0 5 169 0</inkml:trace>
  <inkml:trace contextRef="#ctx0" brushRef="#br0" timeOffset="158402.4334">2743 17851 155 0,'0'0'3'0,"0"0"-42"0</inkml:trace>
  <inkml:trace contextRef="#ctx0" brushRef="#br0" timeOffset="163153.5027">19232 6468 711 0,'0'13'5'0,"17"-13"29"0,-17 0 18 16,14 0 64-16,-14 0-98 0,0 0 35 15,13 0-25-15,-13 0 32 0,10 0 64 16,7 21 97-16,-11-1-127 0,6-20-27 16,-3 23-5-16,1-11 9 0,7 1-7 15,9 9 67-15,-11-12-84 0,3 0 40 0,-5-1-22 16,36 16 94-16,-30-18-112 15,4-1-12-15,26 6 38 0,55 3-16 16,-11-2-1 0,-48-6-53-16,9 0 13 0,4-2-13 15,64 10 11-15,-60-9-3 0,10-1-20 16,-4 1 12-16,156 2-6 16,-160-7 1-16,12-1 12 0,73 0-2 15,-2 0-5-15,2-16 4 16,-69 16-11-16,-3 0-1 0,-1 0 4 15,9-15-10-15,-2 15 14 0,86 0 12 0,-84 0-15 16,2 0-1-16,2 0 1 16,6 0-8-16,-6 0 22 0,84 0-11 0,-82 0 10 15,0 0-25-15,2 0 10 0,-8 0 12 16,2 0-24-16,82 0 41 0,-82 0-27 16,-6-19 28-16,3 19-14 0,-3 0 18 15,84-16 45-15,-84 6-22 0,2 10-24 16,4-15-3-16,-3 8-8 0,5-1-3 15,81-12-1-15,-86 8 5 0,5-1-17 16,-4 1 18-16,2-3-15 0,-2-3-2 16,76-25-3-16,-80 16 9 0,-5 0-3 0,-2-8 7 15,-1-5 15-15,63-51 41 0,-72 45-31 16,2-5-2-16,1-2-24 0,3-3 1 16,2-2-4-16,69-56 1 0,-69 57 5 15,-2-3-25-15,1 2 11 0,-1-1-2 16,60-56 5-16,-64 62-6 0,3-1 5 15,-5 1-16-15,6 1-4 0,0 3-1 16,73-39 28-16,-77 48 2 0,2-1 1 16,0 5 3-16,1 1-15 0,-1 2 5 15,62-25-8-15,-64 33 12 0,0-1-11 16,-2 5 7-16,-2 3-9 0,52-13-7 16,-62 20 0-16,-5 3 14 0,-3-1-10 0,-1 2 16 15,-6 2-17-15,28 1 6 0,-41 4-27 16,3 0-18-16,-6 0-67 0,-3 0-28 15,11 0-300-15,-20 0 132 0,1 0-179 16,0 0-6-16,-1 0-64 0,-3 0 136 16</inkml:trace>
  <inkml:trace contextRef="#ctx0" brushRef="#br0" timeOffset="163643.1298">27784 4785 582 0,'8'-6'85'0,"-5"-1"44"15,3 2 59-15,0-7 46 0,-2 6-56 16,0-16 139-16,0 13-204 0,-4-1 21 0,0-1-37 16,0-1-4-16,0-10 8 0,0 16-81 15,0-4 5-15,0 1-38 16,-24 1 33-16,24 1-9 0,-25-8-5 0,25 9-13 16,-27-1 21-16,27-1-16 0,-17 2-1 15,17-2 5-15,-14-4 21 0,6 4-21 16,8 2-1-16,0-3-11 0,0 3 0 15,0-8 13-15,0 8 10 0,28 2-10 16,-28 1 12-16,27 1 7 0,-8 2 25 16,24 0 76-16,-18 0-67 0,2 24-42 15,-2-24 15-15,-2 29-15 0,1-12-12 0,20 28 14 16,-30-18-30-16,-1-2 26 0,-9 7-19 16,-2-5 29-16,-2 28 52 15,-21-29-22-15,21-1-14 0,-29-3-12 0,11-1 0 16,-3-4 3-16,-18 9-4 0,18-13-23 15,2-6-25-15,-3-2-32 0,5-1-39 16,-12-1-246-16,19-3 80 0,2 0-70 16,1 0-45-16,5 0-61 0,2 0 60 15,0-16-145-15</inkml:trace>
  <inkml:trace contextRef="#ctx0" brushRef="#br0" timeOffset="165077.4183">29442 4261 1982 0,'0'0'61'0,"0"0"63"0,0 0 48 0,0 0 64 15,0 0 17-15,0 0 313 16,0 0-264-16,0 0-12 0,0 0-18 0,0 0-18 16,0 0-40-16,0 0 52 0,0 0-207 15,0 0-20-15,0 0-31 0,0 0 4 16,0 0 11-16,0 0-16 0,0 0-14 15,0 0 10-15,0 0-10 0,0 0-1 16,0 0-19-16,17 0 12 0,-17 0 15 16,0 0-4-16,0 0 15 0,0 0-15 15,0 0 8-15,0 0-15 0,0 0 11 16,0 0 0-16,0 0 0 0,0 0-8 16,0 0 8-16,0 0 4 0,0 0 0 15,0 0-4-15,0 0-5 0,0 0-3 16,0 0 12-16,0 0-4 0,0 0-19 0,0 0 3 15,0 0 0-15,0 0 12 0,0 18 20 16,0-18-1-16,0 17-7 0,0 12-7 16,0-11-20-16,-19 0 14 0,19 1-14 15,-17-3 30-15,17 4-11 0,-20 9 24 16,1-15-24-16,19-2 24 0,-14 1-20 16,14-2-4-16,-13 6 3 0,7-10 1 15,6-1-4-15,-4-1-27 0,2 0 23 16,2-2-24-16,0-3-5 15,0 1 65-15,25-1-35 0,-25 0 7 16,31 0-17-16,-11 0 17 0,7 0 8 16,39 0-11-16,-37-14-1 0,0 14-12 15,0 0 16-15,-2 0-53 0,29 0-145 16,6 0-779 0,-25-11-133-16,-22 11 332 0,-5-14 36 15,2 1 149-15</inkml:trace>
  <inkml:trace contextRef="#ctx0" brushRef="#br0" timeOffset="165266.4151">29789 4211 2501 0,'-22'25'216'0,"15"-8"-3"16,-11 47 654-16,3-36-597 0,7 2-10 15,-2 4-36-15,-5 0-62 0,-8 40-23 16,15-36-121-16,-6 7 5 0,10-7-3 15,-1 0-65-15,3-3-56 0,-4 28-376 16,6-38 78-16,-2-3-86 0,2-9-81 16,0 0-162-16,0 3-584 0,0-16 844 15</inkml:trace>
  <inkml:trace contextRef="#ctx0" brushRef="#br0" timeOffset="165466.4887">30153 4549 1894 0,'2'-2'27'0,"-2"2"70"16,2 0 21-16,-2 0 46 0,0 0 12 15,0 29 10-15,-20-29-24 0,3 53 137 16,17-30-152-16,-25 2-10 0,9-2-24 16,-1 1-16-16,-18 22-18 0,16-31-138 15,1 2-94-15,-1-3-99 0,3-4-123 0,1-2-185 16,-12-3-781-16,15-5 787 0</inkml:trace>
  <inkml:trace contextRef="#ctx0" brushRef="#br0" timeOffset="165687.6139">29940 4471 1943 0,'8'0'42'0,"-8"0"20"15,0 0 46-15,7 24 61 0,-1-1 229 0,-2-7-172 16,4 2-11-16,-2 6-24 15,3 3-17-15,11 31 11 0,-5-26-150 16,1 1-17-16,3-2-4 0,0 3-62 0,3-8-79 16,18 20-412-16,-24-27 198 0,-1-6-125 15,-7-5-105-15,2-4-89 0,-4-4 111 16</inkml:trace>
  <inkml:trace contextRef="#ctx0" brushRef="#br0" timeOffset="165892.7521">30775 4248 2067 0,'6'23'16'16,"1"-23"13"-16,-5 31 40 0,2-16 39 16,-2 32 137-16,-2-16-135 0,0 1-38 15,0 4-20-15,0 73 23 16,0-75-72-16,-19 2-36 0,19 21-179 15,-14-20-359-15,1-13-327 16,13-20 435-16,0-4 102 0</inkml:trace>
  <inkml:trace contextRef="#ctx0" brushRef="#br0" timeOffset="166018.764">30881 4482 2245 0,'10'0'29'0,"-2"0"129"0,-8 0-1 16,0 0 34-16,0 0 25 0,0 0-7 15,-29 18 95-15,-8-18-235 0,12 17-43 16,-2-17-62-16,-1 0-81 0,1 0-126 16,-31 10-706-16,33-10 280 0,8 0 10 15,3 0 162-15</inkml:trace>
  <inkml:trace contextRef="#ctx0" brushRef="#br0" timeOffset="166515.6262">31112 4413 1973 0,'0'17'55'16,"0"-17"62"-16,0 22 63 0,0-10 77 15,-18 22 315-15,18-14-281 0,-15 3-36 16,15 2-56-16,-12-4-46 0,12 3-68 16,-15 18-60-16,5-21 0 0,10-2-24 15,0-2 20-15,0-3-9 0,0-2-16 16,0 5-86-16,21-10-36 0,-21-6-36 15,22-1-21-15,-22 0 2 0,44-24-53 16,-28 24 158-16,1-29 6 0,-3 6-10 0,3 2 0 16,1-1 36-16,7-21 17 15,-14 24 36-15,-3 5-18 0,-2 2 16 0,2 5-13 16,-6 7-9-16,-2-6 24 0,0 6 22 16,0 0 39-16,0 29 8 0,0-12 3 15,0 34 100-15,0-15-73 0,0 4-1 16,23 9-10-16,-23 9 27 0,0 6-33 15,44 76 64-15,-44-65-117 0,18 0 4 16,-18-1 9-16,0-6 38 0,0-6 52 16,-29 29 144-16,4-58-144 0,-8-9-24 0,2-10-3 15,-6-11 2-15,-33-3-12 0,33-36-80 16,1 10-5-16,8-6 9 16,1-7 23-16,6-4-9 0,-4-46 20 0,25 42-52 15,0 6-2-15,0 0-15 0,29 5-5 16,21-19-56-16,-17 35 16 0,6 5-2 15,0 4-17-15,1 5-65 0,1 3-74 16,44 3-602-16,-44 0 279 0,-6 0-76 16,-4 0-85-16,0 17-20 0,19-17-433 15</inkml:trace>
  <inkml:trace contextRef="#ctx0" brushRef="#br0" timeOffset="166881.0165">31912 4328 2224 0,'0'-7'103'0,"0"4"-10"0,0 2 28 16,0-2-21-16,0 1-13 0,0 1-1 15,0 1-67-15,0-2-16 0,0 2 4 0,19 0-10 16,-19 0 3-16,35 0 0 16,-21 16 4-16,3-16 5 0,-3 0-7 0,1 18 9 15,1-18-9-15,13 13-8 0,-18 0-5 16,-1-13 15-16,2 16 1 0,-7-8-12 16,5 13 14-16,-8-9-9 0,-2 1 30 15,0 2 0-15,-25 0 0 0,25 2 3 16,-62 18-30-16,35-18 2 0,0-1-4 15,3 1 13-15,-1-1-27 0,4-1-30 16,-8 8-221-16,19-12 25 0,2 0-138 16,8-1-126-16,0-1-87 0</inkml:trace>
  <inkml:trace contextRef="#ctx0" brushRef="#br0" timeOffset="167281.2203">32516 4343 1716 0,'-6'0'8'0,"6"0"1"15,-7 0 65-15,3 0 20 0,4 0 54 16,-4 0 19-16,-2 20 114 0,0-1-156 16,0-19-2-16,1 23-25 0,-1-10-16 15,0 0-22-15,-4 12-12 0,1-13-33 16,5-2-7-16,0-1 4 0,0 1-4 16,-6 3-3-16,8-7-20 0,-3-3 15 15,5-1-4-15,0 1 7 0,-2-2 2 16,2 1 13-16,0-2-19 0,0 0-16 0,0 0-10 15,31 0-27-15,-31 0-21 0,52 0-203 16,-29 0 45-16,2-16-83 0,1 16-47 16,1-14-99-16,25-9-337 0,-31 9 533 15</inkml:trace>
  <inkml:trace contextRef="#ctx0" brushRef="#br0" timeOffset="167452.9076">32791 4182 1216 0,'0'35'114'0,"-25"-14"75"0,6 35 355 0,19-28-293 0,-16 3 1 0,5 7 8 0,1 0 4 0,10 1-27 0,-23 47 86 15,19-41-258-15,4 1-26 0,-4 1-30 16,4 1-4-16,0-2-25 0,0 42-248 16,0-51 13-16,0-2-80 0,0-4-70 15,0-5-159-15,0 13-607 0,0-28 743 16</inkml:trace>
  <inkml:trace contextRef="#ctx0" brushRef="#br0" timeOffset="169301.7793">29237 5192 2911 0,'15'0'70'0,"-15"12"68"0,0-12 89 15,12 8 437-15,-12-8-320 0,0 0-20 16,0 0-69-16,0 0-32 0,-16 0 16 15,16 0-186-15,-27 0-27 0,8 0-15 16,-6 0-31-16,1 0 5 0,-36 0-87 16,31 0 26-16,2 0-36 0,4 0-51 15,2 0-108-15,-12 0-695 0,25 0 301 0,2-16-184 16,6 16 76-16,0-11 59 0,0 11 217 16</inkml:trace>
  <inkml:trace contextRef="#ctx0" brushRef="#br0" timeOffset="169601.0312">29576 5154 2190 0,'9'0'38'0,"-7"0"23"15,0 12 66-15,0-12 67 0,2 11 312 16,-4-4-229-16,0 1-5 0,0 3-27 16,0 2-11-16,0 0-69 0,-29 19 24 15,29-14-136-15,0 0-6 0,-25 0-30 0,25-3-5 16,-20 14-2-16,5-17 7 0,15-1-20 15,-12-1 10-15,3-5-47 0,9 2 2 16,-8 2-79-16,8-6 79 0,-4-2-10 16,4 2 31-16,0-3 3 0,0 1-2 15,19-1-9-15,-19 0 9 0,26 0-9 16,-9 0-13-16,4 0-37 0,20 0-260 16,-20 0 56-16,4 0-87 0,-5-18-26 15,-1 18-104-15,1 0-1 0,22-18-393 16,-26 1 523-16,-3 3 112 0</inkml:trace>
  <inkml:trace contextRef="#ctx0" brushRef="#br0" timeOffset="169787.2906">29781 5199 1619 0,'0'-2'36'15,"0"1"53"-15,0 1 87 0,0 0 72 16,0 0 349-16,0 27-292 0,0-27 0 16,0 29-3-16,-21-11-25 0,21 4-37 15,0 25 51-15,0-20-198 0,-16-3-51 16,16 6-3-16,-13-1-23 0,5 19-72 15,8-24-53-15,0 0-88 0,-8-4-114 16,8 0-111-16,0-7-78 0,0 5-730 0,0-11 575 16,0-7 91-16,0 0 197 15</inkml:trace>
  <inkml:trace contextRef="#ctx0" brushRef="#br0" timeOffset="169993.4939">30228 5420 2285 0,'6'0'115'0,"0"0"73"15,-4 38 596-15,-2-21-502 16,0-2-22-16,0 1 3 0,-27 23 90 16,-8-18-272-16,12 1-60 0,-6-4-13 15,-2-3-62-15,0 0-97 0,-20 6-419 0,24-13 138 16,2-6-80-16,2-2-157 16,7 0-43-16,1 0 35 0</inkml:trace>
  <inkml:trace contextRef="#ctx0" brushRef="#br0" timeOffset="170078.5513">29922 5462 2232 0,'20'0'139'0,"-7"0"101"16,16 0 371-16,-17 30-287 0,2-30-69 15,3 29-88-15,2-10-46 0,18 23 14 16,-19-17-78-16,-1 3-21 0,2-3-43 16,-1 3-86-16,3-3-142 0,12 19-616 15,-21-26 194-15,3-1-120 0,5-9 64 0,-3-4 129 16</inkml:trace>
  <inkml:trace contextRef="#ctx0" brushRef="#br0" timeOffset="170522.797">32369 5575 1812 0,'15'18'51'16,"-7"-18"37"-16,2 0 26 0,0 18 212 0,-5-18-172 15,-5 0 57-15,0 0 14 0,0 9 39 16,-25-9-15-16,-12 0 51 0,14 0-245 15,-6 0-19-15,0 0-21 0,0 0-8 16,-27 0-100-16,31 0-50 0,1-20-105 16,-1 20-100-16,6 0-110 0,5-18-176 15,-5 18-651-15,19-12 837 0</inkml:trace>
  <inkml:trace contextRef="#ctx0" brushRef="#br0" timeOffset="170848.3548">32446 5555 1599 0,'8'0'88'0,"-2"15"37"0,-4-15 63 16,4 11 210-16,-2 2-221 0,-4-1-2 15,2-2 4-15,-2 1 5 0,0 4-2 16,0 15 89-16,0-14-187 0,0-4-33 16,0 3-21-16,-24-1-13 0,24-2-1 15,-17 8 4-15,17-13-27 0,-18 0-8 16,18 0 6-16,0-4-12 0,0 5-16 15,0-4 15-15,0-4 18 0,0 3-4 16,0-1-5-16,22 0-2 0,1 4-51 16,-6-5 49-16,-1-1-9 0,3 1 7 0,-1-1-13 15,3 0 7-15,20 0-99 0,-20-20 9 16,0 20-85-16,-1 0-52 0,1-24-45 16,16 5-450-16,-20 8 328 0,-1-3-20 15,-1-2 80-15,-5-1 75 0</inkml:trace>
  <inkml:trace contextRef="#ctx0" brushRef="#br0" timeOffset="171009.5714">32766 5516 1620 0,'0'19'234'0,"-15"-19"-22"0,15 0 100 0,0 24-14 16,-10-11 7-16,-6 23 288 0,7-10-323 16,-1 1-51-16,0 6-47 0,-1 2-46 15,3 2-49-15,-6 35-33 0,9-37-100 16,1-3-115-1,2 1-103-15,0-5-107 0,2 19-535 0,0-31 352 0,0-3-45 16,0-5 1-16,0-3 110 0</inkml:trace>
  <inkml:trace contextRef="#ctx0" brushRef="#br0" timeOffset="171350.9719">33119 5838 1876 0,'13'-6'28'16,"-5"0"25"-16,-2 6-10 15,-6 0-7-15,0 0 103 16,0 21 6-16,0-21-67 0,0 16 40 16,0 0-67-16,0-16-9 0,0 16 17 15,0-4 31-15,0-12-42 0,0 10 8 16,0-10 17-16,0 6 100 0,0-2-84 16,0-3 6-16,0-1 0 0,0 1 122 15,-14-1-55-15,14 0-108 0,0 1 11 16,0 3 29-16,0 0-62 0,0 0-18 15,-23 8 4-15,4 4 0 16,19-8 2-16,-10 0 3 0,-4 10 25 16,14-9-36-16,-13 1 1 0,1 10 5 15,6-1 5-15,2-10-11 16,-1 1-6-16,5-2-16 0,-10 7-178 16,10-8-4-16,-2 0-84 0,-4-4-38 15,2 0-107-15,-5-2-750 0,5-1 529 16,0 0 113-16,-2-21 206 0</inkml:trace>
  <inkml:trace contextRef="#ctx0" brushRef="#br0" timeOffset="171595.5032">33008 5815 1951 0,'0'-2'52'0,"0"2"29"0,0 0 73 15,0 0 33-15,0 0 46 0,0 21 160 16,0 2-229-16,0-23-12 0,18 47 117 15,-3-5-70-15,10-18-141 16,8 24 7-16,4 4-81 16,-14-28-66-16,20 18-272 15,-6-10-170-15,-20-20 215 0,-7-4-125 0,15-1-745 16,-17-7 640-16,-2 0 185 0</inkml:trace>
  <inkml:trace contextRef="#ctx0" brushRef="#br0" timeOffset="171708.6016">33833 6549 1855 0,'20'13'32'0</inkml:trace>
  <inkml:trace contextRef="#ctx0" brushRef="#br0" timeOffset="171932.9285">33748 6610 3226 0,'-54'0'73'0,"-10"-19"49"0,-95-4 193 15,-38-4-38-15,84 11-165 16,-13-2-14-16,-13-6-16 0,-161-24 60 16,133 22-95-16,-13-1 8 0,-18-5-18 15,-9 5-12-15,-14-5 17 0,-244-26 59 0,219 25-36 16,-4 5 20-16,-1-1-22 15,1 2-3-15,-229-21-20 0,256 26-40 0,1 4-20 16,16 1-9-16,15 2-3 0,18 2-75 16,-115-7-306-16,167 12 1 0,21 2-88 15,22 1-89-15,18 2-254 0,25-3 25 16</inkml:trace>
  <inkml:trace contextRef="#ctx0" brushRef="#br0" timeOffset="172732.8728">28231 6461 2258 0,'0'-11'162'0,"0"6"-30"15,0 2 22-15,0 0-52 16,0 2-51-16,14 1 44 0,-14 21 177 0,0-21-93 15,0 30-55-15,0-10-25 0,0 3-20 16,0 4-25-16,0 28 14 0,0-28-59 16,0-1 6-16,21-2-7 0,-21-1-2 15,18 14-9-15,5-23-5 0,-8-1 18 16,1-5-17-16,-1-1 1 0,3-5 4 16,15-1-63-16,-16-1 49 0,-1 0-13 15,-1-20-1-15,-3 20 10 0,1-25-40 16,11-5-73-16,-11 13 76 0,-3 4 25 0,-2-2 42 15,-1 4-9-15,5-1-3 0,-10 0-27 16,2 12 7-16,-4 0 3 0,0 0 11 16,0 0 8-16,0 29 49 0,0-29-9 15,0 36 32-15,-20-10 34 0,20 4 44 16,0 7 39-16,-17 43 139 0,17-32-243 16,0 1-27-16,-16 6-23 0,7-1-26 15,-16 52 19-15,5-57-12 0,-1 1-4 16,-8-6 37-16,-4-7 37 0,-6-9 18 15,-56 1 150-15,45-25-192 0,-4-4-4 16,5 0-29-16,3-35 26 0,3 10 8 16,-15-38 55-16,37 28-76 0,15-3 8 0,6 0-16 15,0-1-2-15,58-30-26 0,-25 43-13 16,8 1-5-16,7 4 1 0,4 9 9 16,6 2-31-16,55 5-103 0,-55 2 15 15,-2 3-30-15,0 0-78 16,78 0-1097-16,-103 0 784 0,-4 0-79 15,6-23-709-15</inkml:trace>
  <inkml:trace contextRef="#ctx0" brushRef="#br0" timeOffset="173214.6813">29163 6626 1943 0,'0'-14'81'0,"-10"14"52"15,5-8 259-15,3 8-219 0,2 0-40 0,0-2-30 16,0 2-25-16,0 0 5 0,0 0-78 15,0 0 19-15,0 0 5 16,0 0 12-16,19 0 34 0,-2 16 40 0,-17-16-68 16,22 0-30-16,-9 17-4 0,3-17-4 15,1 0-22-15,16 15 21 0,-12-7-3 16,-3-8 8-16,5 9-4 0,2-4 1 16,18 8 3-16,-24-6 2 0,1 1 2 15,-5 3 19-15,-1 1 4 0,-8 3 18 16,-3 15 24-16,-3-10-47 0,0-1-22 15,-29-2-5-15,29 2-1 0,-29-2 1 16,-9 16 8-16,20-19-51 0,-1-3-70 0,5-2-60 16,-1-1-58-16,-5 3-313 0,20-8 242 15,-9-3-84-15,9 0-95 0,0 0-53 16,21 0 11-16</inkml:trace>
  <inkml:trace contextRef="#ctx0" brushRef="#br0" timeOffset="173780.715">30393 6852 2865 0,'10'12'89'0,"-2"-6"74"0,-1 2 280 15,-7-8-264-15,0 0-20 0,0 0 11 16,0 0 13-16,-25 0 180 0,25 0-239 15,-29 0-31-15,6 0-67 0,-2 0-15 0,1 0 1 16,-30 0-105-16,29 0-31 16,-4 0-136-16,8 0-125 0,5-21-125 15,-1 21-100-15,-1-14-808 0,14-1 771 0,4 15 172 16</inkml:trace>
  <inkml:trace contextRef="#ctx0" brushRef="#br0" timeOffset="174110.1711">30914 6728 1838 0,'4'14'35'0,"-2"-14"34"0,-2 15 46 0,0-15 70 16,0 21 234 0,0-8-211-16,0 2-33 0,0-3-25 0,-23 4-5 0,23 1-19 15,-20 17 58-15,-5-16-135 0,12-1-14 16,1-2-24-16,-3-3-2 0,3 2 1 15,-13 6-17-15,15-15 9 0,4 1-13 16,-3-2 0-16,5 0 13 0,-4 0-34 16,6 1 17-1,2-4-16-15,0 1 27 0,0 0 4 0,0 0-15 0,23 3 3 16,8-5-16-16,-11 3-4 0,3-3-39 16,6 0-46-16,-2 0-73 0,31 0-310 0,-29 0 202 15,-2 0-25-15,2-18-101 16,-3 18-6-16,26-18-353 0,-27-5 577 0</inkml:trace>
  <inkml:trace contextRef="#ctx0" brushRef="#br0" timeOffset="174287.6204">31286 6784 1674 0,'2'-3'39'16,"-2"1"50"-16,0 2 69 0,0 0 248 16,0 0-200-16,0 28-34 0,0-28 2 15,0 32 28-15,0-11 8 0,-27 37 248 16,2-27-239-16,5 8-33 0,1 1-55 0,0 0-12 15,1 5-63-15,-22 40-12 0,20-43-106 16,3-1-60-16,3-7-132 0,3-3-124 16,-11 18-517-16,18-33 407 0,-3-3-73 15,7-6-14-15,-2-6 24 0,2-1 156 16</inkml:trace>
  <inkml:trace contextRef="#ctx0" brushRef="#br0" timeOffset="174478.2506">31687 7061 2405 0,'2'32'28'0,"0"-14"11"0,-2-1 30 0,0 1 47 15,0 3 38-15,-19 24 242 0,-1-21-202 16,3 3-30 15,-1 0-31-31,-5-2-37 0,2-1-30 0,-24 14-39 0,18-24-58 0,2-2-85 0,-2-6-85 0,4-4-125 16,-18-2-691-16,22-19 365 0,-1 19 64 15,5-35 120-15,-3 12 155 0</inkml:trace>
  <inkml:trace contextRef="#ctx0" brushRef="#br0" timeOffset="174645.2972">31338 7001 2061 0,'20'0'155'16,"-1"0"-8"-16,-19 20 65 0,18-20 21 0,-5 35-2 15,-3-16-6-15,11 27 153 16,-11-21-212-16,5 4-22 0,1 0-44 0,-3-1-23 15,16 25-29-15,-17-25-69 0,7-2-67 16,-1-2-107-16,3-2-106 0,-3-3-115 16,26 6-779-16,-26-18 536 0,3-3 53 15,0-4 206-15</inkml:trace>
  <inkml:trace contextRef="#ctx0" brushRef="#br0" timeOffset="174936.5514">32293 7025 2411 0,'0'-1'15'0,"0"-2"-6"16,0 3 38-16,0 0 40 0,0 0 28 15,0 29 197-15,0-1-150 0,0-5-17 16,0 4-21-16,0 4-21 0,0 1-38 0,0 36 0 16,0-33-60-16,-17 2-30 15,17-5-50-15,-17-3-74 0,3 15-364 0,4-27 152 16,1-3-73-16,9-6-82 0,0-6-15 16,0-2 53-16</inkml:trace>
  <inkml:trace contextRef="#ctx0" brushRef="#br0" timeOffset="175096.6994">32470 7242 1991 0,'7'0'102'15,"1"0"256"-15,-8 19-122 0,0-19-73 16,0 0-17-16,-31 0-3 0,31 14-30 0,-66-14 45 16,33 0-135-16,-1 0 5 0,1 0-43 15,-4 0-51-15,-25-17-262 0,39 17 21 16,1-18-158-16,9 18-150 0,3-25-68 15,10 11 144-15</inkml:trace>
  <inkml:trace contextRef="#ctx0" brushRef="#br0" timeOffset="175437.2493">32847 7128 2537 0,'0'23'8'0,"0"-15"50"15,0 1 65-15,0-2 55 0,0 6 12 16,0 2-6-16,0 24 87 0,0-16-153 16,0-2-23-16,-17 2-27 0,17-1-5 15,-14-4-24-15,-9 19-23 0,10-19-14 16,13-7-3-16,-16 1 1 0,16-4-12 16,-15 4-72-16,7-10 36 0,8 0-4 15,0-2 4-15,-2 1-23 0,2-1-43 16,0 0-193-16,31 0 136 0,-31 0 13 15,37-23-3-15,-8 23-66 0,2-14-69 0,29 1-539 16,-25 13 449-16,-4-20 58 0,0 6 69 16</inkml:trace>
  <inkml:trace contextRef="#ctx0" brushRef="#br0" timeOffset="175582.4122">33196 7041 1866 0,'-27'-5'74'0,"27"5"41"16,-19 0 38-16,5 23 183 0,-13-23-167 15,15 27 53-15,-3-6 50 0,-10 31 376 16,9-23-331-16,3 4-37 0,-1 0-58 0,4 3-31 16,-7 6-83-16,-12 35-30 15,19-38-74-15,-3-1-4 0,5 0-35 0,2-2-33 16,-9 32-248-16,7-38 34 0,4-2-111 16,-4-2-67-16,2-6-73 0,-3 1-38 15,3 8-604-15,0-19 642 0,6-4 154 16,0-1 207-16</inkml:trace>
  <inkml:trace contextRef="#ctx0" brushRef="#br0" timeOffset="180198.1413">3185 4971 2133 0,'5'0'28'0,"-1"-4"23"15,-2 1 338-15,-2 3-214 0,0-2-18 16,0 2 161-16,0 0-191 15,0 0 9-15,0 0-10 0,0 0 20 0,-21 17 6 16,5 0 128-16,1-3-138 0,1 0-14 16,-3 3-19-16,-4 1 19 0,-20 23 33 15,16-18-96-15,-2 1-10 0,-2 3-11 16,-2 1 1-16,0-1-28 0,-31 30-7 16,31-28-18-16,0-3 5 0,2-1-13 15,1 2-5-15,-24 16 56 0,29-24-39 16,0-2 27-16,7-1-44 0,6-4-2 15,-1-1 41-15,5-1-29 0,6-4 33 16,0-4-18-16,0-1 13 0,0-1-7 0,23 2 17 16,-23-2-43-16,22 0 51 15,-22 0-48-15,29 0-4 0,-10 0 3 0,18 0-11 16,-16 0 29-16,2 0-4 0,-3 0 13 16,3 0-9-16,18 0 19 0,-22 0-22 15,0 0-18-15,1 0 21 0,1 15-25 16,0-15-2-16,28 0 41 0,-24 12-5 15,4-12 15-15,4 8-28 0,4-8 13 16,40 17 26-16,-40-11-17 0,0 1-25 16,2-4 2-16,-1 4-12 0,-7-3 9 15,20 5-7-15,-32-6-25 0,-5 0-69 0,1-1-90 16,-9-1-131-16,-2 2-161 16,4-1-725-16,-8-2 442 0,0 0 32 15,7 0 135-15,-5 0 106 0</inkml:trace>
  <inkml:trace contextRef="#ctx0" brushRef="#br0" timeOffset="190484.095">24080 11414 397 0,'0'0'-6'15,"-23"0"40"-15,23 0-3 0,-14 0 168 16,-1 0-101-16,15 0 65 0,0 0-18 16,-12 0-16-16,12 0 149 0,0 0-156 15,0 0-6-15,0 0-7 0,0 0-12 16,0 0-23-16,0 0 33 0,0 0-84 16,0 0 0-16,0 0-20 0,0 0 0 15,0 0 17-15,0 0 13 0,0 0 0 16,0 0 20-16,0 0 17 0,0 0 3 15,0 0 109-15,0 0-91 0,0 0 10 16,0 0 10-16,0 0 151 16,0 0-218-16,0 0 18 0,0 0 21 0,0 0 80 15,-19 0-113-15,19-15-19 0,-20 15 2 16,5 0-1-16,-6 0 26 0,9 0-48 16,-5 0 3-16,7 0 1 0,0 0-11 15,-7 0 14-15,-1 0-20 0,7 26 17 16,1-26-12-16,6 21 15 0,-2-8 20 15,1 10-2-15,5-9-13 0,0-1-2 16,0-1 1-16,0 1-6 0,0-4-13 16,23 13-14-16,-23-14 21 0,0 1-7 15,25-2 5-15,-25-3-9 0,23 0-2 16,-3-1-9-16,-20-3 10 0,19 0-4 0,-9 0 16 16,1 0-31-16,-3-24 6 0,6 6-66 15,-9 18 44-15,1-26 3 16,-4 12 7-16,2-4-29 0,-4-15-55 0,0 18 46 15,0-2 27-15,-19 0 0 0,19 4 2 16,-22 0 14-16,-1-5-17 0,23 12 28 16,-23 2 9-16,23 1-11 0,-16 3 16 15,5 0-10-15,-1 0 19 0,4 19-7 16,4-19-10-16,-7 17 20 0,7-17 5 0,-6 21 37 16,3 1-13-16,5-12-5 15,0 0 14-15,-4 2 13 0,6-2 3 0,0 9 52 16,0-10-77-16,0-2-7 0,0 1 6 15,21-1-12-15,0 3 47 0,-21-6-75 16,33-3 5-16,-17 0-15 0,1-1 11 16,-1 0 15-16,11 0 14 0,-15 0-19 15,1-16-10-15,-13 16-1 0,12-17-6 16,-12 17-16-16,0-19-31 0,0-5 3 16,0 12-11-16,-25 0 1 0,25 4-2 15,-33-6-10-15,0 14 52 0,15-7 0 0,18 7 9 16,-27 0-1-16,17 0 9 15,-5 20 18-15,15-20-3 0,-8 18-3 16,8-18-1-16,0 19 12 0,0-19-2 0,0 22 50 16,0-4-37-16,23-9 9 0,-23-9-2 15,0 13-11-15,22-5 6 0,-3-8-50 16,-19 0-15-16,21 0-43 0,-7 0-17 16,-2 0-8-16,9-22-148 0,-9 4 82 15,-5 18-72-15,-7-17-63 0,6 17-74 16,-6-18-93-16,0 0-480 0,-19 18 513 15,19-12 159-15</inkml:trace>
  <inkml:trace contextRef="#ctx0" brushRef="#br0" timeOffset="193545.7721">24220 13374 846 0,'0'-15'88'0,"-12"15"13"0,12 0 36 0,0 0 6 15,-6-9 2-15,6 9-18 0,0 0 17 16,-6-7-91-16,6 7-17 0,0 0 22 15,0 0 9-15,-2-4 37 0,2 4-46 16,0 0 9-16,0 0-1 0,0 0-14 16,0 0-23-16,0 0 71 0,0 0-73 15,0 0 13-15,0 0-16 0,0 0-2 16,0 0 16-16,0 0 3 0,0 0-12 16,0 0-28-16,0 0 21 0,0 0-25 0,0 0 3 15,0 0-7-15,0 0 24 0,0-14-20 16,0 14 12-16,0 0-14 0,0-11-7 15,0-1-2-15,0 12 23 0,0-11 9 16,0 4-1-16,0 0 20 0,-21-2 3 16,21 5-12-16,-17 1-20 0,17-1-8 15,-8 4-2-15,0 0-31 0,8 0 39 16,-6 0-21-16,6 19 16 0,0-19 6 16,0 0 6-16,0 16 57 0,0-4-51 15,0-12 7-15,0 10-13 0,22-10 17 16,-22 9 4-16,25 0 14 0,-25-9-35 0,19 0 8 15,-7 2-13-15,1-2 14 0,7 0 45 16,-7 0-25-16,-7-18 16 0,0 18-8 16,0 0-7-16,-6-22-2 0,6 5-45 15,-6 17 1-15,0-20-4 0,0 11 2 16,0 1-6-16,-20 0 6 0,20-1 5 16,-27 4-4-16,27 5-10 0,-17-3-3 15,17 3 3-15,-10 0 4 0,-2 0 7 16,12 0 4-16,0 17-3 0,0-17 19 15,-7 0-11-15,7 21 30 0,0-3-29 16,0-18 9-16,0 14-16 0,21-4 10 16,-4 2-11-16,-17-12 11 0,14 5-4 0,-14-5-7 15,35 0-27-15,-35 0 25 16,15 0 8-16,-9 0-6 0,4 0 8 16,-10-14-13-16,4 14 1 0,-4 0-7 15,0-14-3-15,0 3 6 0,0 11-23 16,0-9 3-16,-16 9-18 0,16-5-11 15,0 5 28-15,-15 0-91 0,15 0 27 16,0-3-45-16,-10 3-62 0,10 0-110 16,0 0-181-16,-6 0-592 0,6 0 669 0</inkml:trace>
  <inkml:trace contextRef="#ctx0" brushRef="#br0" timeOffset="195140.5853">25248 15256 2020 0,'0'0'88'16,"0"0"49"-16,0 0 48 0,0 0 35 15,18 0 111-15,-18 0-189 0,0 0 9 16,0 0 2-16,0 0-3 0,0 0 2 15,0 0 77-15,0 0-141 0,0 0-44 0,0 0-18 16,0 0-21-16,-20 0-18 0,20-18-1 16,-23 18 8-16,23 0 17 0,-17 0-1 15,5 0-16-15,-13 0-27 0,15 0 9 16,-2 0 17-16,5 0 7 0,-3 0 0 16,2 0-5-16,-3 0-60 0,7 16 28 15,2-16 11-15,2 12 14 0,0-12-9 16,0 13 20-16,0-1-31 0,27-12 14 15,-27 7 15-15,25-7 16 0,-25 0 3 0,23 7 17 16,-3-7-43-16,-20 0 14 16,15 0 3-16,-5 0 0 0,-10 0 3 0,15-24-8 15,-15 24-7-15,4 0 8 0,-4-19-20 16,0 19-8-16,0-13-11 0,0-2-40 16,0 15 44-16,-23-7 2 0,23 7-5 15,0-8-16-15,0 8-133 0,-12 0 57 16,12 0-6-16,0 0-14 0,0 0-28 15,0 0-39-15,0 0-445 0,0 0 158 16,18 0-34-16,-18 0 77 0,0 0 141 16</inkml:trace>
  <inkml:trace contextRef="#ctx0" brushRef="#br0" timeOffset="208886.5442">23334 10289 496 0,'0'0'29'0,"0"0"49"16,0 8 186-16,0-8-49 0,0 0-5 16,0 0-40-16,0 0 0 0,0 0-66 15,0 0 42-15,0 0-97 0,0 0-14 16,0 0-23-16,0 0 39 0,0 0 14 16,0 0 83-16,0 0-56 0,0 0-10 15,0 0 5-15,0 0 3 0,0 0-19 0,0 14 87 16,0-14-94-16,0 0 10 0,0 0-4 15,0 0-2-15,0 13 73 0,0-13-96 16,0 0 24-16,0 0-24 0,0 0 14 16,0 16 9-16,0-16 20 0,14 23-60 15,-14-23-16-15,0 16-1 0,0-16 1 16,13 21-1-16,-5 1-2 0,-8-11-10 16,8 3 4-16,-8-3 1 0,4 2 11 15,2 9 10-15,-1-14-6 0,-5 4-7 16,4-3-19-16,-2 0 13 0,2 0-10 0,4 11 19 15,0-11-13-15,-3 0-5 0,3-2-3 16,-2 4 17-16,-2-4-7 0,13 9 0 16,-15-7-18-16,2-3 17 0,0 3 9 15,2-2-7-15,0 8 9 0,-6-8-20 16,2-1 1-16,5-1 14 0,-7 1-15 16,2-2 39-16,2 6 18 0,2-6-18 15,-4 1-19-15,2 0-5 0,-4-1-4 16,9 0 3-16,-9 2-5 0,2-3 2 15,-2 1 8-15,4-1-14 0,-4-1-2 16,6 5-11-16,-6-4 15 0,0 2-12 0,0-2 15 16,0 0 8-16,0 2-9 15,0 7 15-15,17-7-15 16,-17-1 13-16,0 2-23 16,18-1 14-16,-18 4-17 0,19-4 8 0,-19-3-10 0,0 5 11 0,10-2 22 15,-10-3 7-15,0 6 27 0,10-3-63 16,-10 0-4-16,0-2 6 0,0 3 11 15,0 0 5-15,19 8 40 0,-19-5-35 16,0-2 13-16,0 0-20 0,17 3 15 16,-3 9 47-16,-14-7-35 0,0-5-10 15,0 1-7-15,10 2 0 0,-3 1-8 0,3 9 5 16,-10-13-14-16,6 2 18 0,0 2-6 16,-4 0-17-16,7 2 8 15,-9 6-7-15,0-11 20 0,4 3-1 0,-4-1-9 16,2-3-14-16,2 9-3 0,-4-4 16 15,0 0 11-15,4-5-3 16,-2 3 2-16,0 2-16 0,2 12-7 0,-2-13-4 16,0 1 28-16,3-1-21 0,-1 1 6 15,-4 3 5-15,10 5 2 0,-10-8 0 16,0-1-12-16,0-2-11 0,0-1 18 16,19 7 5-16,-19-6-13 0,0-1 4 15,0 1-19-15,0-1 16 0,0 3 10 0,0 14-5 16,0-14 1-16,0 1 3 15,0 2-9-15,22-2-1 0,-22 0 12 0,0 8 10 16,21-10-10-16,-21 1-13 0,0-2 3 16,17-2-1-16,-17 4 18 0,10-5-20 15,-10 0-16-15,0 1 15 0,0-2 17 16,0 3 0-16,6 8 27 0,-6-7-18 16,11 1-9-16,-5 0 16 0,4-1 2 15,-4 2-7-15,11 11 17 0,-9-12-37 16,-2 4-3-16,-4-3 8 0,2 1-21 15,5 7 19-15,-5-13-13 0,0 4 23 0,-2-2-21 16,2 0-14-16,2 0 18 16,1 11 32-16,-1-9-5 0,-4-2-15 0,2-1-8 15,-2 3 20-15,-2 2-14 0,10 9 36 16,-3-8-53-16,-5-4 9 0,0 4 6 16,0-1-8-16,10 6-3 0,-10-12 4 15,4-2 13-15,-1 3 16 0,1 0-23 16,0 1-19-16,4 11-25 0,-8-13 42 15,3 0 24-15,-5 5-26 0,8-5 10 0,-2 12-23 16,-2-9 24-16,0-3 3 16,-2 4-17-16,0 1 2 0,5 0-5 0,-1 10 15 15,-6-11-24-15,2 1 29 16,0 0-25-16,4-1 12 0,0 11 9 16,-2-11 10-16,1 0-35 0,1-2 18 0,0 1-4 15,-2-1-10-15,4 8-2 0,-3-7 20 16,-3-2-24-16,2 1 9 0,-4 1 26 15,2-2-19-15,4 9 12 0,-6-7-26 16,2 0 29-16,2 0-6 0,-4-1-15 16,6 8 3-16,-1-8 11 0,-3 1 3 15,0 1-1-15,0-2-5 0,6 1-15 16,0 10 4-16,-4-9 11 0,-1 0-4 16,9 13 4-16,-12-16-5 15,2 2-16-15,2-4-5 0,2 9 15 0,-4-7 7 16,0 1 5-16,-2-2-7 0,3 1 31 15,-3 0-28-15,0 9 8 0,0-5-16 16,0 1 1-16,0-6 4 0,0 6 21 16,0-1-24-16,0 11 18 0,0-11-20 15,16-2 15-15,-16-1-20 0,0 7 31 16,6 3-48-16,-6-8 44 0,0 0-16 0,0 1 17 16,0-2-2-16,0 2-36 15,0 3-12-15,13-4 13 0,-13 0 59 16,2-3-22-1,0 1-6-15,0 2-16 0,-2 12-37 0,0-12 43 0,0 4 1 0,0-3-1 16,0 1 26-16,0 19-12 16,0-17-5-16,0 0-20 0,0 0 20 0,0 1-14 15,0-3-10-15,0 10 5 0,0-9 24 16,0-5-5-16,0 5-5 0,0-6-1 16,0 0-4-16,0 11-4 0,0-10-5 15,0-1 4-15,-19 3 9 0,19-2-9 16,0 12 10-16,0-11 0 0,0 2-4 15,0-1 4-15,0 3-12 0,0-2 13 16,0 9-21-16,0-8 21 0,0 0-1 0,0-2-5 16,0 1 9-16,0-1-5 15,0 9-34-15,0-6 35 0,0-5 5 0,0 2-5 16,0 0 5-16,0 8-26 0,0-7-15 16,0-2 34-16,0 1 2 0,0 2-6 15,0 0 27-15,0 6-42 0,0-7 5 16,0 1 0-16,0-1 26 0,0 0-9 15,0 1 5-15,0 10 15 0,0-13-22 16,0 5 1-16,0-4-12 0,0 2 7 0,0 4 5 16,0-5 30-16,0-3-34 15,0 4 17-15,0-5-13 0,0 4-10 16,21 6 20-16,-21-5-25 0,0-3 10 0,0 1-5 16,19-3-6-16,-19 8 17 0,0-4-12 15,12-3 12-15,-12 0-6 0,0 0 5 16,0 0 0-16,6 11-1 0,-2-11-14 15,0 0 23-15,-2 2-7 0,1 0-16 16,7 5-14-16,-10-7 24 0,4 2 9 16,2-2 7-16,0-1-11 0,-1 1 0 15,5 10-5-15,-6-10 0 0,0 1-5 16,0-1 1-16,2 1-6 0,3 8 9 0,-7-10 5 16,0 0 10-16,2 1-14 15,2-1 6-15,2 0-15 0,1 8-15 0,-3-5 19 16,0-2 14-16,-2 3 6 0,3-2-11 15,1 11-3-15,0-10 0 0,-2 2-11 16,-2-4 10-16,5 3 9 0,-1 0-19 16,6 6 15-16,-12-8-14 0,5-2 19 15,-1 3-5-15,2-2-1 0,-2 0-4 16,1 6-9-16,-1-4 9 0,0 0 5 16,-4 0-5-16,2-1 0 0,0 11-6 15,0-9 6-15,-4 0-10 0,2 0-6 16,7-3 22-16,-3 2-6 0,0 9 16 15,-2-7-6-15,2-1 0 0,3 0-16 16,1-4-4-16,-8 15-16 0,8-12 37 0,-5 2-5 16,1-5-12-16,-2 1 17 0,0 1 9 15,-2 10-5-15,4-11-26 0,-2-2 1 16,3 5 5-16,-1-4 0 0,2 15 20 16,-2-13 4-16,-2 0-19 0,5 2-9 15,-7-1 13-15,2 1-22 0,6 11 17 16,-4-16 6-16,-3 4 4 0,3 0-13 15,-4-2 9-15,8 11-30 0,-8-12 34 16,0 2-14-16,0 4 21 0,5-6-21 16,-3-1 1-16,6 11-17 0,-6-9 30 15,2 0-9-15,-1 3 16 0,1-2-7 0,6 9-18 16,-8-10 8-16,2 1 2 0,1 0-1 16,1-1 0-16,-2-1 4 0,4 10-4 15,-3-8 4-15,-1-1-29 0,-2 1 16 16,0 0 0-16,4 7 20 0,-6-9 8 15,5 1-10-15,-3 2-13 0,2-3 8 16,0 2-8-16,9 8-6 0,-11-8 14 16,4 0-8-16,-4 1 23 0,2 0-19 15,7 10 0-15,-9-10-4 0,0-1 9 0,2 1 8 16,-2 0-22-16,3-1-1 16,3 9-29-16,-4-6 44 0,0-5 19 0,-2 2-13 15,5 5 4-15,3 4-29 0,-6-6 19 16,1-1-25-16,-1 2 20 0,2 1 5 15,-2 0-5-15,11 10 10 0,-9-12-37 16,-2 3-3-16,3-4 30 0,-1-3-16 16,2 4 23-16,3 12-6 0,-9-10 4 15,4 1-10-15,2-5 5 0,-4 4 6 16,9 14-1-16,-5-15-4 0,1-2-12 16,-5 3-16-16,4-4 43 0,-2 2-21 0,13 13 33 15,-11-11-38-15,-1 0 15 0,1-1-10 16,7-1 27-16,1 19-49 0,-8-17 11 15,1 1 10-15,3-3 17 0,-5 2-11 16,-1 0-10-16,17 11 21 0,-15-12 5 16,-2-1-6-16,7 0-5 0,-9 2-16 15,8-2 6-15,13 13 10 0,-18-10 5 16,5-1 6-16,-2 1-11 0,1 1-10 16,18 14-21-16,-21-15 31 0,3 3 17 15,1-3-34-15,0 1 23 0,-1 0 0 16,16 18 50-16,-13-15-43 0,-1 1-28 15,1-1 11-15,3-1 11 0,18 20 18 0,-18-18-8 16,1 1-17-16,1-1-1 0,0 2 12 16,2 0-27-16,22 25 24 0,-24-23-9 15,3 0 6-15,-1-1-4 0,0 1 5 16,22 21-10-16,-24-24 1 0,2 4 13 16,4-1-19-16,-7 0 31 0,5 0-21 15,23 23 4-15,-23-22-25 0,-5 1 30 16,1 0-2-16,2 3-14 0,26 27 12 15,-24-29-2-15,0 5 2 0,4-4-19 16,0 2 34-16,0-1-21 0,29 29 25 16,-32-29-39-16,5 5 16 0,-4-5-6 15,4 4-2-15,29 30 13 0,-29-31 29 0,0-2-1 16,2 3-15-16,2-3 15 16,-1 2-9-16,36 30 20 0,-31-31-27 0,-6 1-20 15,2-1 11-15,3 1-22 0,34 35 17 16,-41-35-16-16,2 0 40 0,-2 1-27 15,2 1 13-15,0-3-15 0,27 31 8 16,-33-32-14-16,2 1 8 0,-2 1-6 16,2-2-9-16,22 29 9 0,-24-32-5 15,-2 2 14-15,2-1-18 0,-2 2 13 16,2-4-5-16,20 25-19 0,-22-26 14 16,-2 0-13-16,-1-2-14 0,-3-1 30 0,12 14-38 15,-19-23 31-15,-1-1-7 0,-3-5 10 16,-4 0 3-16,0-5-12 0,-4-2-16 15,0 0-26-15,0-28 22 0,0 28-24 16,0-35-7-16,0-18-105 0,0 23 36 16,0-1-2-16,19-3 23 0,-19 2 7 15,0 3 74-15,25-19 42 0,-7 27 17 16,-18 4-21-16,15 5 2 0,-15 2 9 16,12-3 40-16,-12 12-28 0,0 1-4 15,0 0-13-15,6 0 29 0,3 20 12 16,3 3 29-16,-2-5-48 0,1-2-24 0,3 4 20 15,3 3 0-15,-3 0 8 16,19 26 44-16,-16-20-41 0,1-1-23 0,1 2-13 16,-2 1 16-16,16 28-3 0,-21-30-5 15,-4-2-19-15,-1 1 13 0,-3-4 9 16,-4-3-20-16,0 18 24 0,-29-26-25 16,10 0 18-16,-6-4-21 0,-37-2 19 15,25-7 11-15,-4 0-11 0,-9 0-14 16,-4 0-16-16,1-24-38 0,-51 2-45 15,51 22-9-15,5-23-125 0,3 6-145 16,3 0-164-16,-24-19-664 0,43 16 529 0,1-1 112 16,5-2-28-16,3-3 114 0</inkml:trace>
  <inkml:trace contextRef="#ctx0" brushRef="#br0" timeOffset="210371.0195">23249 10276 837 0,'0'-13'88'0,"0"4"107"15,0 1 82-15,0 2 50 0,0-5 129 16,0 11-313-16,0-3-25 0,0 3-11 15,0 0 1-15,-15 0 7 0,15 0 199 16,-12 0-112-16,12 27 0 0,-10-27 4 16,10 25 21-16,-19 12 144 0,11-16-243 15,2 1-39-15,1-1-25 0,-3-1-15 16,4-1-13-16,-8 18-3 0,5-25-14 16,1-1-15-16,0-2 13 0,0 0 43 15,2-6-28-15,-5-1 63 0,1-2-88 0,2 0 7 16,4-26-15-16,-4 8 16 0,-7-26-20 15,9 17 10-15,0-3-10 0,0-3 0 16,0 0 9-16,-2-3-7 0,1-35-2 16,5 32-3-16,-2 3-1 0,2 4 0 15,0 2-11-15,0 2 16 0,0-8-21 16,0 22 22-16,21 4 11 0,-21 3-26 16,0 5 25-16,19 2-3 0,1 0 29 15,-3 0-28-15,1 18-3 0,7-18 17 16,2 23-20-1,35 5 25-15,-25-13 1 0,-4 2-15 0,5-4 15 0,-5 0-5 16,0 0-30-16,21 10 30 0,-34-12-26 16,-3-2 11-16,-1-1-14 0,-9 3 4 15,5 3 59-15,-12-10-59 0,0 3 30 0,0 2-20 16,0-4-9-16,-27 2 14 0,0 13-3 16,27-9-12-16,-35 1 26 0,16 2-26 15,-1 0 6-15,-26 11 3 0,26-11-14 16,-1 1 10-16,0-3 5 0,3 1-6 15,-1-2 11-15,-10 12-31 0,17-12 11 16,-1-3-5-16,1-1-22 0,2-6-17 16,-9-1-110-16,11 0 71 0,-1 0 8 15,3 0 30-15,-2 0 4 0,4-22 41 0,0 22 19 16,4 0 8-16,0-13-8 16,0 13 7-16,0 0-5 0,18 0 33 15,3-12 2-15,8 12-2 0,-13-6-24 16,3 0 17-16,2 3 7 0,-1-3-32 15,-3 3 14-15,18-15 9 0,-23 9-23 16,-1-2 0-16,-1-5 0 0,-8 0 4 16,-2-3-4-16,0-21-12 0,0 22-32 15,-20-4 13-15,20 5-9 0,-29 2-15 16,-2-7-65-16,10 18 38 0,2-3 8 16,1 4-40-16,1 3-14 0,-1 0-30 0,-5 0-237 15,12 0 146-15,5 19-28 16,0-19-7-16,-2 0-48 0,6 19-21 0,-4-19-558 15,3 10 449-15,3-10-18 0,-2 0 165 16</inkml:trace>
  <inkml:trace contextRef="#ctx0" brushRef="#br0" timeOffset="216201.0803">32946 8039 153 0,'14'-20'10'0,"1"20"22"16,-1-18 20-16,19 1 64 0,4 3-9 15,5 5-42-15,-19 9-27 16,3-9-22-16,26 9 78 16,2 0-21-16,-31 0-35 0,22 0 23 15,-10 17-12-15,-22-17-16 0,-1 0-9 16,-10 0-30 0,-2 0-2-16,-21 0 16 0,-14 0 118 15,8 0-71-15,-41 0 8 16,-25 0-21-16,41 0-30 0,-3 0-12 15,-3 0 3-15,-62-15 26 0,62 15-4 16,0 0-3-16,-6-12-19 0,2 12 2 16,-8-18-21-16,-81-9 33 0,62 9-39 15,-10-3 34-15,-11-4-34 0,-4 0 14 0,-140-29 44 16,122 29 10-16,-13-2-23 16,3 2-47-16,-5-3 42 0,2 3-37 0,-134-25 47 15,145 27-42-15,3 0 10 16,16 1-7-16,3 2-2 0,17 5 20 0,-64-10-4 15,93 14-5-15,8 4-1 0,12 3-8 16,9-2-8-16,10 5 18 0,-2-1 27 16,17 2 7-16,10 0-13 0,-2 0-29 15,4 0-13-15,0 0-4 16,0 0-15-16,0 0-254 0,0 0 115 16,0 0-52-16,0-19 10 0,0 19 37 15</inkml:trace>
  <inkml:trace contextRef="#ctx0" brushRef="#br0" timeOffset="220166.9172">22656 8722 440 0,'4'5'-30'15,"0"-5"39"-15,0 4 5 0,13 4-3 16,-11-2-8-16,2 2-18 0,2 0 38 16,-1 1 13-16,3 3-27 0,7 9 46 15,-11-10-22-15,-2 1 4 0,9-2-4 16,-7 1 54-16,0 0-62 0,9 12 29 15,-7-12-81-15,-2 0 49 0,1 1-27 16,-3-1-1-16,6 14 39 0,-8-14-34 0,0 3 48 16,1-1-48-16,-3-1 23 15,2 3-17-15,14 13 34 0,-9-12 13 0,5-1-2 16,3 0-1-16,-3 2-11 0,1 1 10 16,14 15 54-16,-15-15-74 0,5 0 11 15,-3 2-9-15,-1-1-4 0,18 19 1 16,-13-22-8-16,-1 4 4 0,-3-2-21 15,-1 1 6-15,4-3-8 0,9 17 7 16,-13-16 5-16,-1 4 1 0,3-3 26 16,-7 1-19-16,21 14-19 0,-18-16 11 15,-3 0-53-15,2-2 55 0,-1-2-13 0,3 3-4 16,13 16 50-16,-14-17-24 16,-1 1-40-16,-2 0 0 0,5 2-4 0,-3 0 4 15,13 14 37-15,-11-15-3 0,1 1 6 16,1 1-24-16,3-2 20 0,0 3-33 15,20 13 32-15,-16-14-9 0,-5-2-1 16,-1 3-5-16,1-1-9 0,11 16-8 16,-14-16 20-16,-1 0-25 0,-1-3 22 15,-1 2 5-15,-4-1-14 0,23 15 26 0,-16-16-33 16,-1-1-2-16,-1 4-1 16,-1 0 43-16,5 0-13 0,20 19 30 0,-23-17-76 15,5-1 43-15,0 0-23 16,1-2 19-16,22 24 14 0,-26-17-34 15,5 0-18-15,-1-3 5 0,1 3 2 0,0 4 48 16,20 25 23-16,-22-27-28 0,3-4-45 16,-1 1 0-16,0 1 41 0,-7-1-34 15,30 20 44-15,-28-19-43 0,7-1 48 16,-2-1-42-16,1 4-5 0,28 25-6 16,-25-22 29-16,0-1 22 0,4 5-13 15,-1 4-3-15,1-1-3 0,29 37-20 16,-31-35 3-16,2 1-5 0,2 4 35 15,-2-4-52-15,23 34 50 0,-25-33-49 0,-3-4 38 16,-1 2 20-16,2-2-43 0,-4 0 23 16,22 34-42-16,-20-34 22 0,-3 3 1 15,5 2 12-15,0 1 14 0,2 3-7 16,31 46-16-16,-29-42-1 0,0 4 21 16,6-6-27-16,0 4 49 0,33 50-55 15,-35-53 37-15,0 4-20 0,5-1-23 16,-3 1 20-16,-2 3-1 0,31 52-13 15,-33-48 28-15,0-2 3 0,0 1-22 16,-2-1 31-16,29 55-20 0,-34-58 3 16,3 2-33-16,2-3 38 0,-2 2 0 0,4 1-12 15,29 56 19-15,-27-56 5 0,2 4-15 16,3-2-23-16,-1 4 13 16,41 60 23-16,-34-62-16 0,3 3 12 0,1 1-35 15,-3-4 26-15,7 5 5 0,49 63 26 16,-51-62-41-16,-3 3 4 0,7-2 10 15,-2 3-32-15,4 0 6 0,51 64 1 16,-51-65 0-16,6 0 42 0,2 4-21 16,0-2 2-16,68 76 1 0,-68-70-18 15,7 3 46-15,3 0-45 0,-4 2 4 16,3-3-18-16,71 86-12 0,-73-83 39 16,3 3 13-16,1 0 7 0,-7-1-14 15,0-2-20-15,54 75 9 0,-62-83-3 0,-2 4 16 16,-4-8-20-16,-9 0 10 0,42 57-48 15,-52-70-20-15,-2 2-83 0,-4-6-101 16,-4-7-10-16,-7-8-9 0,15 24-156 16</inkml:trace>
  <inkml:trace contextRef="#ctx0" brushRef="#br0" timeOffset="220868.2581">24386 9292 394 0,'41'37'5'15,"-16"-12"6"-15,6 7 26 0,4 0-26 16,44 44 87-16,-40-30-55 0,6 0 59 15,1 6 5-15,4 2 57 0,1 1-13 16,55 62 182-16,-51-53-199 0,3 2 1 16,6 5-26-16,-2 4-22 0,7 5-34 15,67 86 20-15,-62-78-41 0,-1 3-6 16,3 2-11-16,-1 7-16 0,5 0-11 16,77 109 50-16,-76-100-9 0,4 6 7 15,2 3-10-15,4 5-21 0,93 121 40 16,-91-123-36-16,6 5 16 0,4 4-10 0,3 4 3 15,3-4 25-15,106 127 51 0,-103-126-76 16,-7-1-6-16,5 3 1 0,-5-3 1 16,100 128-11-16,-108-134-20 0,2 4 5 15,0 2 28-15,-1 0-19 0,-3-1 0 16,84 117-8-16,-92-123 24 0,-2 1 1 16,0-3-2-16,-3-6-46 0,-5-4 6 15,59 93-90-15,-76-108 66 0,-8-13-41 16,-7-7-50-16,-11-13-48 0,13 33-512 0,-32-68 347 15,-9-4-16-15,-4-12 152 16</inkml:trace>
  <inkml:trace contextRef="#ctx0" brushRef="#br0" timeOffset="221839.644">25984 8999 601 0,'-9'-14'17'0,"9"1"17"15,-6 3 39-15,6 0 103 0,0 10-57 0,23 0-53 16,-23 0 47-16,21 0-73 0,-21 0 5 16,51 30 76-16,-28 6-61 0,4-9-6 15,0 3 12-15,6 7 27 0,35 54 61 16,-29-38-98-16,1 5-19 0,1 4 5 16,4 7 27-16,1 8-45 0,49 76 45 15,-43-75-45-15,-3 2 37 0,5 2-15 16,2 6 13-16,64 78 22 0,-58-80-42 15,8 6-24-15,4 1 24 0,3 5-30 16,4 4 18-16,82 104 23 0,-74-97-31 16,2 6 2-16,2 4-8 0,0 6-29 0,2 4 24 15,95 138-23-15,-91-131 18 16,-2 2-2-16,1 1 7 0,1 4-7 0,99 132 36 16,-103-143-26-16,5 4-8 0,-5 3-4 15,-2-3-2-15,-4 1-13 0,72 117 0 16,-85-131 7-16,-5 1 22 0,-1-5-15 15,-2-4 7-15,-6 0 1 0,58 100-31 16,-66-111 5-16,-5 0-38 0,-1-7 4 16,-7 1-43-16,29 67-101 0,-41-92 50 15,-2 1-21-15,-2-7-50 0,-6-4-59 16,-3-6-1-16,9 37-247 0,-15-51 301 16,-6-9 63-16</inkml:trace>
  <inkml:trace contextRef="#ctx0" brushRef="#br0" timeOffset="222501.917">28181 8406 506 0,'-16'-35'22'0,"-9"-15"34"0,19 32-33 0,1 5-31 16,1 5 9-16,2 8-5 0,2 0 32 15,0 19 147-15,0-19-68 0,0 37 40 16,21-10-30-16,-21 9-21 0,31 8 16 15,14 64 29-15,-14-42-79 0,2 7-50 16,9 7 22-16,-1 8 7 0,48 94 39 16,-37-82-33-16,1 2-13 0,3 8 20 15,4 2 3-15,0 3-13 0,68 114 88 16,-62-111-69-16,1 1-10 0,1 2-28 0,0-3 19 16,4 2-20-16,75 118 7 0,-66-114-25 15,3 6 4-15,5 1-1 0,2 4 11 16,97 139-15-16,-92-136 14 0,1 12-28 15,6 0 23-15,-2 0-40 0,3-1 29 16,98 148 2-16,-103-148 8 0,1 1-27 16,-7-6 13-16,0 2 2 0,-9-3 7 15,72 125-31-15,-82-138 18 0,-2-7-27 16,-6-3-18-16,-4-7-9 0,48 89-125 16,-62-112 1-16,-3 0-46 0,-4-8-77 15,-1-4 15-15,-5-8 60 0,29 51-199 16,-35-69 251-16</inkml:trace>
  <inkml:trace contextRef="#ctx0" brushRef="#br2" timeOffset="230171.4534">26761 14479 515 0,'-21'-20'1'0,"21"1"-13"15,-10 4-13-15,10 2-33 0,0-1 1 16,0 10-86-16,31 4 66 0,-31 0 7 16</inkml:trace>
  <inkml:trace contextRef="#ctx0" brushRef="#br2" timeOffset="231633.2731">26808 14387 640 0,'0'-4'-31'0,"0"2"14"0,21 2 5 16,-21 0 61-16,0-4-11 0,19 1 17 15,-9-2-35-15,-10-1 7 0,12 2-25 16,-12 0 83-16,9 0-56 0,-9 4 22 16,4 0-69-16,-4 0 31 0,0 0-25 15,0 0 33-15,0 0-22 0,0 0 32 16,0 0-19-16,0 0-25 0,0 0-12 0,0 0 13 16,0 0 101-16,0 15-29 15,0-15 46-15,0 0-14 0,0 0-22 0,0 0 34 16,0 17 1-16,0-7-72 0,0-10 7 15,0 15 28-15,0-5-32 0,0-1 36 16,0 10-11-16,0-9-30 0,0 0-14 16,16 3 14-16,-16-1-30 0,0 13 34 15,0-15-19-15,0 3 14 0,0-1-39 16,0-2 33-16,0 3-10 0,0 9-11 16,0-13-11-16,0 1 24 0,-16 4-13 15,16-4 2-15,-13 15 8 0,1-13 25 0,12 3-26 16,-8 2 0-16,8-1 25 0,-11 1-30 15,7 18 21-15,4-16-37 0,-2 1 50 16,-2-2-8-16,4 3-17 0,0 13-19 16,-2-17 5-16,2-1-7 0,-2-4 24 15,0 0 0-15,2-2 1 0,0 1-13 16,0-4-2-16,0-1-8 0,0-2 4 16,0 3 7-16,0 5-27 0,-15 5 32 15,15 9 10-15,0-10-4 16,0 2-20-16,0 0-4 0,0 3 31 15,21-1-24-15,-21 28 3 0,0-22-12 16,15 0 5-16,-15-3 11 0,0 2-4 0,0-6-6 16,0 18-11-16,0-24 1 15,0 0 26-15,0-2-18 0,0-3-7 0,0 11 8 16,0-10 4-16,-15 0 18 0,15 4-23 16,0-2-1-16,0 0 22 0,0 17-2 15,0-15-36-15,0 2 25 0,0 0-3 16,0-1-27-16,0 17 31 0,0-15 7 15,0 0 11-15,19 0-38 0,-19 1 26 16,0 2-28-16,0 15 3 0,0-18-8 16,0-3 34-16,0-1-20 0,0-1 19 15,0 0-1-15,0 5 22 0,0-9-28 0,0 3 2 16,0 7-3-16,20-4-6 0,-20 23-15 16,0-16 4-16,0 0 9 15,13 3 9-15,-13-4 10 0,0-1-13 0,8 24-5 16,-8-22 3-16,6 2 2 0,-2 0 20 15,-1-3-30-15,1 1 10 0,4 18-24 16,-4-22 36-16,0 3-15 0,0-4 12 16,-2 3-1-16,9 14-34 0,-11-15 8 15,2 0 20-15,2 1-2 0,2 1-6 16,-4 2 20-16,4 18-7 0,-4-17-15 16,1-3 6-16,1 2-10 0,-2 3-5 0,0-4 16 15,0 19 5-15,0-19-12 0,0 2 4 16,4 1-17-16,-6-3 20 0,2 15 2 15,2-15-3-15,-2-2 1 0,1 4 0 16,-3 2 19-16,2-2-22 0,2 30 9 16,-4-19-6-16,2-1 21 0,0 1-38 15,-2-4 24-15,2 26-12 0,-2-29 14 16,0 1-19-16,0-3-2 0,0-1 2 16,0 0 1-16,0 20 17 0,0-21-3 15,0 1-13-15,0-2-2 0,0 3 10 16,0-2-11-16,0 35 21 0,0-29-29 15,0 1 26-15,21 2-24 0,-21 3-8 0,20 32-85 16,-20-38 50-16,0 1-24 0,13 3 51 16,-13-5 2-16,10 18 4 15,-10-6-44-15,0-9 46 0,6-22 24 16,-4 2 1-16,-2-3-9 0,2-1-21 16,0-2 56-16,9 3 3 0,-11-2-36 15,4 0 4-15,-2-3 9 0,0 3-26 16,2-1 38-16,6 2-34 0,-5-2 9 15,3-1 14-15,-2-3-12 0,2 0 5 16,7 0 0-16,-7 0-11 0,2-30 8 16,5 12 11-16,-1-6-20 0,3-6 37 0,20-44-82 15,-18 35 65-15,-1-3 2 0,-1-3 17 16,-1 2-31-16,15-29 8 16,-20 41 6-16,1 7 23 0,-6 5-1 0,1 4 5 15,-3 9 11-15,0 5 6 0,-4 1-61 16,2 21-20-16,-2 3 35 0,0 6 7 15,0 8-5-15,0 56 6 0,0-36-43 16,-21 4 16-16,21 3 13 0,-20-5 0 16,-3 57 49-16,12-66-47 0,-3-2 10 15,0-4-17-15,1-8-2 0,-1-4-4 16,-13 16-7-16,12-32 12 0,1-3 10 16,-1-8 18-16,-3-2 18 0,-1-4-13 0,-18-29 85 15,10 9-88-15,2-7 6 0,-4-3-43 16,-2-1 25-16,-29-38 1 0,29 35-4 15,2 1-50-15,0 3-36 0,3 0-167 16,5 3-158-16,-16-21-635 0,20 29 626 16</inkml:trace>
  <inkml:trace contextRef="#ctx0" brushRef="#br2" timeOffset="235862.1419">10453 5799 1495 0,'25'-6'14'16,"-6"-1"14"-16,-3 1 11 0,7-1-12 16,-19 2-14-16,-2 4-27 0,-2 1 26 15,0 0 32-15,-18 0 109 0,-17 0-44 16,10 0 3-16,-10 0-42 0,-7 15 6 16,-5-15-22-16,-71 0 26 0,54 0-52 15,-6 0 15-15,-5 10-5 0,-1-10-9 0,-73 8 42 16,76-8-42-16,1 7-2 15,-6 1-29-15,1-3 5 0,-4 0 3 0,-82 9 44 16,72-6-26-16,2-1 1 0,-12 4-20 16,-2-3 9-16,-106 12 18 0,101-13 0 15,-7 0 1-15,1-2 11 0,-2 0 5 16,-2-2-10-16,-117 2 45 0,115-3-52 16,-2 3-5-16,2-3-10 0,-2 3 3 15,0 0-4-15,-109 7 38 0,115-3-19 16,4-2 4-16,1 4-10 0,1-3-17 15,-103 12-12-15,112-8 14 0,-7-2 29 0,5-1 44 16,-2 1 13-16,5-1 6 0,-86 9 78 16,95-9-130-16,2 0 1 15,13 1-17-15,-1-1-15 0,7-4-12 0,-41 10 1 16,63-6-10-16,5-1 15 0,9-3-25 16,3-1-10-16,-6 7 5 0,27-7 14 15,-2-2 13-15,-3-1-9 0,9-1-4 16,4 0 10-16,-2 0 36 0,4 0 7 15,-2 0 30-15,2 0 4 0,0 0 17 16,0 0-8-16,0 0-1 0,0 0-65 16,0 0-16-16,0-13-17 0,20 13 7 15,-20 0-8-15,17-10 10 0,-17 10-13 16,0 0-1-16,0 0-22 0,0 0 6 0,0 0-45 16,0 0 49-16,0 0-32 0,0 0 18 15,0 0-8-15,0 0-5 0,0 0-27 16,0 0 56-16,0 0 1 0,0 0 20 15,0 0 4-15,0 0-8 0,0 0-4 16,0 0 1-16,0 0 5 0,0 0-5 16,0 0 11-16,0 0 1 0,0 0-11 15,0 0-3-15,0 0 1 0,0 0 26 16,0 0-23-16,0 0-15 0,0 0-6 16,0 0 28-16,0 0-3 0,0 0 17 15,0 0-17-15,0 0-2 0,0 0-4 0,0 0 13 16,0 0-21-16,0 0 12 15,0 0-25-15,0 0 30 0,0 0-13 0,0 0 34 16,0 0-14-16,0 0-13 0,0 0-26 16,0 0 24-16,0 0 4 0,0 0-6 15,0 0 12-15,0 0-18 0,0 0-4 16,0 0 12-16,0 0-10 0,0 0 1 16,0 0 13-16,0 0 9 0,0 0 4 15,0 0-1-15,0 0-20 0,0 0 3 16,0 0 3-16,0 0-3 0,0 0-8 15,0 0 2-15,0 0 9 0,0 0-2 0,0 0-1 16,0 0-14-16,0 0 22 0,0 0-2 16,0 0-25-16,0 0 1 0,0 0-30 15,0 0 32-15,0 0-4 0,0 0 3 16,0 0-11-16,0 0 39 0,0 0-12 16,0 0 12-16,0 0-20 0,0 0-7 15,0 0-23-15,0 0-149 0,0 0 27 16,0 0-54-16,0 0-98 0,0 0-135 15,0-19-730-15,0 19 626 0,0 0 115 16,0-20 216-16</inkml:trace>
  <inkml:trace contextRef="#ctx0" brushRef="#br2" timeOffset="239049.0385">26015 10835 732 0,'8'-6'30'16,"6"-3"86"-16,-9 6-17 0,-1 0 14 15,-2 0 10-15,-2 2-6 0,2-1-51 16,-2 1-8-16,0 1-43 0,0 0 63 16,0 0 43-16,0 0 39 0,-25 0-3 15,-16 36 250-15,3-8-195 0,18-11-125 16,-3 3 13-16,0 8-6 0,-4 5 29 15,-1 6-27-15,-32 54 51 0,24-38-109 16,-1 4 16-16,0 2-12 0,-4 4 6 16,-3-1 13-16,-45 61 86 0,40-63-81 15,-3 1-1-15,-4-4-15 0,0-4 3 16,-59 52 11-16,59-58-37 0,-2 2-16 16,0-1 3-16,2-5 15 0,3 0-21 0,-45 40 9 15,49-44 4-15,5-1-29 16,-1-1 15-16,6-1-6 0,-21 35 3 0,29-40 9 15,8 4-44-15,4 0-1 0,1-1-12 16,-22 54-251-16,22-64 105 16,5-2-78-16,-5 7-541 0,10-20 212 15,-1 3 15-15,3-9 46 0,0-2 108 16</inkml:trace>
  <inkml:trace contextRef="#ctx0" brushRef="#br2" timeOffset="243503.2055">25880 10231 378 0,'0'0'1'0,"0"0"20"15,0-14 4-15,9 14-15 0,-9 0 79 16,0-13-72-16,0 13 56 0,0-7-24 15,0 7-2-15,0 0 53 0,0-12-11 16,0 9-17-16,0 3-37 0,0 0 29 16,0 0-14-16,0 0-63 0,0 0-9 0,0 0 7 15,0 0 33 1,0 0-27-16,0 0-6 0,0 0 18 16,0 0-35-16,0 0 73 0,0 0-46 15,0 0-33-15,-19 0 53 16,19 0 4-16,0 0 1 0,-17 0-36 15,5 15 42-15,12-15-14 16,-10 0-6-16,10 14-34 0,-17-1 32 16,13-13-30-16,-4 16 62 0,0-8-45 15,1 2 2-15,-3 3 41 0,-11 5-63 16,7-8 49-16,1-1-23 0,3 0 44 0,-2-2-52 16,-9 8-28-16,13-7 22 0,-3-2 21 15,3 1 23-15,-10 14-25 16,13-12-14-16,1-5-29 0,-2 5 24 15,-2 11 3-15,4-11 27 0,-3 1-28 16,3 1 32-16,-6-1 0 0,-2 11 8 16,5-11-26-16,-5 0 16 0,4 1 0 15,-5 0 35-15,5-1-55 0,-15 9-13 16,11-9 20-16,4-1 10 0,1-1-28 0,-3 1-10 16,2-1 31-16,-7 7 22 15,7-8 3-15,0 2-32 0,2-1-29 16,-7-2 47-16,-3 8-52 0,10-7 36 0,-5 0 20 15,1-1 1-15,2-1-35 0,-3 1 32 16,-5 4-47-16,5-6 33 0,-1 1 0 16,6-1-3-16,-3 2-14 0,-5 2 39 15,4-2 8-15,6-2-34 0,-1 1-8 16,1 0-6-16,-2-2 5 0,-2 5 6 16,2-4 18-16,-9 4-26 15,11-3-19-15,0-3 39 0,0 2-15 16,-2-3 18-16,-1 3 13 0,-3 2-36 15,4-4 8-15,-2 3-23 0,-3-2 10 16,3 3 50-16,-9 5-1 0,7-4-45 0,2 0 16 16,-3 2-3-16,-11 14 4 15,11-17-7-15,1 0 12 0,0 2 20 16,-11 7-38-16,11-7-10 0,-3 0-16 16,-1 1 6-16,1-3 48 0,-11 13 18 15,11-10 7-15,-1-2-60 0,1-1-6 16,1 1 19-16,2 2-17 0,-15 3 38 15,14-7-32-15,1-1 29 0,2 4 9 16,-5-3-32-16,5 2 23 0,-8 8-40 0,7-9 27 16,1 2-17-16,-4-4 29 15,3 5-29-15,-7 13-1 16,10-20 46-16,-3 9-45 0,7-8-8 0,0 0-24 16,2-3 27-16,-4 1-9 0,0 3 11 15,2-2 39-15,0-2 14 16,-2 1-61-16,2-1 27 0,2 0-21 15,0 0 43-15,0 0-4 0,0 0-21 16,0 0-10-16,0 0-4 0,0 0 30 16,0 15-37-16,0-15 27 0,-15 0-24 15,15 0 14-15,0 0-20 0,0 0 35 0,-12 10-4 16,12-10-12-16,0 0 29 0,-8 0-33 16,8 10 21-16,-5-10-42 15,5 7 47-15,-14-1-48 0,-19 7 33 16,8-1-13-16,11-5-29 15,-1 1 29-15,1 0-27 0,3-3-32 16,-3 10-205-16,12-11 59 0,2 3 49 16</inkml:trace>
  <inkml:trace contextRef="#ctx0" brushRef="#br2" timeOffset="245256.1847">26387 11661 1267 0,'8'0'20'0,"-4"0"71"0,2 0 31 15,1 0 60-15,13-15 150 0,-9 15-197 16,-3 0-29-16,2 0-10 0,1-11 8 16,-5 11-5-16,8 0 22 0,-10 0-89 15,0 0-6-15,-4 0 7 0,0 0-6 16,0-6-13-16,0 6-5 0,0 0-1 0,0 0 6 15,0 0 39-15,-16 0 160 16,-21 18-41-16,24-5-131 16,1-13-4-16,0 8-1 0,-19 2 15 15,12-10-41-15,-2 13-7 0,3-7-10 16,-1 4 9-16,-4-2-1 0,-22 16 31 16,20-10 0-16,0 0 4 0,5 4-12 15,-7 2 2-15,-23 17 11 0,23-20-23 16,-2 4 6-16,2-2-24 0,5 1 17 15,-9 2-4-15,-44 34-5 16,32-17-16-16,18-17 20 0,2-3-13 0,1-3 20 16,-1 5-17-16,0-3-7 0,-27 19 22 15,21-18-10-15,7-2-3 0,-5 1-15 16,2-1 9-16,-20 19-2 16,-1 3 21-16,5-2-1 0,2 1-12 15,-1 4 1-15,22-26-6 16,-5 2 7-16,2 3-8 0,1-3 1 15,-3 1 8-15,-19 17-23 0,24-17 21 16,-1 2-8-16,3-4 3 0,-5 0-6 0,2 0 14 16,-18 14 0-16,19-16-4 15,-3-4-12-15,4 0 27 0,-1 3-33 16,-15 10 28-16,16-10-24 0,3-1 33 0,-5 3-14 16,-37 31 0-16,36-32-20 15,-7 2 14-15,4-5-4 0,-29 12-5 16,30-14 8-16,-5-1-3 0,-4 2 8 15,6-3-13-15,-16 9 19 0,26-10-24 16,-3 1 8-16,3 0-37 0,-1 0 4 16,5-1 0-16,-7 7-85 0,9-8 60 15,-1-1-4-15,2 0 26 0,-1 0 7 16,7 0 11-16,-4 1 5 0,2-3 16 0,0 1-13 16,2 1 5-16,-2 0-9 15,-17 12 20-15,15-12 5 0,-11 6-38 16,7-7-5-16,6 0-22 0,-7-2-30 15,9 0-43-15,-2 0-319 16,4-2-430-16,0 0-40 0</inkml:trace>
  <inkml:trace contextRef="#ctx0" brushRef="#br2" timeOffset="246463.7993">26703 12948 573 0,'6'-1'1'0,"-4"0"33"0,0 1 1 15,0 0 29-15,5 0 137 0,-5 0-68 16,0 0-22-16,0 0-38 0,4 0 11 15,6 0 92-15,-7 0-79 0,3-17-26 16,0 17-46-16,5 0 2 0,-5 0 21 16,8-13 57-16,-7 13-59 0,-5 0 0 15,-2 0 2-15,0 0-22 0,-2 0 60 16,0 0-18-16,0 0 16 0,-29 16 11 16,29-16 25-16,-25 18-9 0,-16 4 88 15,16-7-145-15,0-2-6 0,-4 2-19 16,-2 2 3-16,0-2-10 0,-33 14-4 15,29-12-10-15,2-3-3 0,-8 3 12 0,5 0 4 16,-34 17 31-16,33-16-25 0,-4-1 4 16,1 0 1-16,-3 3 5 0,8-1-8 15,-48 22 51-15,38-21-39 0,1 3-7 16,3-1-26-16,-5 6-26 0,-40 15-13 16,44-21 28-16,1 3 6 0,0 0 1 15,-5-5 0-15,5 3-7 0,-40 19 3 16,42-20 6-16,2-5-3 0,-5 2-3 15,7-3 10-15,0 0-20 0,-33 16 19 16,37-17-5-16,-2-4-3 0,0 5-2 16,2-3 0-16,-33 14 6 0,33-16-6 47,0 0 8-47,0 1-13 0,2-2 9 0,0 1-10 0,-27 9 7 0,6-2-7 15,5-2 2-15,22-7 8 0,0-2-3 0,-2 1-5 0,5-2 0 0,-19 6-1 16,24-4-10-16,-4-3 13 0,1 2-14 15,3-2-2-15,5 4 19 0,-19 3-18 16,15-5 12-16,-5-1 7 0,9 1 6 16,-7-2 2-16,5 2-10 0,-13-1 2 0,15-4 1 15,-1 0 1-15,5 1-15 16,0-3 17-16,-2 2-18 0,6-2-7 16,2 0-29-16,-3 0-83 0,3 0 97 15,0 0-7-15,0 0 23 0,0 0-9 16,-18 17-21-16,-3-17 1 0,21 21-7 15,-29-21 28-15,11 17-6 0,-20-6-7 16,18 8 24-16,-1-9 21 0,-2 2-8 16,3 1 13-16,-18 6-3 15,5 1-79-15,25-11-88 0,-4-3-515 16,6-6 204-16,6 0-47 0,0 0 135 16</inkml:trace>
  <inkml:trace contextRef="#ctx0" brushRef="#br2" timeOffset="247602.4557">26645 14018 617 0,'0'0'0'0,"25"0"47"16,-11 0-10-16,13-14 43 0,-14 14-78 15,-7 0-5-15,4 0 25 16,-10 0 39-16,9-8 18 0,-9 8 100 0,0 0-91 16,0 0 35-16,0 20 27 0,-25-20 13 15,25 0 28-15,-50 25 75 0,27-7-161 16,-1-6-40-16,-3-1-13 0,0-2-10 16,-33 14 68-16,31-17-38 0,-2 3-10 15,0-1 0-15,0-2-4 0,2 3-18 16,-33 7 50-16,29-7-53 0,-4-2 5 15,-3-1-15-15,1 5 0 0,-2 3-8 16,-46 11 47-16,42-12-51 0,-3 2 29 0,5 0-25 16,1 3 9-16,-80 29 53 15,81-30-63-15,-34 16 18 0,-28 15-6 16,37-19-25 0,35-16 13-16,0-1-27 15,-64 19 4-15,0-6 19 16,62-16 8-16,2-1-14 0,0 0 11 15,-31 8-1-15,31-8-4 0,4 1-10 16,-2 1 10-16,0-2-2 0,-27 5 10 16,33-6-20-16,-6 0-12 0,5 0 2 15,-3-3 2-15,0 2 11 0,-23 7 16 16,28-9-31-16,-1 1 0 0,4 2-1 0,-1-3 5 16,1 1 21-16,-18 2-9 15,20-2 2-15,-1 0-14 0,-1 0 8 0,2-2-1 16,-28 13 4-16,33-10-1 15,-11 3-14-15,8-3-6 0,3-3 8 16,0 0 5-16,-3-2-1 0,-12 5-32 16,2-4 8-16,13-2 9 15,-13 5 9-15,13 0-6 0,-1 0 12 16,1-4-9-16,0 3-12 0,-17 7-24 16,16-8 17-16,1 2-16 0,-1-1-14 15,1 0-37-15,0 2-32 0,-3 1-225 0,9-4 96 16,2-2-132-16,2-1-35 15</inkml:trace>
  <inkml:trace contextRef="#ctx0" brushRef="#br2" timeOffset="248588.3882">26602 15149 671 0,'8'-6'4'0,"-4"6"50"16,0-2-36-16,3-3 25 0,-3 3-18 16,0 0-1-16,2-4 134 0,-4 3-14 15,0 0-4-15,-2 1 11 0,0 2 22 16,0-2 185-16,0 2-175 0,0 0-36 16,-23 0-6-16,23 0-24 0,-24 17-8 0,-10-17 105 15,14 0-128-15,-1 17-20 16,-4-17-21-16,-2 16-9 0,-30 1 23 15,-7 7-1-15,-9 2 21 0,36-13-30 16,-4-1 6-16,-3 3-27 0,1 1 21 16,1-1-11-16,-92 22 66 15,56-15-84-15,40-13 11 0,-1-1 14 16,2-1 2-16,2 1 20 0,-2-2-32 16,-36 5 6-16,34-3-54 0,6-4 21 15,0 1 3-15,0-1-15 0,0 2 22 16,-29 5-22-16,28-6-1 0,6-2 10 0,-3 2 3 15,0 0-35-15,-31 4 46 16,31-3-10-16,-3-1 26 0,3 4-17 16,0-1-16-16,0-1 15 0,-26 11-11 0,28-10 10 15,-2 0-18-15,4 0 4 0,-2-1-4 16,2-2-3-16,-27 7 12 0,25-7-10 16,6-1 2-16,-3 0 4 15,-41 7 7-15,45-7-20 0,5 2 20 16,-24 4-11-16,26-3 8 0,-7-2-9 15,3 3 7-15,-4 0-15 0,5-1 5 16,-24 10 12-16,22-7 6 0,-3-6-22 16,6 1-34-16,1 2-49 0,-9-1-197 15,17-6 82-15,2 0-27 0,-1 0-42 16,5 0-82-16,2 0-95 0,0-23-584 16,0 23 551-16,25-19 172 0</inkml:trace>
  <inkml:trace contextRef="#ctx0" brushRef="#br2" timeOffset="249299.9291">26792 15764 1155 0,'2'11'56'0,"-2"-11"30"0,2 0 88 16,-2 0 8-16,0 0 35 15,0 0 354-15,-23 0-422 0,1 19 132 16,5-2-114-16,-4-17 5 0,-1 27-12 15,-5-10-1-15,-35 28 131 0,25-22-186 16,-7 4 23-16,1 3-27 0,-3 0-6 16,-1 4 10-16,-52 32 31 0,45-31-104 15,0 0-6-15,2 0-5 0,-3-1-5 0,1 1 12 16,-52 26 1-16,51-30-18 0,3-3-11 16,0-1-9-16,-6 4 30 15,-39 16-20-15,45-19 12 0,1-2-11 0,3 1 10 16,-1-2-3-16,-1 2-3 0,-39 26-22 15,44-24 0-15,3-2-22 0,3 3-17 16,0-2-24-16,6 3-56 0,-21 19-285 16,29-28 144-16,2-1 4 0,3-6 12 15,1 0-25-15,-14 5-240 0,19-13 186 16,1-5-76-16,3-2-28 0,4 0-40 16,-1 0 147-16</inkml:trace>
  <inkml:trace contextRef="#ctx0" brushRef="#br2" timeOffset="258712.8476">9488 17170 956 0,'0'3'88'16,"12"-2"563"-16,-12-1-396 0,0 0-44 15,0 0 31-15,0 0-16 0,0 0-10 16,0 0 180-16,0 0-208 0,0 0-45 16,0 0-36-16,17 0 51 15,-17 0-133-15,0 0-23 0,0 0 8 16,0-16-27-16,0 16 30 0,0 0 15 16,0 0-22-16,0-14 22 0,0 6-28 15,0-10 16-15,0 9 37 16,-19 2-31-16,19-4 13 0,0-29-9 15,0 23-29-15,0 0-7 0,0-3-2 16,0-28 28-16,0 27-27 0,0-6 32 16,0-2-38-16,36-64-23 15,-36 65 43-15,0-3-31 0,18-35 0 16,-10 32-6-16,-8 4 9 0,17-8-10 16,-9 1-1-16,9-44 8 0,1-3-5 15,1-3-34-15,-17 39 47 16,6-2 3-16,-1-6-14 15,19-105-25-15,-15 104 49 0,-1-1-7 16,2 0 6-16,11-49-37 0,-8 52 40 16,30-100-20-16,-26 106 22 0,1-2 27 15,1 6-28-15,43-102-97 16,6-8 8-16,-41 107 73 16,56-94 5-16,-52 93 10 15,2 3-9-15,85-98 56 16,-74 100-23-16,51-52-24 15,4 7-21-15,50-39 10 16,-45 51 20-16,1 9-11 0,-51 36-2 16,62-24-25-16,-63 32 16 0,-1-5-2 15,6 3 14 1,106-50 38-16,-113 55-26 0,3-1-9 0,68-13-25 16,-58 21 26-16,-6 2 9 15,134-9 60-15,-131 15-47 0,-10 4-6 16,111 2-60-16,-117 19 29 15,5-19 17-15,51 40 26 16,-4-5-19-16,7 10-10 0,-7 9-6 16,2 2-5-16,-47-23 37 15,0 0-5-15,-7 5 12 0,5 5-20 16,49 44 49-16,-55-37-40 0,1 4 23 0,-1 1-29 16,-1 0-5-16,1 2 7 15,86 105 32-15,-49-57-19 16,-5 3-22-16,1 2 47 0,-40-53-30 15,0 4 9-15,-1 3-26 16,5 0-15-16,-2 1-10 0,46 64-5 0,-41-63 19 16,-1 0 13-16,5 3-15 0,-3-4 13 15,1 1 12-15,45 66-3 0,-48-66-17 16,3 1-2-16,-5-2 2 0,1-3 0 16,88 127 14-16,-87-126 4 15,46 65-16-15,-41-66 16 0,-2 2-28 0,1-3-6 16,3 3-2-16,53 63-61 15,-55-68 14-15,-1 0-7 0,3-2-21 0,-4 0-14 16,-7-2-22-16,40 54-139 0,-48-57 143 16,0 0 22-16,0-6 12 0,-4 6 14 15,-4-4 1-15,26 38-107 0,-28-46 20 16,0-1-32-16,-3 1-27 0,1-1-24 16,14 30-182-16,-20-38 194 0,-1-1 0 15,3-2 50-15</inkml:trace>
  <inkml:trace contextRef="#ctx0" brushRef="#br0" timeOffset="265299.727">8514 14529 1714 0,'0'-11'14'0,"0"2"53"16,0 9-29-16,0-7 13 0,0 7 5 15,21-4-9-15,-21 1-12 0,23 1-19 16,4 0 10-16,39 1 21 0,-43 1-64 16,6 0 33-16,-3 0-15 15,5 0 18-15,40 0 55 0,-36 0-54 16,4 19 4-16,7-19 15 0,-3 15-14 16,9-15 25-16,49 31 5 0,-45-20-33 15,2 3 4-15,4-1 19 0,2 1-7 0,66 17 30 16,-62-15-47-16,5-2-27 0,-3 2 1 15,8 1-1-15,5-2-15 0,89 19-12 16,-77-18 24-16,0 1-13 0,4 1-4 16,9-1-3-16,96 13-1 0,-105-16 45 15,3 0 1-15,1 1-10 0,-4 0 12 0,-4-2-7 16,87 11 0-16,-97-15-1 16,4 1-16-16,4 4 10 0,-6-6 12 15,97 15-28-15,-91-17 8 0,8 8 3 16,2-3-6-16,9 6 5 0,-2-9-2 0,119 24-3 15,-109-15 3-15,0 8 10 0,4-3-3 16,4 3-11-16,-2 0-3 0,120 36-2 16,-126-33 2-16,2 2 9 0,-4-1 0 15,4 0-17-15,103 29 14 0,-111-30 17 16,-1 2 6-16,3 0-7 0,2 1 7 16,4-3 1-16,124 31 22 0,-114-28-16 15,1 1-32-15,5 1 9 0,5 2 4 16,3 0-16-16,140 35 18 0,-142-39-19 15,-3 3 2-15,-3-3-13 0,-3 0 35 0,115 22-13 16,-136-28-8-16,-7-1-11 0,1 1-13 16,-9 0-11-16,-6-6-16 0,74 19-116 15,-94-20 0-15,-1-3-85 0,-2-2-89 16,-14 0-65-16,0-4-10 0</inkml:trace>
  <inkml:trace contextRef="#ctx0" brushRef="#br0" timeOffset="267832.9084">15634 14134 1411 0,'0'-5'-25'0,"-11"1"-45"0,11 0-2 16,0-1-51-16,0 4 90 0,0 1 38 15,0 0 7-15,0 0 42 0,0 29 178 16,25 5-64-16,-25-11-14 0,23 5 27 16,-7 8-18-16,3 7-42 0,26 49 25 15,-20-37-104-15,4 4 1 0,0 2-1 16,8 3 19-16,-4-2-28 0,34 59 76 0,-36-61-51 15,-5-8 10-15,-3-4-17 0,-4-3 1 16,6 30 28-16,-23-46-49 0,2-8-11 16,-4-2-13-16,0-4 13 0,0-6-5 15,-23-4 19-15,-14-5-18 0,14 0-13 16,-2-29-13-16,-6 13-17 0,-37-30 13 16,33 19 18-16,-6-8-6 0,1-6-15 15,-1-3-1-15,-2-5-13 0,-48-68-9 16,39 47-6-16,-6-5 22 0,4-4-13 0,-8-6 8 15,-66-87-34-15,66 86 38 0,-4 1 15 16,0 7 6-16,8 3-8 0,-6 8-14 16,-48-42-37-16,59 60 44 0,-1 6 2 15,6 2-19-15,3 5 6 0,-3 3 4 16,-37-22 7-16,46 31 18 0,2 2 3 16,8 6-6-16,4 3-16 0,-6 2-31 15,23 7 29-15,0 2 26 0,6 2 4 16,24 48 67-16,-22-23-48 15,29 12-14-15,4 7-3 0,50 70 26 16,-35-46-26-16,7 9 24 0,7 12 17 0,7 2-26 16,1 7 27-16,60 98 35 0,-66-94-48 15,-4-6-8-15,-6-8-8 16,-7-8 17-16,20 60 67 0,-45-83-34 0,-11-7-40 16,-7-8-9-16,-4-4 7 0,0-11-30 15,-54 4 27-15,29-27-26 0,-10-4-5 16,-2 0-14-16,-4 0 17 0,-46-49-17 15,41 22 13-15,-5 0 11 0,-3-2-6 16,-2-6 1-16,-2-4-4 0,-56-40-5 16,52 39 0-16,-2 0 14 0,0-5-20 15,0-5 7-15,-2 2-9 0,-62-58-41 16,60 49 39-16,-1-1-17 0,5-3 12 0,-4-2-9 16,-68-52-70-16,72 61 43 15,-9 1 17-15,5 2 31 0,4 3-33 0,-4 5 3 16,-56-33-74-16,64 41 52 0,-2 3 12 15,4 2 18-15,-4 0-42 0,-48-21-13 16,61 34 33-16,1-5 27 0,1 6-20 16,9 3 29-16,7 2 8 0,-14 0-11 15,20 11-5-15,17 0 80 16,8 29-9-16,21-8 14 0,-21 4-26 16,37 5 41-16,29 44 19 0,-25-29-33 15,3 6-31-15,5 6 26 0,3 7-14 0,4 5 17 16,57 77 12-16,-55-68-23 0,-6-5-21 15,-2 2 6-15,-5-4-13 0,21 42 12 16,-45-66-14-16,-5-7 19 0,-9-8-21 16,-3-4-1-16,-4-9-13 0,-29 4 30 15,29-16-38-15,-37-7 16 0,6 0-11 16,2 0-6-16,-8-21 22 0,-36-7-8 16,36 10-7-16,-6 1 3 0,1-6 5 15,1 4-25-15,-44-23 9 0,42 17 14 16,-5-1 12-16,-1-3-34 0,-3-1 1 15,-6-5-21-15,-60-46-27 0,54 36 26 0,0-4 6 16,-6-2 0-16,-3-3-5 0,-73-47-11 16,75 55 11-16,-7-3 3 15,-3 4 14-15,5 4-19 0,1 2 7 0,-65-29-38 16,71 38 33-16,5 1-4 0,2 4 17 16,9 3-3-16,-53-15-38 0,52 22 19 15,5-1 12-15,-77-24-28 16,93 28 50-16,2 1 19 0,-4 1 1 15,10 1-2-15,-23-6-42 0,25 11 15 0,11 2 15 16,0 0 42-16,1 2 16 16,11 0 116-16,0 27-77 0,21-6-5 15,-21 8-28-15,35 3 29 0,-8 12-28 0,54 59 44 16,-30-38-91-16,5 7 14 16,4 5-2-16,4 0-8 0,62 85 26 15,-70-85-18-15,-6 0 0 0,-11-10 13 0,-4-6 7 16,-12-13-6-16,-5 25 65 0,-18-48-40 15,0-2-14-15,0-5-21 0,-26-4-1 16,-10 4-29-16,14-11 11 0,-5-2-11 16,2-2 11-16,-6-3-11 0,-6 0-4 15,-36-22 5-15,30 22 11 0,-5-30-15 0,-3 12 0 16,-1-3-14-16,-62-35-37 16,54 26 32-16,-4-9-2 0,0-2-3 0,-2-5 15 15,4-4-12-15,-70-50-1 0,70 50 16 16,0 2-15-16,4 7-5 0,0 0-8 15,4 8-24-15,-45-24-48 0,54 34 68 16,-1 0-3-16,1 5 3 0,3 0-10 16,-34-14-65-16,39 20 59 0,-1-1-1 15,3 2 14-15,0 4 34 0,6 0-8 16,-22-1 7-16,26 8-11 0,8 0 26 16,3 0 39-16,5 22-13 0,9 17 79 15,0-11-90-15,23 2-6 0,-23 10-10 16,39 4 17-16,-18 4-9 0,25 51 27 15,-26-50-33-15,-5-5 4 0,-3-2 0 0,-12-10 15 16,0 13 41-16,-21-32-21 0,3-7-16 16,-7-5 10-16,-6-1-23 0,-6 0 2 15,-46-49-18-15,-59-16 28 16,40 16-57-16,55 26 4 16,-3-6-17-16,-6-1-4 0,-53-33-44 15,53 29 50-15,4 2 20 0,-6-2 9 16,5-1 0-16,1 6 16 0,-35-24-39 15,46 31 20-15,1 4-8 0,7 2-13 16,4 3-18-16,7 1 5 0,-24-9-75 16,26 13 79-16,5 2-26 0,1 0 22 0,-3 1-18 15,-10 1 24-15,17 4 36 0,0 0 1 16,-1 0-12-16,3 0-3 0,6 0 32 16,-2 31 41-16,4 0 2 0,0-7-15 15,20 4 12-15,-20 5-18 0,56 41-17 16,-31-30-13-16,4 7-16 0,4-5 22 15,-2-1-15-15,-6 1-16 0,12 31 18 16,-37-41 22-16,0-10 2 0,0-9-26 16,-25-1 22-16,-39 2-58 0,27-16 24 15,-11-2-44-15,-1 0-47 0,-9 0-45 16,-2-23-102-16,-66-7-241 0,64 16 338 0,-6 14 84 16,2-28-36-16,4 15-59 0</inkml:trace>
  <inkml:trace contextRef="#ctx0" brushRef="#br2" timeOffset="275888.3041">12657 14087 492 0,'0'0'11'0,"-17"8"-15"0,-9 0 65 15,5-5-28-15,-4 1-6 0,-6 1-16 16,-2 1 10-16,-8-5-4 0,-50 10 42 16,43-5-70-16,-4 1 31 0,-3-2 35 15,-1 1 7-15,-70 10 41 0,66-5-90 16,-6 0 39-16,0 0 2 0,-3 1 0 16,7 3 8-16,-51 15 23 0,61-14-67 15,0-6-13-15,9 5-7 0,-1 1 5 16,-28 14-5-16,41-15-1 0,2 2-37 15,2-1 17-15,2 2 61 0,5-3-30 16,-17 11 18-16,14-12-70 0,2 1 84 0,1-3-23 16,3-1-22-16,-4-2 20 0,-20 11-42 15,20-13 25-15,11 0-2 0,0-2-6 16,1-1 41-16,-1 1 53 0,10-1-38 16,0-1-3-16,23 0-9 0,-23 1-30 15,31-2 4-15,29 7-24 0,-25-3 36 16,-2 1 12-16,8-4 5 0,7 2-23 15,47 4-35-15,-48-4 21 0,3 1 41 16,2-2 16-16,1-3-57 0,7 1 9 0,52 1-48 16,-56 0 42-16,0-1-13 15,2-1 37-15,-1 2-33 0,51 1 54 16,-56-2-77-16,-1 2 60 0,1-2-54 0,0 1-4 16,-3 1 58-16,55 7-66 15,-53-5 31-15,3 2-26 0,-4-2 50 0,5 3-8 16,-3-1 14-16,49 11-55 0,-51-11 37 15,-7 2-22-15,-3-1 10 0,1-1 9 16,15 7-3-16,-35-7 18 0,-5-2 12 16,-1-1-28-16,-9 4 3 0,0-4-11 15,-6 11-4-15,0-7 8 0,-29 0-14 16,29 1 26-16,-39 1-2 0,-29 9-9 16,26-9-13-16,-5-1-23 0,-11-4 13 0,-2 3 50 15,-8 3-30-15,-79 8 27 0,72-14-25 16,-7 3 0-16,-7-3-7 0,-4 3 37 15,-99 10-24-15,96-9 1 0,-3-1-29 16,0-1 6-16,4 1 27 0,2 2-33 16,-68 11 34-16,82-10-1 0,7-4-20 15,4 3-13-15,6 0 12 0,6 0-13 16,-48 15-3-16,61-14 7 0,2-1 5 16,3 1 2-16,7 1 23 0,-24 10-9 15,32-15-23-15,2 0 27 0,5-1 5 16,3-3-28-16,3 3 13 0,2 0-10 15,8-4 72-15,0-2 9 0,27 0-22 0,-7 2-7 16,38 1-22-16,-19-1-22 0,7-1 25 16,8 0-23-16,6 2-10 0,4 0 13 15,159 10-33-15,-147-9 50 16,90 8 14-16,-79-6 21 0,1 0-37 16,3 3 26-16,11-1 12 0,1 3 12 15,104 16 102-15,-98-12-109 0,-1 2-29 16,-1 2 5-16,3 1-2 0,99 27 21 15,-110-20-55-15,4 0 17 0,-4 2-24 16,156 64-18-16,-183-63 27 16,0 3 7-16,-10-5-3 0,48 25-50 0,-69-33 38 15,-1 5 7-15,-9-3 25 0,-5-6-29 16,3 24-17-16,-25-19-14 0,-1-3 52 16,-3 0-46-16,0-3 48 0,-27 3 14 15,-19 15-26-15,17-17-12 0,-8-3-8 16,-15 0-3-16,-5 1 26 0,-10-4 1 15,-98 12-5-15,70-11-4 0,-15-1-19 16,-14-3 29-16,-2 4 7 0,-143 14 4 16,-10 0-22-16,0 1-17 15,151-12 17-15,4-2-3 0,-209 30-7 16,230-28-19-16,14 1 32 0,-2-1-35 16,-64 19 21-16,89-18-15 0,6 1 29 15,2-1-35-15,11-2-16 0,7 1 8 16,-9 11-86-16,32-14 94 0,7-3-18 15,8-3 73-15,2 4-16 0,35 5 15 16,-12-12-24-16,4-1 33 0,10-2 22 16,6 1-27-16,11 1 3 0,68-2-45 15,-54 0 11-15,13 0 7 0,3 0 27 16,7 0-18-16,13 0-23 0,111 18-15 16,-95-18 14-16,2 16 44 0,6-16-20 0,4 20 1 15,145 6 31-15,-141-9-27 16,13-2 5-16,-2 7-29 0,8-1 18 0,0 1 13 15,145 20 66-15,-157-18-67 0,-3-4 17 16,-12 1-16-16,-8-4-11 0,-12-2 0 16,61 13 11-16,-101-17-27 0,-12-1-2 15,-12-3-25-15,-15 0 21 0,-5 12 39 16,-24-11-29-16,0 1-3 0,-29 0-31 16,5 0 16-16,-14 3 7 0,-48 9-11 15,30-12 9-15,-8 3 9 0,-11-2 19 16,-5 0 1-16,-11 1-17 0,-110 11 11 0,85-13-2 15,-6 1 11-15,-8 1-1 16,-10-1-4-16,-150 9-5 0,143-7-3 16,-10-3-3-16,-2 0 6 0,-2 3-19 0,2 1-4 15,-149 19 24-15,153-19-9 0,6 3 2 16,6 0-4-16,5 3 20 0,12-1-18 16,-93 6-49-16,121-5-9 0,12-3 20 15,9 1-53-15,13 0 6 0,-29 9-173 16,60-14 140-16,6 5-34 0,11-6 70 15,7 0 21-15,9-1 10 0,25 7 12 16,-2-5 7-16,6 0 35 0,8-4-52 0,4 5 54 16,75 7-5-16,-44-6-3 15,15-2 52-15,12 4-12 0,15 0 24 16,10 2 15-16,159 23 62 0,-130-18-111 0,11 1 49 16,1 0-52-16,2 0 14 0,3-1 22 15,148 18-55-15,-167-24 11 0,-10 0-43 16,-9-2 0-16,-14-5-13 0,74 5-124 15,-115-11 50-15,-7 2-82 0,-6-1 17 16,-8 2-36-16,-5-3-86 0</inkml:trace>
  <inkml:trace contextRef="#ctx0" brushRef="#br3" timeOffset="282467.1695">12628 14529 575 0,'46'0'-39'16,"-5"0"-1"-16,-6-28-61 0,-6 13-43 15</inkml:trace>
  <inkml:trace contextRef="#ctx0" brushRef="#br3" timeOffset="285636.9445">12938 14203 736 0,'-14'-35'30'0,"1"20"-17"0,5 2 32 15,-4 2 43-15,3-3 18 0,-1 2 33 16,-9-8 175-16,11 14-228 0,2 0 6 15,-2 1-33-15,1 1-16 0,-5 1 73 16,8 3-102-16,0-1 24 0,-2 1-20 16,6 0 25-16,0 0 36 0,0 0 122 0,22 26-99 15,-22-7-21-15,31 3-14 0,-2 10-35 16,42 49 13-16,-24-33-51 0,7 7 16 16,6 2-3-16,4 6-9 0,8 2 2 15,54 50 1-15,-64-61 9 16,-10-8 7-16,-4-6-19 0,-9-7 12 0,-14-7-20 15,-1 4 21-15,-19-22-10 0,-5-5 12 16,0-3-14-16,-34 0 25 0,-17-58-9 16,14 31 0-16,-9-6-34 0,1-4 19 15,-11-5-11-15,2-3 2 0,-51-46 12 16,49 41 14-16,4 2-10 0,3 2-24 0,-1 0 16 16,-37-30-54-16,48 44 45 0,2 5-9 15,1 5 15-15,10 5-18 16,-1 1 20-16,-4-1-22 0,16 11-2 0,7 1-7 15,6 2-12-15,2 3 53 0,0 26 26 16,21-26-5-16,-1 37-24 0,5-8 10 16,6 10-32-16,8 2 21 0,48 51-32 15,-33-38 50-15,-2-4-6 0,-1 3 9 16,-1-4 11-16,-3-6 7 0,26 26 27 16,-40-41-23-16,-15-9-6 0,-1-4 6 15,-7-7 5-15,-3-4 36 0,-7-4-52 0,-29-18-18 16,4-2-7-16,-4 1 8 0,-10-8-17 15,-61-35 22-15,42 29-29 16,-4-5 1-16,-2 1 10 0,-8 2-12 0,2-3 9 16,-63-33-21-16,67 35 23 0,8 2-16 15,-2 2 9-15,9 2 17 0,-26-22-8 16,50 34-4-16,3 2-1 0,7 4-16 16,7 4-5-16,4 2-3 0,3 5 24 15,3 1-3-15,36 29 18 0,-9-29-7 16,10 46-2-16,66 36 47 0,-35-29-62 15,7 12-3-15,5-1-15 0,5 4-10 16,-2 6 37-16,64 49 25 0,-85-68-7 0,-13-7-8 16,-10-12-3-16,-12-9-8 15,-12-11 15-15,-11 2 22 0,-4-18-15 0,-31 0-15 16,2-29 2-16,-4 8-5 0,-62-36 20 16,37 19-21-16,-2-5-4 0,-10-5-23 15,-135-100-1-15,143 97 13 16,-2 1-8-16,2-1 32 0,-41-30 4 15,59 48-5-15,5 3-15 0,2 3-9 16,6 9 10-16,-7-8-11 0,26 18 25 16,2 3-13-16,6 3 15 0,4 2 18 15,0 0 5-15,22 53 64 0,22-24-65 0,-9 6-26 16,2 11-7-16,9 5 13 0,51 52 53 16,-52-49-20-16,3-3 16 15,-9-4 4-15,-8-4 19 0,-2-7-16 0,-10 14 51 16,-19-30-67-16,0-10-1 0,-34-6-14 15,8-4-5-15,-67-25-19 0,39 7-26 16,-12-7 13-16,-5-2-16 0,-1-5-14 16,-2-2-8-16,-71-34-22 0,71 33 50 15,3 0 1-15,9 0-17 0,6-1-12 16,3 0-22-16,-28-21 7 0,46 34 43 16,10 4 12-16,9-2 9 0,3 9-17 15,9 4-4-15,4 8 24 0,21 0 19 0,4 0-5 16,1 29-5-16,10-2-12 15,65 43-6-15,-43-28 5 0,4 5-26 0,4 5 10 16,-8-3 15-16,49 36 34 0,-74-54-21 16,0-4-10-16,-12-8 6 0,-13-5 2 15,-8-10 1-15,-31-4 18 0,2-23-31 16,-6 2-5-16,-16-4-3 0,-11-10-6 16,-13-4 3-16,-84-51-29 0,78 39 16 15,-1 1 7-15,3 4 2 0,3 3 3 16,-40-30 19-16,72 44 12 0,-1 5 10 15,12 11 14-15,12-1 14 0,7 2 2 16,12 8 45-16,2 4-86 0,0 0-33 0,41 28 14 16,-14-28 5-16,45 71 27 0,-30-33-44 15,5 10 16-15,7 1-24 0,2-2 20 16,-5 2 7-16,30 37-12 0,-50-51 6 16,-8-10-4-16,-13-7 10 0,-10-7 6 15,0-11-11-15,-60 0 34 0,27 0-43 16,-10-31-8-16,-11 12-29 0,-4-9-15 15,-74-32-37-15,66 29 59 0,-11-3 25 16,7 2-14-16,4-1 22 0,6 2-15 16,-35-16-11-16,55 31 0 0,13 1 21 15,9 5-1-15,5 2 61 0,13 8 5 16,34 34-6-16,21 13 16 0,-13-11-58 16,3 5-28-16,13 8-11 0,-2 0 14 15,56 49 12-15,-63-53 0 0,-5-3-11 16,-18-5 8-16,-1-8-15 0,-19-10 12 15,-6-1 22-15,-41-16-6 0,4-2-6 16,-9 0 2-16,-9-33-18 0,-5 13-1 16,-81-29 3-16,71 24-1 0,4-1 8 15,6 4-14-15,4 1-4 0,-23-12 6 16,52 19 12-16,7 5 23 0,5 9-35 16,7-8 35-16,4 8-19 0,4 0 34 0,0 0-40 15,25 20 19-15,-25-20-25 0,33 26 5 16,8 12-1-16,-18-14 11 0,2-1-15 15,-1 1 4-15,-3-3 6 0,-8-1 1 16,7 14 3-16,-14-22-31 0,-6-3 22 16,0-2 1-16,0-3 4 0,0-2 6 15,-20-2-21-15,20 0-1 0,-31 0 6 16,10 0 16-16,-6-18-6 0,-24 2-19 16,24 16 4-16,0-15 10 0,6 15 11 0,2-12 9 15,5 12-20-15,-3-11-5 0,13 11-6 31,4 0-24-31,0 0 18 0,0 0-5 0,40 35 39 16,-40-35 10-16,16 12-37 16,5-3 17-16,-21-9 3 0,8 0 17 15,-8 0-7-15,0 0-52 0,0 0-21 16,0 0-57-16,-23-24 107 0,23 24 1 16,0-27 13-16,-24 13-1 0,9-12-42 15,15 15 15-15,-12-2 15 0,12 1 9 16,0 3-8-16,-11 0-7 0,11-4-27 15,0 6 7-15,0-2-8 0,19 1-4 16,-19 2 25-16,21-3 12 0,6-9 22 16,-11 6-17-16,5-1-11 0,-3 1 2 0,5-2-12 15,33-19-26-15,-25 15 26 0,2 1 12 16,6-2-13-16,3-2 24 0,-1 2-18 16,46-18-53-16,-44 22 15 0,1-2-20 15,3 2-30-15,-4 1-18 0,46-9-182 16,-47 12 196-16,1-4-18 0,1-2 32 15,-1 4 21-15,-2-6 11 0,40-24 46 16,41-28 5 0,-37 21 5-16,-42 28 21 0,-4-1 13 0,3 2 11 15,49-14 43-15,-50 20-54 16,0 3-7-16,1 1-23 0,-1 4-2 0,-2 2 5 16,34-2 31-16,-40 6-27 0,0 1-3 15,-2 0 1-15,-2 0-20 0,33 0 23 16,-35 0-8-16,2 16 11 0,-5-16 0 15,3 0-16-15,-2 0 1 0,16 0-10 16,-24 0 17-16,-7 0 9 0,-2 0 1 16,-1 0-7-16,-7 0-18 0,0 0-2 15,-29 0 4-15,8 0 0 0,0 0 10 16,-10 0 1-16,-45 17 17 0,35-17-8 0,-3 0-14 16,-1 14 6-16,-3-14-12 15,-47 16 8-15,56-16-5 0,4 14-1 16,2-4-2-16,-1-3-14 0,8 3-5 0,-5 13-20 15,22-10 39-15,5 2 5 0,4 2 10 16,0-2 17-16,29 6-12 0,21 24-13 16,-17-20-1-16,2-1 12 0,6 2 14 15,-1-1-15-15,48 23 12 0,-44-27-28 16,3-2 18-16,-3 0-15 0,1 1 9 16,-3-5 2-16,26 12-2 0,-43-14-17 15,-7-1 2-15,-5-3 7 0,-7-2-16 16,-6 6-13-16,-25-5-5 15,-35-4 40-15,33-4 0 0,-2 0 5 16,2 0 3-16,3 2-1 0,3-2-6 0,-14 0-19 16,22 1-22-16,3-1-32 0,10 7 5 15,-8-1 17-15,8 6 12 0,35-2 26 16,-12 0-37-16,6 5 22 0,12 0-6 16,2 0 23-16,61 19 50 0,-44-19 12 15,-4 1 12-15,6-3 30 0,-5 1 1 16,-5-2-17-16,35 8-18 0,-56-14-66 15,-6 5-8-15,-11-5 8 0,-8 3-19 16,-6 2 2-16,-20-6 4 0,20 1 10 0,-40 3 4 16,20-4 1-16,-1 1 1 0,-18 6-27 15,18-4 2-15,9-1 15 0,12 3 2 16,0 0 9-16,0 16-10 0,25-9 2 16,-5 1-25-16,7 1-16 0,2 4 11 15,4 2 6-15,35 20-18 0,-33-24 11 16,-4-5-54-16,-4 3-45 0,-4-3-102 15,-4-9-112-15,3 4-650 0,-17-6 588 16,-5-1 25-16,0-4 222 0</inkml:trace>
  <inkml:trace contextRef="#ctx0" brushRef="#br3" timeOffset="296522.2016">25576 10204 738 0,'-2'-5'6'15,"2"-9"-24"-15,0 10 60 0,0-2 37 16,0 0 19-16,0 0 14 0,0-2 4 16,0-4 107-16,0 5-83 0,0 0-52 15,0-1-11-15,0 1 19 0,0 1-72 16,0 1 14-16,0 1-51 0,0 1 22 0,0 3-8 15,-14 0-15-15,4 0 23 0,10-3 24 16,-11 3-37-16,5 0-4 0,-2-3 23 16,0 2-41-16,-9-7 39 0,9 1 15 15,-9 1 40-15,5-5 20 0,1-2 43 16,-1 2-14-16,4-14 94 0,6 14-144 16,2 1 0-16,0 4-39 0,0 3 1 15,22 3 0-15,9 0-4 0,-8 22-13 16,0-4-4-16,8 7 11 0,2 8-27 15,29 47 27-15,-2 14 2 16,-12 5-25-16,-30-49-19 0,-3-7-12 0,-5-2 23 16,0-3-26-16,-8-6 26 0,-2 12-7 15,0-29 24-15,-18-11 11 0,18-4 1 16,-37 0-27-16,-7-65 11 0,19 29 0 16,-10-3 10-16,2-11 1 0,-2 2 12 15,-2-2-17-15,-25-49 20 0,31 55-19 16,8 8 7-16,4 1-6 0,5 8 13 15,-1 5 18-15,7-10 139 0,8 24-76 16,0 4-43-16,0 2-29 0,0 2-18 16,37 31-18-16,-16-6-6 0,2 10 14 15,4 6-3-15,6 9-20 0,2 10 21 0,39 77-25 16,-41-64 20-16,-2-1-16 0,0-1 7 16,-4-5 15-16,23 80-13 15,-44-112 3-15,-2 7-4 0,-4-34 16 16,0-7-2-16,-29 0-5 0,29-22 7 15,-39 0-6-15,-13-46-18 0,19 28 20 16,4-6-9-16,-4-1 3 0,0-1 3 16,-21-36 1-16,36 49 8 0,-1 3-6 15,9 3 20-15,0 5 4 0,10 7 4 16,0-6 24-16,0 15-43 0,0 3-20 0,20 5 2 16,-20 0-7-16,21 0 6 0,10 50-2 15,-8-23 23-15,1 7-8 0,3 5-11 16,8 8 14-16,30 64-24 0,-30-51 33 15,0 4-27-15,-2 4-8 0,0-1 36 16,-4-5-20-16,12 44 23 0,-28-62-20 16,-5-10-8-16,-8-11 20 0,0-12-9 15,-23-11-8-15,-26-37 3 0,15 3 10 16,-9-6 6-16,-9-6-9 0,-1-9-2 16,-61-57-16-16,64 61 20 0,-3 2 0 15,7 7-5-15,7 3-9 0,8 7 2 0,-4-13-3 16,22 29 24-16,3 6 2 15,10 2-22-15,0 5 19 0,0 3-32 16,25 19 0-16,6-19 3 0,-11 38 25 0,5-12-13 16,2 9 3-16,33 52-33 0,-31-36 19 15,0 5 12-15,4 4 1 0,-2 4 5 16,-2-2-11-16,14 51-4 0,-28-63 1 16,-5-11 4-16,-8-7-9 0,-2-11 11 15,0-9 12-15,-27-12 21 0,-14-23-32 0,8-2-18 16,-4-9 13-16,-5-9 15 15,-53-54 12-15,48 46-32 0,-5-1 5 16,5 4 0-16,11 8 9 0,3 6-2 16,-10-12 32-16,28 34-7 0,7 3 20 0,8 4-29 15,0 5-2-15,0 0-20 0,23 25-16 16,2 14 14-16,-9-13 15 0,3 6-6 16,-1 7-7-16,16 42-7 0,-18-40 18 15,-4 2-11-15,-12-2 19 0,19-3-41 16,-19-6 25-16,0 21-10 0,0-34 37 15,0-10-37-15,-29-3 1 0,29-6 18 16,-60-31-7-16,35 9 11 0,-6-6-11 16,2-5-6-16,-4-4 22 0,4-4-14 15,-22-36 8-15,26 41-26 0,6 6 17 0,7 5-14 16,0 3 27-16,3 5 3 0,3 0-3 16,4 12-14-16,2 5-1 0,0 0 23 15,0 0-12-15,0 29 26 0,19-13-36 16,-19 4 9-16,16 3 5 0,-16 5-12 15,21 3 25-15,4 41-24 0,-11-35 19 16,1-2-23-16,-3 3 4 0,0-1 10 16,9 27 2-16,-13-40 5 0,-4 1-24 15,-4-6-12-15,0-2 6 0,0-3 4 16,-24 1 12-16,24-12-2 0,-27-2-8 16,27-1-1-16,-29 0 18 0,14-19-14 0,-14-3 12 15,15 6-20-15,2 16 17 0,1-27 47 16,5 27 26-16,6-20 59 15,-8 10 138-15,8 10-202 0,0 0-28 0,0 0-15 16,0 0-24-16,0 18-17 0,22 11 2 16,-22-10 14-16,17 5 4 0,-17 2-8 15,17 3 6-15,-7 30-9 0,-10-30 10 16,0-1-31-16,0 0 4 0,0-1-19 16,0-3-10-16,-23 8-35 0,23-21 52 0,-23-3 20 15,5-3 6-15,-3-5-10 16,-16 0 3-16,16-26 14 0,3 26 10 15,-1-24-13-15,3 7 13 0,3 4-5 0,-1-11 32 16,7 24-4-16,7-13-5 0,-2 13 3 16,2 0-17-16,0 0-11 0,0 0-13 15,0 0 1-15,0 18-5 0,17-2 8 16,-17 1-2-16,16 30 12 0,-16-21-18 16,0 3 25-16,13-2-5 0,-13 2-6 15,0-3 5-15,0 14-24 0,-23-19 14 16,23-3-5-16,-21-5-13 0,21 1-2 15,-22-2-10-15,9 3-3 0,-9-6 25 16,9-4 16-16,3 0-21 0,2-2 16 16,-9 5 8-16,13-5-5 0,-4-1-2 0,1 3-2 15,7-2-1-15,-6 2-9 0,0 11 5 16,4-6-3-16,0 0 19 16,-2 7 0-16,0 1-11 0,-7 29-15 0,7-24 17 15,2 4 4-15,-6 3-3 0,4 2 3 16,2 1-10-16,-5 36 19 0,1-35-23 15,2-2 4-15,-2-3 8 0,0 1-17 16,4-4 18-16,-15 14-9 0,7-22-5 16,-1-7 14-16,-1 2-13 0,0-4 2 0,-21 4-23 15,16-9 0-15,-2-2 7 0,5 0 4 16,1 1 27-16,-1-3 3 16,-3 0 7-16,9 0-40 0,6 0 2 0,0 0 4 15,0 0-2-15,0 0 11 0,0 0 20 16,2 0-8-16,0 0 8 0,0 0 22 15,0 35-22-15,23 8 39 0,-1-12-33 16,-22 4-5-16,17-1-16 0,-17 1 4 16,14 29-14-1,1-32 11-15,-15 1 2 0,0-4-10 0,0-3 9 0,0-2-2 16,0 15-4-16,0-22 1 0,-23-6-3 16,23-3-13-16,-16 0-1 0,16-5 12 0,-17-3 18 15,-2 0-6-15,11-22-2 16,-2 22-2-16,-1-29-7 0,-11-6 4 15,13 18-4-15,1 2 6 0,2 2-1 0,0 13 22 16,2-14 23-16,4 14 4 0,0 0-42 16,0 19-13-16,29-1 0 0,-29 5 16 15,35 5 7-15,10 39 6 0,-20-28-12 16,-4 0-4-16,-1 4 12 0,3-5-16 16,6 30-23-16,-21-33 11 0,3-6 10 15,-7-2-6-15,2-1 7 0,-6-8-10 16,6 17 2-16,-4-23-3 0,0-7-5 0,-2 4 2 15,0-4-17-15,0-5 11 0,0 0-5 16,0 0 26-16,0-22 7 0,0 22-8 16,0-21-11-16,-18 5 46 0,18-13-11 15,-17 14-4-15,17 15-31 0,0-12 50 16,0 12-9-16,0-9 38 0,0 9-76 16,0 0-10-16,21 0 0 0,-21 28 2 15,49 14 24-15,-28-15-1 0,6 9 4 16,2 2-7-16,4 5-8 0,-4-5 11 15,27 34-10-15,-33-38 9 0,-5-5-14 16,1-5-2-16,-7-5-9 0,-6-7-6 16,3 4-13-16,-9-11 32 0,2-5 5 0,-2 0-3 15,0 0 10-15,-21-31-2 16,21 5 7-16,-19-16 2 0,19 42-22 16,-14-17-6-16,14 17 19 0,0 0-5 15,0 0 39-15,0 0-32 0,0 25 2 16,23-3 4-16,-23 5-19 0,20 7 14 15,13 44-29-15,-20-35 21 0,3 6 6 16,-3-5 2-16,-1 2 10 0,-2 0-13 16,13 40-4-16,-17-50-16 0,3-1 2 15,-5-7-6-15,0-6-24 0,0 11-27 16,-4-28 59-16,0-1 7 0,0-4-7 0,0 0 23 16,-23-22-26-16,5-23 17 0,18 19-30 15,-25-5 24-15,10-5-4 16,1-1-15-16,-11-33-21 0,13 42 34 0,1 2-5 15,3 4 23-15,2 8 0 0,6 3-15 16,0 1-19-16,0 10 7 0,0 0 14 16,21 36 4-16,-21-12 8 0,27 8-7 15,12 41-16-15,-19-27 7 0,1 1-3 16,0 1 15-16,-1-3-1 0,16 35-6 16,-22-43-13-16,-1-2 13 0,-1-1 8 15,-4-9-16-15,0-4-20 0,5 7-122 16,-11-18 67-16,0-6 16 0,-2-3 45 0,0-1 10 15,0 0 17-15,0-21 4 16,0-6-1-16,0 27-7 0,0-30 14 0,-14 10-4 16,14-13 35-16,0 21-13 0,0 3 15 15,0 0-9-15,0 9 15 0,0-8-36 16,22 8-21-16,-3 29-12 0,-19-9 19 16,27 6 1-16,-11 7 5 0,26 41-20 15,-20-31 12-15,7 8 11 0,-6-2 9 16,4 2 25-16,2-1-19 0,29 52 8 15,-29-51-28-15,2-7 4 0,-7-6-18 16,5-2 43-16,-4-5-29 0,14 12 60 0,-26-28-65 16,-3-5 4-16,-6-5-5 15,-4-5-3-15,0-24 18 0,0 4-21 0,0-5 18 16,0-2-20-16,0-3 13 0,-16-2 8 16,16-12 7-16,0 25-25 0,0 6 1 15,0 13 22-15,0 0-33 0,0 0 9 16,0 29-23-16,20-8 29 0,-20 8 15 15,25 3 4-15,-10 4-16 0,22 44 1 16,-20-35-5-16,-3-2 17 0,3-2-19 16,-1-4 11-16,-1 0-2 0,7 24-10 15,-11-36 11-15,-1-6 0 0,-2-2 11 16,-4-7-25-16,5 2-14 0,-9-12 27 0,0 0-13 16,0 0 11-16,0-20-10 15,0 20 8-15,0-43 22 0,0 26-14 0,0-1-22 16,0 0 19-16,0 2-19 0,0 3 15 15,22-8 4-15,-5 21 11 0,-17-8-22 16,23 8-8-16,-11 0 20 0,13 20-18 16,-11 16 21-16,1-11 12 0,5 6-25 15,-1 6 17-15,2 2 2 0,26 46 14 16,-24-39-19-16,2 0-11 0,0 1-7 16,-3-7 0-16,1 1 1 0,18 29 25 15,-22-41-6-15,2-8-10 0,-5-6-15 0,-1-3-6 16,7-1-2-16,-11-11 21 15,-5 0 19-15,-2-28-4 0,0 28-10 0,2-40 9 16,9-23-4-16,-11 34 9 0,2-2-35 16,3 4-7-16,-1 1 27 0,-4 3-21 15,10-1 73-15,-5 24-51 0,-1-8-3 16,2 8 3-16,1 0-15 0,15 59 4 16,-13-29-17-16,-1 7 14 0,3 5-3 15,-1 1 20-15,1 3 5 0,10 43 15 16,-13-48-29-16,0-5-3 0,-1-2-7 15,-1-5 7-15,0-4 17 0,7 13-4 0,-13-27-8 16,2-5 9-16,0-1 6 0,-1-5-24 16,-1 0-10-16,0-31 14 0,-2 13 7 15,4-3-4-15,0-1-9 0,0 0 27 16,5-20 11-16,-7 26-22 0,2 5-10 16,-2 11 5-16,0-12-13 0,-2 12 13 15,3 0-17-15,-5 0 35 0,4 0-2 16,-4 0-16-16,2 0-16 0,6 28-13 15,-4-1 20-15,-2-11 18 0,2 3-6 16,1-1 10-16,-3-1-10 0,2 7-26 16,-2-16 23-16,-2-8 19 0,2 9-14 15,-2-9 7-15,0 0-21 0,0 0-18 0,0 0 24 16,0 0 8-16,0 0-9 0,0-26 16 16,0-7-19-16,-17 14 19 0,17-8-8 15,0-4-8-15,-12-2 7 0,12-2-8 16,-10-45-3-16,-1 36 15 0,11 4-24 15,-14-6 25-15,8 4-6 0,-5-45 2 16,7 47-20-16,0 3 15 0,0 0-9 16,0 2 18-16,2 3 1 0,-2-22 5 15,4 29-19-15,0 8-2 0,0 1 2 16,0 7 13-16,0 0-12 0,0 5 12 16,0 4-24-16,0 0 3 0,0 0-1 0,0 35 3 15,0 14 22-15,0-17-8 0,0 4 1 16,14 2 14-16,-14 1-23 0,0-5 7 15,0 18-29-15,0-38 35 0,0-4-14 16,0-4-4-16,-21-6 14 0,21 0 8 16,-16-55 10-16,-5 20-39 0,11 0-1 15,-1-11 9-15,1-8 11 0,-2-60 2 16,3 56-1-16,3-3-5 0,6 0 12 16,-4-3-16-16,2 7-21 0,0-54 7 0,0 62 21 15,0 8-1-15,2 3 0 16,-2 9-8-16,2 9-9 0,-2-6 33 0,2 22-20 15,0-3 12-15,0 7-28 0,0 0 14 16,0 34 50-16,0-11-20 0,0 1-21 16,0 5-5-16,14 7-12 0,-14-5 27 15,0 26-9-15,0-34-3 0,11-10-4 16,-11-1 12-16,0-12 12 0,0 6-3 16,0-6 19-16,0-30-34 0,0 5 0 15,0-6-4-15,-19-10-9 0,19-59-2 16,0 46 3-16,-19-4 9 0,19 1-22 15,0 2 20-15,-8 1-10 0,8-43 17 0,0 53-20 16,0 6 34-16,0 5-14 16,0 8 22-16,0 5-1 0,0-5 12 0,0 24-32 15,0 1-5-15,0 0-5 0,0 21 20 16,0 11-3-16,0-9-9 0,0 2-17 16,0-5-2-16,0 2 30 0,0-2-7 15,0 6 29-15,0-15-52 0,0-11 2 16,0 11 9-16,0-11-4 0,0 0 51 15,0 0-31-15,0 0-1 0,0-27-19 16,0 3 8-16,-19-5-10 0,19-43 8 16,0 29-5-16,-16-3 20 0,16-2 5 0,0 2-27 15,-13-40 20-15,7 46-20 16,0 1 17-16,0 2-14 0,0 4 6 0,2 3 2 16,-3-14 10-16,5 27-7 0,0 4 0 15,2 3-5-15,0 4 5 0,0 5-7 16,0 1-6-16,0 0-6 0,0 17 3 15,0-17 17-15,0 34-7 0,19 2 29 16,-19-18-31-16,12-1 6 0,-12-4-4 16,0-13 2-16,8 16 6 0,-8-16 15 15,0 0-15-15,0 0 9 0,0 0 5 16,0-26-20-16,0-15-12 0,0 12 3 0,0-3-11 16,0-8 21-16,0-2-25 15,0-3-13-15,-18-47 8 0,18 46 37 16,0-3 25-16,0 6-38 0,0 5 7 0,0 3 12 15,0-26 0-15,0 36-22 0,0 1-3 16,0 13 4-16,0-4-5 0,0-2 12 16,0 14-29-16,0 1 8 0,0 2-20 15,0 0 28-15,0 20 2 0,0 11-20 32,0-31 18-32,0 36 9 0,0-17-11 0,0-2 20 0,0-3-19 0,0 3 62 15,0-17-28-15,0 0 10 0,0 0-36 16,0 0 12-16,0-46 31 0,0 21-25 15,0-10-15-15,0-5-3 0,0-3 1 16,0-5 8-16,0-52-11 0,0 47-3 0,21 1-5 16,-21 3 5-16,0 1-11 0,0 3 13 15,14-35 25-15,-14 44-20 0,0 5 11 16,12 5-9-16,-12 8 21 0,7-10 67 16,-1 21-55-16,-6 3-14 0,4 4-39 15,0 0 11-15,-2 26 4 0,6 14 23 16,-3-16-26-16,1 5-2 0,0 2-13 15,-2-6 20-15,0 1-1 0,2 8 14 16,-3-22 12-16,-3-4 7 0,0-8 2 0,0 0-13 16,0 0-21-16,0-30-6 0,0 3 4 15,0-7 1-15,0-6-15 0,0-8 2 16,0-73-13-16,-21 54 23 0,21-5-13 16,-15 2 1-16,15 0 6 0,-16-4-6 15,16-60 8-15,-15 71 5 0,15 1 3 16,0 13 16-16,0 6-22 0,0-17 42 15,0 42-27-15,19 1 14 0,4 10-21 16,2 7 5-16,-9 33 2 16,1-11-20-16,22 46-23 0,-21-25 32 15,-1 6-19-15,0 1 7 0,-5-4-5 16,-2-8-15-16,-1 22 3 0,-7-41 39 0,-2-6 20 16,0-13-7-16,0 0-1 15,0 0-14-15,-23-60-21 0,4 26 10 0,19-7-2 16,-27-11 17-16,13-2 7 0,-9-72-6 15,23 64-12-15,-16 0-7 0,16 3 15 16,-11 1 3-16,11 6-1 0,-8-39-16 16,4 53 0-16,2 6 0 0,0 6 16 15,2 5-4-15,0 6-13 0,0-2-36 16,0 12 7-16,0 5 12 0,0 0 12 16,0 26 16-16,0 12-2 0,0-12-6 15,14 2-3-15,-14 4 2 0,0-1-9 0,0-3-5 16,0 21-31-16,0-27 44 0,-16-9 13 15,16 2 6-15,0-9-18 0,-19-6 20 16,7 0 0-16,12 0 0 0,-13-30-18 16,13 9 10-16,-16-12-14 0,-5-46 29 15,7 33-10-15,-1-5-6 0,1-7-4 16,-3 1-8-16,-4-2 7 0,-22-58-25 16,18 62 27-16,3 1-6 0,-1 5 11 15,0 9-5-15,4 5 9 0,-5-11-12 16,11 34 2-16,3 5-8 0,0 7 6 15,5 0-1-15,-7 35 27 0,8-8-17 0,-2 7 11 16,4 6-14-16,2 13 11 0,0 7-3 16,26 81-11-16,12-61 4 0,-16 5 5 15,9 8 28-15,7 1 2 0,-3-1-5 16,41 79 53-16,-43-96-60 0,-8-10-14 16,-4-13-8-16,-7-19-8 0,-14-1-18 15,-25-33 22-15,-3-25-3 0,-10-10 20 16,-11-23-1-16,-11-11-14 0,-73-104-5 15,59 71-7-15,-2-11 15 0,1-5-19 16,1 2 15-16,-61-96-22 0,73 117 30 16,2 2-19-16,7 9 13 0,5 18-4 15,7 12 8-15,-9-19 117 0,30 50-46 0,17 9-4 16,3 11-43-16,0 3-8 0,29 32-2 16,31 44 12-16,-22-17-13 0,11 14 2 15,1 18-5-15,6 11 12 0,61 131-46 16,-59-111 28-16,0 7-9 0,-2-4 8 15,-2-9 9-15,-11-13-3 0,15 52 5 16,-35-98-22-16,-13-16-11 0,-10-16 6 16,0-14 22-16,-56-11 24 0,27-39-33 15,-6 2 0-15,-8-8-17 0,-3-15 19 16,-1-11-5-16,-59-84-15 0,53 71-13 16,-5 3 24-16,6 3-13 0,0 4 23 0,1 10-11 15,-26-40 13-15,50 61-21 0,5 15 31 16,11 10-29-16,3 9 8 15,31 9 1-15,-3 40 6 0,13 0 18 0,5 14 4 16,9 10-16-16,9 16 22 0,74 117 45 16,-59-90-29-16,-3 2-22 0,2 0-12 15,-6-3 27-15,-4-8 2 0,43 57 43 16,-63-92-71-16,-9-13-27 0,-13-16 10 16,-11-10-18-16,-7-16 9 0,-31-8 10 0,-3-48 14 15,-7 10-26-15,-11-17 13 16,-3-5-12-16,-65-87-3 0,51 65 2 15,5 1-36-15,7 2-22 0,3 6-6 0,8 9-14 16,-32-40 16-16,49 66 31 0,6 10 17 16,11 10-9-16,5 14 16 0,7 28-8 15,27 3 22-15,-2 12 3 0,2 13 17 16,6 10 14-16,4 15-9 0,48 92 31 16,-42-76-41-16,1 7-5 0,-3-1 7 15,-2-6 0-15,3 0 11 0,22 73 17 16,-39-89-35-16,-7-15-30 0,-9-12 7 15,-9-10 3-15,-21 0-34 0,-4-40 29 0,-6 0 9 16,-10-37 23-16,-5-3-9 16,-12-13 4-16,-74-88-3 0,54 56-5 0,-7-6-24 15,-4-6-46-15,-2-3 8 16,2 3-18-16,-72-72 4 0,93 95 59 0,12 13-28 16,14 15-9-16,16 20 25 0,19 17 29 15,32 44 40-15,8 7 7 0,15 14 0 16,12 17-16-16,14 13 14 0,94 120 35 15,-77-90-12-15,2 8-39 0,0 4-8 16,-2 4-4-16,70 118-10 0,-93-139 11 16,-4-11-2-16,-14-14-17 0,-11-17-12 0,-8-19-8 15,-12-5 0-15,-19-45 77 16,-29 0-21-16,-4-52 10 0,-5 4-27 16,-73-83-32-16,45 53 1 0,-9-16 6 0,-7-7-3 15,-1 1-25-15,-8-7-26 0,-87-88-47 16,93 102 77-16,9 11 1 0,8 11-7 15,16 15-23-15,7 12-12 0,-1-1-23 16,36 36 98-16,10 9 32 0,0 32 27 16,39 9 26-16,42 78 52 0,-30-40-86 15,11 17 8-15,6 12-2 0,9 10 20 16,-1 6-41-16,77 136-3 0,-80-122-45 16,-3-6 30-16,-4-8-2 0,-4-10-9 0,31 77 24 15,-62-127-60-15,-6-10 25 16,-15-19-28-16,-10-13 39 0,0-21 14 0,-80-49-15 15,30 1-25-15,-10-16 15 0,-16-18 13 16,-9-15-14-16,-10-10 21 0,-106-121-39 16,98 110 5-16,4 4-36 0,2 11 30 15,18 11-1-15,-43-49-5 0,81 97-2 16,10 8 11-16,14 14-2 0,13 16 8 16,4 5 12-16,56 73-5 0,-19-25 28 15,11 10 4-15,7 17 1 0,5 14-3 16,11 16-12-16,78 132-3 0,-69-106-5 0,1 6 10 15,-1 4-25-15,-1 0 26 16,59 118-36-16,-78-155 0 0,-6-8 14 16,-13-18-19-16,-7-20 1 0,-14-22 17 0,-14-20-36 15,-6-39 35-15,-41-20 2 0,2-20 31 16,-11-18-24-16,-18-15-4 0,-81-129-95 16,62 98 25-16,-2-4-4 0,-2 6-10 15,7 7 33-15,-57-78-28 0,83 120 78 16,13 12-28-16,10 18 3 0,12 19-13 15,13 12-16-15,8 15 26 0,2 41 53 16,35 1-3-16,-8 15-5 0,10 12-5 0,4 17-17 16,58 119 52-16,-43-87-25 15,2 5 25-15,0 4-29 0,-2 0-8 16,53 107-31-16,-65-127 21 0,-7-10 11 0,-6-21 5 16,-8-17-10-16,-7-17 7 0,-14-10-39 15,-22-32 34-15,-7-39-21 0,-6-6 19 16,-13-20 0-16,-72-109 11 0,52 66-3 15,-10-13-12-15,-1-2-19 0,3-3 21 16,1-1 12-16,-46-94-5 0,65 125-10 16,15 15-22-16,8 18 31 0,10 13-11 15,4 7 20-15,17 43-8 0,0 0-8 16,42 47-3-16,-15-1 2 0,8 12 1 0,45 94 8 16,-32-63-10-16,-1 12 4 0,5 9-2 15,4 5 17-15,51 121-12 16,-7-14 17-16,-9-31 33 0,-54-119-45 15,-12-17-1-15,-3-16-26 0,-7-11 0 16,-9-17 9-16,-6-11 19 0,-31-45-8 16,8 3-6-16,-6-13-15 0,-6-9 22 15,2-10-7-15,-29-69-37 0,31 69-2 16,8 8 22-16,7 13 18 0,7 12 11 16,9 1-13-16,21 40-13 0,2 0 2 15,8 48 22-15,4 3 13 0,6 8-6 0,46 86 27 16,-39-59-48-16,-3 1 5 15,-1 4 22-15,-1-6 15 0,3-6 4 16,28 66 33-16,-37-85-59 0,-6-9 25 0,-4-12-23 16,-6-11 4-16,3 1-28 0,-15-29 5 15,-5 0 2-15,-2 0-11 0,-2-40 18 16,0 14-12-16,0-38-8 0,0 27-8 16,0-6-20-16,0 3 6 0,-17-3-5 15,17 1-18-15,0-40-4 0,0 41 60 0,0 6 17 16,0 6-1-16,0 3-8 15,0-1-4-15,23 24-8 0,-23 3 7 16,35 25-3-16,-10 3-8 0,4 10 13 0,39 63 68 16,-26-41-40-16,1 5-7 0,2 3-19 15,-3 1-12-15,38 55-9 0,-49-68 20 16,5-7 5-16,-12-7-7 0,-5-8-3 16,-7-8-46-16,-3-2-1 0,-9-21 30 15,0-3 36-15,-29-26-3 0,6-1-21 16,-2-11 20-16,-35-60-19 0,29 35-10 15,6-3 4-15,-1-4-8 0,5-1 4 16,-18-66 0-16,28 83 17 0,1 4 21 16,4 13 12-16,0 6 9 0,6 10 5 15,-5 14-15-15,5 7-29 0,23 21-12 0,-23-2 6 16,21 7 1-16,12 44-9 0,-14-26 17 16,-3-1 32-16,3 9-5 0,3 0-6 15,1 2-14-15,18 51-47 0,-24-54 14 16,4-9-3-16,-3 1 25 0,-3-7 13 15,-3-11-3-15,3 6-26 0,-13-28 1 16,-2-3 0-16,0-29 10 0,0-5-6 16,-23-68-19-16,23 28 3 0,-23-11-2 15,23-17 6-15,-25-9-37 0,9-10 38 16,-13-133-23-16,12 128 50 0,-3 4-24 16,5 10 1-16,1 14 29 0,-11-51 25 15,15 106-2-15,1 7 10 0,5 14-3 0,4 10 12 16,0 8-32-16,23 4-14 0,-23 33-10 15,27-7 8-15,-11 6-10 0,7 8 18 16,-2 8-23-16,18 61 25 0,-22-45-26 16,-3 0 7-16,1-1 17 0,-3-3-37 15,4 38 46-15,-11-63-12 0,-1-7 43 16,-2-11-23-16,0-13 6 0,-2-4-15 16,0-79-13-16,0 23-11 0,0-13 0 15,-19-16 16-15,19-14-32 0,-25-10 13 16,-10-124-7-16,11 118 20 0,-1-1-11 15,2 6-19-15,-4 11 36 0,-12-69-19 0,24 105 17 16,5 8-18-16,4 16 17 0,0 13 11 16,1 7-6-16,5 6-36 0,0 13 14 15,0 0-17-15,0 36 27 0,23-7 4 16,-23 10-2-16,23 70-3 0,4-47-39 16,-9 10-12-16,-3 1 9 0,4-5 15 15,7 47 33-15,-15-76 1 0,-5-6-20 16,-6-5 9-16,0-15 1 0,0-13-4 15,-19-39-7-15,-18 4 28 0,10-12 6 0,-4-15-3 16,-6-13-1-16,-48-101-35 63,42 79 4-63,-7-9 3 0,7-1 5 0,-1 1-17 0,3 7 12 0,-21-73-15 0,37 97 6 0,5 13 18 0,5 15 4 0,5 12-25 0,2 11 36 0,1-3-17 0,5 19 2 15,0 4-31-15,2 4 9 0,0 0 5 16,0 42 15-16,0-16 2 0,19 15-29 15,-19 9 25-15,16 12-33 0,-16 11-2 16,19 84-22-16,0-74 28 0,-19-3 18 16,18-7-2-16,-10-8-7 0,-8-13 31 15,11 19-41-15,-7-48 21 0,-4-11-39 16,0-5 38-16,0-7-2 0,-25-47 22 16,-4 12-11-16,6-9-11 0,-1-12-7 0,-3-12-1 15,-4-10 23-15,-35-86 12 0,30 78 1 16,3-3-22-16,-2 5-6 0,0 2 14 15,-27-66-12-15,35 83 12 0,4 6-6 16,5 11 11-16,3 10-12 0,7 8 14 16,4 5 30-16,2 25 20 0,2 0-11 15,0 47-1-15,0-10-7 0,25 10-24 16,2 74-36-16,-11-51 16 0,3 6 14 16,-5-3-6-16,3-6 21 0,3 49-28 15,-20-68 20-15,11-10-24 0,-11-8 11 16,0-14-14-16,0-7-3 0,0-4 34 0,-27-5-9 15,8-40 17-15,3 8-25 0,-5-7-10 16,-6-11 5-16,-29-67 6 0,23 54-10 16,-2-4 16-16,2 3-31 0,-2 7 23 15,-27-33 2-15,39 56 1 0,0 7-15 16,9 7 12-16,4 11 20 0,1 9 16 16,7 29 101-16,2-3-79 0,0 10-6 15,0 9-31-15,0 9-28 0,25 4 7 16,-6 81 9-16,-19-67-2 0,16-1-6 0,-16 3-17 15,0-7-6-15,0 52-4 16,0-73 13-16,-27-7-15 0,27-9 9 16,-39-9-9-16,16-11 9 0,-28-10 3 0,18-27 7 15,0-2 12-15,-3-8-23 0,1-12 15 16,-4-4 9-16,-35-61 13 0,36 58-19 16,3 5 11-16,4 8-9 0,0 9-10 15,-10-7 19-15,31 31 10 0,-1 10 15 16,5 0-4-16,6 23 13 0,0 3 0 15,0 38 4-15,23-22-52 0,-23 8 13 16,0 3 5-16,22 3-2 0,-22 47 6 16,0-56-38-16,0 1 24 0,0-8 1 0,0-7-16 15,0-5 14-15,-20 7-30 16,-7-27 21-16,12-4-6 0,-42-26-3 16,34 3 26-16,-4-6-2 0,-2-7-5 15,-31-42-40-15,31 37 37 0,2-2-15 16,0 2 16-16,7 6 11 0,1 4-22 15,-4 0 50-15,19 20-27 0,0 31 52 16,4-4-44-16,23 8-27 16,-23 2 5-16,29 5 1 0,10 41-5 15,-18-37 16-15,1-1-16 0,1-4 17 16,0-3-1-16,-2-4-11 0,10 11 45 0,-17-25-14 16,-8-5-5-16,1-3 0 0,-3-5-21 15,-4-26-26-15,0 26 20 0,0-39 3 16,-27 13-4-16,27 0 20 0,-23-7-34 15,-2-22 28-15,25 29-23 0,-18 6 9 16,18 6-1-16,-11 3 10 0,11 2 9 16,0 9-7-16,0-6-18 0,0 6-34 15,0 0 0-15,0 0-5 0,0 19 9 16,0-19 25-16,0 17 18 0,0-17-16 16,-22 22 8-16,22-8 1 0,-21 9-15 15,21-14 18-15,0-9 5 0,-10 11 9 0,10-11 12 16,0 5 11-16,0-5 36 0,0 0-40 15,0-18-29-15,0 18 8 16,18-32-14-16,-18 11 7 0,46-42-31 0,-30 26 26 16,5 1-9-16,0-12 15 0,-3 0-8 15,26-60 0-15,-26 52 6 0,5-3-14 16,2-3 3-16,-3-1 15 0,3 9 5 16,25-47 90-16,-27 57-52 0,1 5-33 15,-3 7-23-15,4 3-8 0,-11 5-6 16,19-14 41-16,-20 21 4 0,-3 2-16 15,-2 6-18-15,-3-6-3 0,5-4-17 16,-8-4 11 0,-2 3-17-16,0 9 32 0,0 3 3 0,0-7 5 15,-17-1 13-15,17-24 0 0,0 17-22 16,0-2 1-16,0-1-6 0,27-4 4 16,-8-20 0-16,-19 26 33 0,23 3 0 15,-23 4-11-15,45-17 29 16,-33 27-38-16,1 2-20 0,-3 0 14 15,11 0 6-15,-11 5-11 0,-2 0-10 16,1 0 20-16,-3 0-15 0,6 0 31 16,-5 0-20-16,-3 0 21 0,2 0-32 15,0 0 30-15,0 0-6 0,9 0-16 16,-7-18-11-16,0 18-2 0,-1-25 10 0,-1 8-7 16,2-6-7-16,4-26 2 0,-7 21 16 15,1-2 19-15,0-5-18 0,-2 1-17 16,4-35-3-16,-4 35 21 0,5 4-20 15,-7-2 13-15,8 4-27 0,-4 2 11 16,17-22 14-16,-11 27 9 0,7-1 8 16,-4-5-24-16,5 5 12 0,24-28-17 15,-28 26 24-15,9 1-21 0,-2 0 18 16,-3-1-5-16,1 1 9 0,14-23 3 16,-18 26-20-16,-1-4-6 0,-5 3-6 15,-3 2 4-15,0-1 16 0,-2-14-29 0,-2 20 2 16,-1 0 8-16,-3 4-4 15,0 0-23-15,0-8-19 0,-25 14 28 0,25-2 28 16,-19 0-15-16,19 2 3 0,-27 2 14 16,7-1-31-16,20 3 39 0,-21 0-29 15,13 21 36-15,8-21-4 0,-11 32-11 16,-3 13 40-16,8-13-13 0,2 2-2 16,-3 6-7-16,3 8-22 0,-14 52-16 15,9-44 16-15,-5 2-1 0,-1-3-27 16,-1-1 15-16,-3-4-4 0,-22 32-1 15,18-49 32-15,-2-8 1 0,5-9-6 0,-5-8-1 16,0-6 4-16,-20-2 7 0,26-39 2 16,-2 11-8-16,5-6-10 0,1-6 6 15,-14-53-8-15,21 39 22 0,-4-1-18 16,5-2 3-16,5-2 27 0,2 1-4 16,0-43 148-16,0 53-65 0,23 8-7 15,-23 8-17-15,25 9-37 0,-25 7-41 16,43 9-8-16,-24 7 6 0,-5 21-9 15,5 1 7-15,-2 8 1 0,16 48 17 16,-17-33-1-16,-3 10-5 0,-1 7-35 16,-4 5-2-16,-2 5-58 0,-6 78-119 15,0-74 118-15,0-5 38 0,-22-9 17 0,22-10 12 16,-27 23-4-16,4-55 48 0,23-3 9 16,-14-9 19-16,14-5 42 0,0 0-4 15,0-3 17-15,0 0-104 0,0 0-20 16,0-19 22-16,18 19-2 0,-18-24-1 15,21-6-14-15,6 12-16 0,-27 2 26 16,23-1 6-16,-23 4-8 0,22 1 35 16,-3 4-24-16,-9 8 5 0,1 20-5 15,5 7 30-15,-1 14-9 0,28 72-13 16,-14-37-10-16,4 10 2 0,-2 11-11 16,8 1-16-16,23 94-64 0,-35-104 68 0,-2-8-21 15,-9-11 29-15,-5-14-12 0,-5-16 1 16,-4 8 16-16,-2-38 12 0,0-9-4 15,-19-21 3-15,19-11-8 0,-24-9 5 16,-1-74-24-16,8 45 27 0,5-13-13 16,-7-3 25-16,3-3-23 0,-11-80-16 15,12 94 5-15,1 1 13 0,6 6 4 16,-7 17 18-16,9 8 25 0,-2-10 79 16,8 39-87-16,0 13-5 0,29 50-28 15,4-15-1-15,-10 8 2 0,3 12-11 16,32 78 24-16,-29-57-14 0,0 8 6 15,2 6-42-15,-2-4 1 0,-6-3 10 16,12 53-3-16,-21-81 9 16,-7-14 7-16,-3-16 13 0,-4-12-4 0,0-12 3 15,-33-47-24-15,14 9 16 0,-6-11 6 16,3-12 7-16,-9-8-14 0,-36-82-18 16,34 80 21-16,4 4 27 0,5 9 22 15,7 10 44-15,5 15 25 0,1-5 60 16,11 38-169-16,0 0-20 0,23 22-9 15,-23 11 21-15,37 6 32 0,17 65-14 16,-27-37-23-16,6 6-14 0,0 6 17 16,-2 4-36-16,19 80-90 0,-30-83 37 0,-5-2 4 15,-5-9 21-15,-6-11-37 0,-4-8 0 16,0 12-60-16,0-47 95 0,-20-8-17 16,20-7-65-16,-19 0-98 0,19 0-120 15,-19-25-640-15,-1-5 509 0,20 10 21 16,-15-4 155-16</inkml:trace>
  <inkml:trace contextRef="#ctx0" brushRef="#br3" timeOffset="302473.0767">26604 7704 2251 0,'0'-11'36'0,"0"4"26"0,0 2 19 15,18-1 11-15,-18 2 143 0,0 4-101 16,13 0-17-16,-13 0 13 0,0 19-12 0,0-19 9 15,0 43 208-15,0-18-119 16,0 0-8-16,0 7-31 0,0 3-35 16,0 5-56-16,0 44 1 0,0-38-53 0,0-3-5 15,-17 3-11-15,17-3 0 0,0 34-11 16,0-45-8-16,0-3-15 0,0-5 9 16,0-4 3-16,0-6-5 0,-16 3 5 15,16-15-7-15,0-2 10 0,0 0 7 16,0-24-14-16,0 3 15 0,0-32-27 15,0 17 17-15,0-5-18 0,0-4 16 16,0 1-1-16,16-56 14 0,-16 49-7 16,23-5 17-16,-23 3-16 0,27 2-8 15,-11 1 20-15,13-39-35 0,-14 52 30 16,-3 4-4-16,1 10 45 0,1 4-15 0,3 0-12 16,-7 17-40-16,-2 2 20 0,5 0 24 15,1 38 12-15,46 65 27 16,-27-50-69-16,-2 7 13 0,46 81 23 15,-38-63-26-15,4 0 5 0,-1 0-45 16,1 4 17-16,32 52-3 0,-47-82 10 16,1-5 2-16,-2-13-42 0,-10-7-3 15,-3-10-37-15,3-1-377 0,-7-16 77 16,-6 0-87-16,-2-26-15 0,-2 6-63 16,0-8-13-16,0-37-345 0,0 29 597 0,-24-3 103 15,24 1 76-15</inkml:trace>
  <inkml:trace contextRef="#ctx0" brushRef="#br3" timeOffset="302597.0391">27315 8059 1559 0,'-8'-2'78'0,"8"-3"31"0,0 5 55 16,0-1 97-16,0 1 2 0,0 0 378 15,-27 0-366-15,27 0-30 0,-33 0-82 16,4 0-46-16,-2 0-45 0,-46 0-41 16,28 0-26-16,-1 0-46 0,-2 0-62 15,-8-19-117-15,-49-2-476 16,-56-13-971-16,61 11 673 0</inkml:trace>
  <inkml:trace contextRef="#ctx0" brushRef="#br3" timeOffset="304232.5376">25153 11478 1654 0,'6'18'50'16,"0"-18"68"-16,4 29 76 0,-1-8 81 16,1 1 63-16,9 36 313 0,-7-24-375 15,-6 3-74-15,7 5-11 0,-9-2-15 16,2-4 2-16,-4 40 107 0,0-41-167 15,-2-1-41-15,0-3-24 0,0-8-14 0,0 17-8 16,0-27-15-16,0-2 12 0,0-2 34 16,0-5 16-16,-16-2 2 0,16-2 12 15,0 0-80-15,0-29-14 0,0 9 6 16,0-5-11-16,0-39-6 0,0 25 8 16,0-4 4-16,24-5-4 0,-7-3 11 15,4-1-23-15,26-58-38 0,-16 54 54 16,4-1-9-16,3 1 16 0,1 5-20 15,43-45 3-15,-40 55 17 0,1 4 3 16,-1 8-29-16,-3 6-10 0,0 6 9 16,36 11 1-16,-42 6 35 0,0 30-6 0,0-3-1 15,-2 8 7-15,18 52-12 0,-28-40-17 16,-9 3 14-16,-1 2-8 0,-11-4 22 16,0-2 5-16,-33 36-31 0,10-44 3 15,-4-6 1-15,-4-5 34 0,0-4-21 16,-70 21 0-16,68-38-10 15,-21-1 3-15,35-5-8 32,3 0 15-32,6 0-10 0,3 0 10 0,3-25 5 0,4 7-10 0,0 18-1 0,29-18-5 0,-8 18 6 15,4-14 4-15,47 14 7 16,-29 0 9-16,5 0-13 0,8 37 12 0,0-13 6 16,1 10-22-16,63 54 45 0,-62-36-31 15,-6 5 0-15,-11 1-35 16,-8 0 33-16,-14 52-16 0,-19-64 26 0,-48 0-13 15,-1-7 20-15,-20-9 12 0,-9-3 12 16,-116 9 33-16,80-25-48 0,-8-7-28 16,-6-4-9-16,2 0 19 0,-126-29-29 15,136 29 9-15,0-29-41 0,17 12 12 16,8 0-76-16,16 1-69 0,-32-21-650 0,72 18 168 16,16-4-111-16,11 0-117 0,8-4-6 15</inkml:trace>
  <inkml:trace contextRef="#ctx0" brushRef="#br3" timeOffset="304880.8455">26188 11864 390 0,'0'-48'-9'0,"0"7"-56"0,0 5-33 16,-35 6 1-16</inkml:trace>
  <inkml:trace contextRef="#ctx0" brushRef="#br3" timeOffset="307236.5514">24406 16333 2529 0,'0'0'23'0,"0"0"2"15,0 0 15-15,21 0 50 0,-21 0 1 0,19 0 18 16,-19 0 37-16,14 0-9 0,-14 17-40 15,15-17 37-15,-15 0-105 16,0 0-4-16,0 0-15 0,0 0 6 0,0 0 36 16,0 0-45-16,0 0 14 0,0 0-9 15,0 0 8-15,0 0 9 0,0 0-8 16,0 0-11-16,0 0 10 0,0 0 16 16,0 0 11-16,0 0-22 0,0 0 38 15,0 0-40-15,0 0 19 0,0 0-22 16,0 18 8-16,0-18 4 0,0 0-10 15,0 0-1-15,0 0-15 0,0 0 1 16,0 0-15-16,0 0 2 0,0 0 6 0,0 0-6 16,0 0 8-16,0 0-12 15,0 0 34-15,0 0-32 0,0 0 14 0,0 0-10 16,0 0 0-16,0 0 26 0,0 0 13 16,0 0-19-16,0 0-18 0,0 0 1 15,0 0 23-15,0 0 56 0,0 0-52 16,0 0-20-16,0 0 10 0,0 0-17 15,0 0 22-15,0 0 10 0,0 0-32 16,0 0-1-16,0 0-6 0,0 0 1 0,0 0-3 16,0 0-5-16,0 0-2 15,0 0 34-15,0 0-13 0,-17 0-13 0,17 0 33 16,0 0-16-16,0 0 8 0,0 0-18 16,0 0 11-16,0 0 5 0,0 0-10 46,0 0 15-46,0 0 0 0,0 0 5 0,0 0 5 0,0 0-12 0,0 0-9 0,0 0-14 0,0 0 16 0,0 0-14 16,0 0 20-16,0 22 26 0,-20-22-34 16,20 0-1-16,-15 14-12 0,3-14 12 15,-1 0 62-15,-16 25 48 0,13-16-60 0,-1 2-37 16,1 7 3-16,-1-1 14 16,-14 37 63-16,21-20-75 0,-7 0 2 15,9 4 5-15,0 9-26 0,2-5 41 0,1 49 4 16,5-50-24-16,0 2-55 15,0-4 33-15,25 0 6 0,2 27-16 0,-10-37-10 16,3-2-12-16,3-3 16 0,2-2 5 16,6-3 11-16,37 9-53 0,-33-16 29 15,11-5-53-15,1-5 16 0,1-2-19 16,1 0-51-16,46-21-184 0,-51 21 69 16,3-27-66-16,-9 11-69 0,-5-1-47 15,18-19-441-15,-32 19 309 0,-5 1 22 16,-1 0 49-16,-9 1 81 0</inkml:trace>
  <inkml:trace contextRef="#ctx0" brushRef="#br3" timeOffset="309249.225">20409 11853 1892 0,'-4'-13'41'15,"-5"3"96"-15,3 1 72 0,6-2 48 0,-4 2 14 16,4-7 46-16,0 11-149 0,0-1 5 15,0 1 64-15,0 1-22 0,0 4 32 16,0 0-212-16,0 0-19 0,0 0-13 16,0 0 60-16,0 19-4 0,23 13 91 15,-5-4-122-15,-18 3-15 0,21 8-12 16,-7 2 2-16,-14 2 10 0,19 41 27 16,-7-43-48-16,-12-7 15 0,0 0 16 15,0-9 12-15,0 13 25 0,0-28-46 16,0-3 34-16,0-2 6 0,0-5-18 15,0 0 7-15,-16-35-77 0,1 13 57 0,3-7-11 16,-7-10-11-16,19-3-2 0,-18-7-21 16,5-67-3-16,3 54 32 0,10-3-15 15,0 0 9-15,31 1-20 0,10-67-13 16,-10 72 25-16,3 0 19 0,9 2-16 16,7 3-22-16,3 4 21 0,78-35-6 15,-59 48 34-15,0 4-48 0,5 8 2 16,-5 7 11-16,67 3-9 0,-69 15 36 15,-10 0-24-15,8 35 28 0,-6-5-9 16,2 9-9-16,52 60-30 0,-67-37 7 16,1 4-12-16,-15 0-3 0,-8 5-1 15,-19-1-1-15,-8 57 35 0,-43-67 10 0,2-10 13 16,-13-7-34-16,-4-3 2 0,-87 24-90 16,69-42 15-16,-9 2-6 0,0-8-36 15,3 1-39-15,-7-3-43 0,-68-3-307 16,80-9 252-16,9-2-17 0,2 0-73 15,8 0-143-15,-45-27-534 0,69-3 635 16,3 13 183-16</inkml:trace>
  <inkml:trace contextRef="#ctx0" brushRef="#br3" timeOffset="314214.5181">31120 11226 1973 0,'38'0'23'0,"-1"0"1"16,-6-21-3-16,0 21 20 15,29-19 68-15,-37 4-10 0,-3 15 0 0,3 0 7 16,-11 0-1-16,1 0-1 0,3 0 51 15,-12 0-120-15,-4 0-20 0,0 0 1 16,0 0-28-16,0 0 26 0,-51 0 14 16,30 0-11-16,-10 15 3 0,-8-15-10 15,-9 0-6-15,-59 0 29 0,45 0-15 16,-11 0-12-16,-5 0 3 0,-9 0 14 16,-6 0-1-16,-105 0 33 0,86-14-38 15,0 14 15-15,-3 0-6 0,-7 0-10 16,6 0 19-16,-122 25-39 0,122-25 4 0,1 29-6 15,-1-5 23-15,6 2 1 0,-92 34-17 16,109-28 1-16,4 5-3 0,-2 2-8 16,12 2 5-16,3 0-6 0,-52 40 7 15,68-44 3-15,8 1 4 0,7-5-30 16,7-2-54-16,5-4-76 0,-22 15-368 16,36-25 129-16,0-2-115 0,13-9 13 15,-2-6-17-15</inkml:trace>
  <inkml:trace contextRef="#ctx0" brushRef="#br3" timeOffset="315230.4784">27937 11669 1007 0,'0'0'231'0,"0"0"-18"0,0 0 69 16,0-25-42-16,0 25 36 0,0-22-57 16,0-8 165-16,19 13-217 0,-19-2-11 15,22-2-28-15,-5 0-14 0,0 0-46 16,14-17 10-16,-15 22-61 0,-1 0-10 15,3 3-1-15,-18 4 3 0,15-2-16 16,-7 8-4-16,-8 3 9 0,0 0-10 16,0 0 17-16,-27 23 0 0,-16 7 2 15,24-10-1-15,-8 4-1 0,2 4-1 0,-8 2-10 16,-2 4 2-16,-35 36 3 16,35-31-1-16,-9 0-4 0,-1-3 1 15,-3 0 30-15,-34 27 3 0,42-36-25 0,5 4-5 16,0-7-2-16,8-4 8 0,6 2-1 15,-5 9-18-15,15-16 22 0,9-4 4 16,2-4 19-16,0 2-3 0,0-1-10 16,31 3 38-16,-2-6-27 0,-10-2 3 15,-1 4-19-15,1-3 1 0,22 2 41 16,-22-1-12-16,4-1 0 0,-1-2-18 16,-1 1 4-16,2-2-14 0,22 2 31 15,-22-3-35-15,2 1-3 0,2 1-20 16,-7 3-5-16,3-1-1 0,23 3 3 15,-28-4 17-15,-1 1 4 0,-7-1-3 0,0-1 2 16,7-2-18-16,-17 0-13 0,4 0-3 16,-2 0 15-16,-2 0 2 0,4 0 0 15,2 0 12-15,-6 0 6 0,3-17 18 16,1 17-56-16,-4 0 28 0,8-13-20 16,-2 13 34-16,0-10-9 0,5 10-15 15,-7 0-1-15,-2 0 7 0,12-7 8 16,-3 7 7-16,-7-5-12 0,0-1-15 15,-4-3-6-15,8-18-4 0,-8 8 26 0,0-3 15 16,0-7 6-16,0-5-17 16,0-1 2-16,0-40-28 0,0 35 11 15,0 0 6-15,0 1 6 0,0 3-14 0,0 5 27 16,0-27-26-16,0 36 10 0,0 4-16 16,0 2-1-16,-20 7 16 0,20-4-30 15,0 13 38-15,-17 0-15 0,17 0 14 16,0 30 23-16,-19-10-5 0,19 26 10 15,0-14-27-15,0-1-7 0,0 5 26 16,0 1-15-16,0 0 9 0,19 30-8 16,-19-31 8-16,0-11-16 0,0 2 13 15,0-8 8-15,0 5-4 0,-23-16 1 16,23 0-9-16,-22-8-23 0,5 0 34 16,-2 0-32-16,-26-20 26 0,24 20-27 0,-4-28 26 15,-3 28-13-15,3-28 1 0,4 12 14 16,-14-3-15-16,18 19-11 0,5-12 3 15,6 12 4-15,0 0-9 0,-1 0 6 16,5 0 13-16,2 31 20 0,0-31-12 16,0 33-25-16,0-11-18 0,0 25-135 15,0-24 62-15,0-2-7 0,-22-6 0 16,22 0-44-16,-27-7-54 0,-8-8-400 16,16 0 169-16,0 0-37 0,3-22 15 0,-3 22 45 15</inkml:trace>
  <inkml:trace contextRef="#ctx0" brushRef="#br3" timeOffset="316998.3948">31606 10797 1164 0,'0'-3'71'0,"0"1"195"0,0 2-68 0,0-1-13 16,0 1-24-16,0 0-17 0,23 0-21 16,-23 0 20-16,0 0-81 0,17 21-31 15,-17-21 24-15,12 23-12 0,-12-9 14 16,21 20 40-16,-11-17-81 0,-4 0-2 15,0 1-14-15,3-4-8 0,-1 8 18 16,-6-14 1-16,0-1 4 0,-2-1-22 16,0-2 1-16,2-4-3 0,-2 0 0 15,0 0 6-15,0-25 9 0,0 25-11 0,0-32 13 16,0 12 12-16,-19-23-28 0,19 18 16 16,0 0-18-16,0 2 8 0,0 0 7 15,0-18-10-15,0 23 4 0,0 1-4 16,17 3-7-16,-17 2 14 0,19 3-10 15,1-2 18-15,-20 11-25 0,21 0 22 16,-7 0-15-16,-1 0 2 0,1 0 24 16,19 18-2-16,-18-18-4 0,3 23-2 15,1-23-2-15,-4 0 9 0,16 15 66 16,-23-15-26-16,2 10 4 0,3-10-16 16,-7 0-17-16,0 0-23 0,0-20-10 15,-6 20-11-15,0-19 16 0,0 19 4 0,0-28-6 16,0 15 2-16,-23-16-27 0,23 16 23 15,-26 4 2-15,26 9-16 0,-25-9 27 16,8 9-32-16,17 0 33 0,-16 0-16 16,16 27-5-16,-11-27 11 0,11 29-4 15,0 11-6-15,0-18 21 0,0 2-12 16,0 0 5-16,29 1-3 0,-29 0-28 16,46 19-94-16,-26-24 40 0,-3-3-29 0,2-1-13 15,1-5-68-15,22 0-408 0,-22-11 157 16,1 0 57-16,-7 0 54 15,5-27 14-15,-2 10 164 0</inkml:trace>
  <inkml:trace contextRef="#ctx0" brushRef="#br3" timeOffset="317439.9175">32392 10626 660 0,'2'-3'-4'15,"-2"-3"111"-15,0-4 458 16,-27 5-131-16,27 3-260 15,-25 2-42-15,4 0-9 0,7 0-21 0,-23 19 21 16,16-19-63-16,11 17-6 16,-3-2-4-16,5 0-16 0,-2 15 0 15,10-16-28-15,0 0-3 0,0 3 10 16,20 18-5-16,-20-26-19 0,23-1 14 16,-23-2 3-16,17 0-3 0,1-4-12 15,-18-2 14-15,11 0 4 0,-1 0-25 16,-4 0 19-16,5-19-11 0,-5 19 18 15,-6 0-7-15,6-15-23 0,-4 15 7 16,-2 0-50-16,6 0 47 0,-2 0 16 16,1 0 9-16,3 34-1 0,0-13 15 0,19 41 9 15,-8-24-10-15,-1 9-16 0,5 8-1 16,2 8 11-16,2 5-16 16,24 74 0-16,-26-73 1 0,-4-1 9 0,-7-9 25 15,-4-10 27-15,-5 22 136 0,-5-49-67 16,0-7 31-16,-27-10-23 0,27-5-2 15,-37 0-55-15,-13-59-24 0,21 28-67 16,2-11 1-16,-2-3-20 0,0-4-6 16,2-2-39-16,-14-48-217 0,24 49 95 15,3 6 9-15,2 0 4 0,7 3-23 16,5-27-358-16,0 38 165 0,0 3-11 16,25-1 38-16,-6 0 19 0,0 4 144 0</inkml:trace>
  <inkml:trace contextRef="#ctx0" brushRef="#br3" timeOffset="317583.9169">32594 10635 2494 0,'2'0'-3'0,"0"0"28"15,1 0 45-15,5 28 193 0,-2 1-129 16,0-10-41-16,2 6-56 0,1 0-20 16,-1 3-48-16,9 26-182 0,-11-27-4 15,-4-1-94-15,2-5-113 0,-4-5-95 16,0 1-486-16</inkml:trace>
  <inkml:trace contextRef="#ctx0" brushRef="#br3" timeOffset="317693.943">32623 10360 895 0,'19'0'-114'15,"-9"0"-110"-15</inkml:trace>
  <inkml:trace contextRef="#ctx0" brushRef="#br3" timeOffset="318239.3052">33022 10607 1083 0,'0'6'41'15,"0"-3"43"-15,0 2 56 0,0 8 247 16,-20-3-228-16,20 2-34 0,-21 1-62 15,21 3-4-15,-25 18-7 0,9-16-37 16,16 1-9-16,-15-1-19 0,15 1 21 16,0-4-5-16,0 10-19 0,0-15-21 15,0-3-26-15,0-3-48 0,27-4 2 16,-27 0-40-16,23 0-92 0,-23-28 178 0,14 28 39 16,-14-32 5-16,19-5 30 15,-7 18-11-15,-4 2 41 0,1 0-34 0,1-9 112 16,5 9-27-16,-13 17-71 15,2-8 3-15,2 8 34 0,-2 0-9 16,0 0-8-16,2 27 58 16,1-2 30-16,-3-10-70 0,-2 16-13 15,8-1-33-15,-10-18 5 16,0 10-22-16,0-14-3 16,0-1 29-16,0-7 2 15,0 0-27-15,0-23 7 0,0-4 47 16,25-7 45-16,-6 14-47 0,-19 4 2 15,41-16 50-15,-29 19-34 0,5 1-7 16,14-3 38-16,2 10-13 16,-19 5-53-16,5 0 3 0,14 30 3 15,-18-30-34-15,3 30-11 0,13 11-19 16,-6 3-99-16,-13-23-12 16,5 21-253-16,-11-7-204 15,-6-19 226-15,0 14-398 16</inkml:trace>
  <inkml:trace contextRef="#ctx0" brushRef="#br3" timeOffset="318406.4386">33626 11350 2015 0,'39'14'10'0,"40"10"47"15,-48-15-6-15,4-3 13 0,-6 1-7 0</inkml:trace>
  <inkml:trace contextRef="#ctx0" brushRef="#br3" timeOffset="318558.5746">33781 11428 3241 0,'-114'-18'267'0,"38"18"2"0,-17-16 43 16,-11 16-67-16,-138-18 51 0,112 1-233 15,-12 17-34-15,-13-11-25 0,0 11-3 16,-3-6-40-16,-139 6-167 0,160 0-55 16,5 0-182-16,20 0-234 0,13 0-323 15,19 0 82-15</inkml:trace>
  <inkml:trace contextRef="#ctx0" brushRef="#br3" timeOffset="335319.179">854 17404 3453 0,'0'0'58'0,"-19"0"-11"16,19-16 61-16,-8-2-154 15,8 18-18-15,0-19-118 16,0-9-96-16,0 14 144 0,-23-9-162 16,2 2-2-16,-1 12 116 15,-3-17-454-15,6 1-135 16,13 8 442-16,6-2 119 0</inkml:trace>
  <inkml:trace contextRef="#ctx0" brushRef="#br3" timeOffset="335446.2204">1106 16745 2561 0,'29'-27'79'16,"-2"4"11"-16,12-23 80 0,-20 19-166 16,-5 0-20-16,1 5 14 0,1-3-32 15,-1 4-4-15,11-27-217 0,-11 23 11 16,-5-1-178-16,5 3-98 0,-5-5-8 16,0 0 75-16</inkml:trace>
  <inkml:trace contextRef="#ctx0" brushRef="#br3" timeOffset="335574.3462">1819 15762 2797 0,'27'-20'23'16,"-6"3"-24"-16,-1-2-40 0,7-11-114 15,-19 13 49-15,-1 7-32 0,1-2-89 16,-2 2-161-16,2-10-469 0,-6 8 442 16,3 0 178-16</inkml:trace>
  <inkml:trace contextRef="#ctx0" brushRef="#br3" timeOffset="335693.2801">2460 15210 1864 0,'37'-12'-3'0,"0"0"-28"0,-8-3-92 16,4-4-54-16,-8 3-86 0,29-13-336 16,-27 15 325-16,-7-3 70 0</inkml:trace>
  <inkml:trace contextRef="#ctx0" brushRef="#br3" timeOffset="335842.2408">3250 14895 2245 0,'28'0'0'15,"-1"0"14"-15,-6 16-6 0,4-16 1 0,20 0-111 16,-30 0-45-16,10 14-169 16,-11-14-38-16,3 11-32 0,-1-4-36 0</inkml:trace>
  <inkml:trace contextRef="#ctx0" brushRef="#br3" timeOffset="335955.2212">3791 15269 2183 0,'25'31'33'15,"0"2"-4"-15,31 26 28 0,-25-31-69 16,0 0 5-16,0 3-40 0,0 2-51 16,0-1-81-16,20 30-576 0,-22-31 385 0,-6 0-18 15,0-2 176-15</inkml:trace>
  <inkml:trace contextRef="#ctx0" brushRef="#br3" timeOffset="336117.1999">4492 16190 1822 0,'16'32'18'0,"5"-2"-8"0,4 1-7 16,6-1 5-16,-4-2-17 0,37 30-119 16,-29-26-82-16,-2-7-62 0,2 7 10 15,-2-7 5-15,35 19-147 0,-32-23 259 16</inkml:trace>
  <inkml:trace contextRef="#ctx0" brushRef="#br3" timeOffset="336201.6366">5213 16793 1562 0,'21'27'41'0,"-5"0"-2"31,5 2 36-31,0-3 27 0,16 35-74 0,-16-29-109 0,1 0-129 0,1 2-97 16,0-2-39-16,0-2-43 0</inkml:trace>
  <inkml:trace contextRef="#ctx0" brushRef="#br3" timeOffset="336351.6058">5833 17702 2351 0,'29'28'-30'0,"2"-2"-30"0,2 0-68 16,29 21-307-16,-35-23 152 0,4-1 9 15,-2 6 55-15,2-2-115 0,13 29-97 16</inkml:trace>
  <inkml:trace contextRef="#ctx0" brushRef="#br3" timeOffset="336472.7525">6627 18574 1910 0,'27'25'-8'0,"0"0"-21"0,-2 1-36 15,24 10-346-15,-22-28 154 0,-2-4-46 16</inkml:trace>
  <inkml:trace contextRef="#ctx0" brushRef="#br3" timeOffset="338016.889">781 15099 2763 0,'0'5'15'0,"9"-4"1"16,-9 1-120-16,8-2 58 15,-4 0-90-15,15 0-179 16,-15 0 18-16,8 0-84 0,15 0-327 16,-12 0 415-16,3-20 94 0,-3 20 27 15</inkml:trace>
  <inkml:trace contextRef="#ctx0" brushRef="#br3" timeOffset="338179.852">1156 15176 1780 0,'22'0'28'0,"3"22"32"16,2-11 14-16,2-1-8 0,2-2-3 15,31 11-49-15,-29-10-7 0,0 5-5 16,0-4-14-16,-2-2-64 0,4 1-115 16,25 10-570-16,-29-10 315 0,-2-2 119 15</inkml:trace>
  <inkml:trace contextRef="#ctx0" brushRef="#br3" timeOffset="338274.8376">2261 15488 1931 0,'34'17'-22'15,"-1"1"-6"-15,-7-2 28 0,3 2-7 16,19 9 21-16,-25-12-72 0,-1 1-151 16,-1 1-125-16,0-3-52 0,1-1-39 15</inkml:trace>
  <inkml:trace contextRef="#ctx0" brushRef="#br3" timeOffset="338403.7923">3175 15875 2018 0,'33'16'-44'0,"0"-3"5"0,0 2-10 0,0-3-98 16,-2-2-63-16,31 19-552 0,-24-23 414 15,-3 5 94-15</inkml:trace>
  <inkml:trace contextRef="#ctx0" brushRef="#br3" timeOffset="338526.7943">4240 16090 2602 0,'35'12'-6'16,"0"-1"17"-16,0-11-16 0,31 19-45 16,-33-11-74-16,2-8-127 0,1 10-253 0,75 3-981 15</inkml:trace>
  <inkml:trace contextRef="#ctx0" brushRef="#br3" timeOffset="338669.7576">5385 16199 2825 0,'29'13'-2'0,"-2"-2"-19"0,0-1-9 16,24 1-67-16,-26 1-8 0,2-3-119 15,2 1-208-15,2 2-70 0,-2-1-72 16,35 8-121-16</inkml:trace>
  <inkml:trace contextRef="#ctx0" brushRef="#br3" timeOffset="338794.822">6365 16510 2458 0,'72'44'-15'0,"-4"-10"-5"16,7-9-65-16,-36-9-83 15,-4 2-145-15,-2-1-143 0,6-1 23 16,42 17-296-16</inkml:trace>
  <inkml:trace contextRef="#ctx0" brushRef="#br3" timeOffset="338927.8183">7495 16940 2624 0,'73'32'13'0,"-36"-18"-3"16,-2 0-19-16,4-2-46 0,-1-1-68 15,-1 3-135-15,45 10-675 0,-40-12 495 16</inkml:trace>
  <inkml:trace contextRef="#ctx0" brushRef="#br3" timeOffset="339059.8206">8760 17113 2408 0,'52'0'-8'0,"-2"0"-11"0,39 0-3 16,-46 13-12-16,-2-13-74 0,-5 0-83 15,3 0-143-15,33 0-490 0,-41 8 421 16,-4-8 149-16</inkml:trace>
  <inkml:trace contextRef="#ctx0" brushRef="#br3" timeOffset="344796.7566">3483 15320 986 0,'8'0'38'0,"3"-7"92"16,-7 7 56-16,6-8 48 0,3 1 18 15,1-5 152-15,-2 6-250 0,-3-1-25 16,-3 0-61-16,2 0 4 0,0 2-5 16,-3 0-36-16,-5 1-2 0,0 0 1 0,0 1-16 15,0-2-7-15,-23-7-40 0,23 5 31 16,-39-3-6-16,12 1 27 0,-4-3-16 15,-4-1-1-15,-42-16-8 0,36 16 23 16,4 1-4-16,8 3-11 0,2-1 13 16,-13 0-11-16,26 10 21 0,4 0-28 15,10 0-1-15,0 0-4 0,0 0 8 16,0 0 36-16,31 21-23 0,-31-21-1 16,35 22-5-16,-10-7-9 0,26 15-8 15,-22-14 8-15,0 0 9 0,-2-4-24 16,-2 1 13-16,-7-2 2 0,7 8-1 15,-17-9 15-15,-8-3-14 0,0-2 8 0,0 0-12 16,-24-1 7-16,-16-4-21 16,5 0 13-16,0 0-14 0,-2-20-2 0,-2 20 14 15,-38-19-14-15,40 2 21 0,6 17 12 16,4-19-17-16,4 19 18 0,-4-11 11 16,21 2-10-16,4 9-14 0,2 0-1 15,0 0-13-15,21 0 8 0,20 0 17 16,-14 22-3-16,12-22-12 0,3 23 22 15,1-23-21-15,9 29 3 0,47 6 24 16,-47-18-3-16,-1 0-3 0,-5 0-12 16,-5 0 3-16,21 10 2 0,-43-14 2 0,-11-3-4 15,-8-1 2-15,0 0 0 16,-29-4-8-16,-29 1-6 0,19-3 1 0,-9-2-6 16,-1-1 23-16,-5 0-9 0,-2 0-9 15,-53 0 17-15,55 0-16 0,6 0 5 16,7 0-21-16,6 0 20 0,-8 0-4 15,30 0 22-15,5 0-33 0,8 0 13 16,0 0 7-16,21 0-14 0,32 0 40 16,-13 0-42-16,7 0 7 0,5 0-5 15,10 18 2-15,8-18 9 0,73 36 6 16,-73-22-3-16,-2 1 6 0,-4-1 9 0,-6-1-4 16,21 8 3-16,-57-13-22 15,-11 0-2-15,-9-5 7 0,-2 1 11 16,-33-4-17-16,-33 0-9 0,16 0 2 0,-8-22 10 15,-4 22-2-15,-10-20 8 0,-1 20-15 16,-69-21 8-16,72 5-15 0,7 16 29 16,8-15-9-16,7 15-4 0,-14-8-21 15,46 0 8-15,1 8-3 0,11-3 7 16,4 0 9-16,0 3-13 0,58 0 12 16,-25 0 7-16,12 0 2 0,7 24 0 15,6-24 0-15,6 26-11 0,75 10 9 16,-67-17-15-16,-4 0 6 0,-8 1 26 0,-4-1 12 15,27 11 24-15,-61-21-76 0,-7 1 22 16,-11-3-1-16,-4 0 0 0,-31-7 16 16,-41 0-34-16,22 0-2 0,-6-23 13 15,-10 23-1-15,-6-27-3 0,-3 11 5 16,-67-13-39-16,75 14 38 0,3 3-4 16,11-1 0-16,7-1 13 0,-22-10-22 15,47 18 22-15,5-3-9 0,7 2-8 16,5 3 15-16,2 3-4 0,2 1 28 15,29 0-34-15,-29 0 9 0,37 0-5 16,-12 16-11-16,2-16 12 0,31 19-2 0,-27-1 9 16,-6-5-8-16,2-1 12 0,-5-12-20 15,9 16 8-15,-22-3-13 0,-9-13 25 16,0 0 21-16,0 0-23 0,-40 0 1 16,-22 0-29-16,23-27 9 0,-6 27 25 15,-1-24 6-15,1 10-15 0,-1-1-1 16,-41-14-23-16,44 15 28 0,8 0-11 15,-4 3 10-15,8-4 10 0,-23-4-3 16,37 10-8-16,-1 1 12 0,5 2 21 16,7 2 6-16,4-1-14 0,-2 2-7 15,4 3-29-15,0 0 16 0,0 0 7 16,29 0-21-16,-29 0 6 0,68 21-2 0,-37-5 11 16,4-16-4-16,4 19-18 0,3-19 4 15,22 28-3-15,-35-20 13 0,-9 0-3 16,1 0-20-16,-6-3 27 0,-9 2-12 15,0 1 21-15,-6-8-25 0,0 0 26 16,-31 0 18-16,10 0-12 0,-6 0 22 16,-33-22 52-16,29 22-57 0,-2-19 0 15,0 19-17-15,2-24 9 0,-16 3 35 16,30 10-27-16,1 1 23 0,5 1 30 16,5 1-14-16,6 1-29 0,25-1-71 15,-4 4 12-15,3 1 28 0,10 1-19 0,3 2 3 16,4 0-9-16,38 0 0 0,-38 0 7 15,0 0-2-15,-1 0-5 0,-3 17 0 16,29-17-5-16,-39 0 5 0,0 0 2 16,-3 0-1-16,-5 0-9 0,-7 0-9 15,5 0-17-15,-17-20-12 0,0 20-8 16,0 0 2-16,0-17 2 0,-27 17 24 16,4-14 17-16,23 14-13 0,-24 0-3 15,24-6 15-15,-13 6-21 0,13 0 38 0,0 0-6 16,0 0 10-16,27 0-8 15,-8 0-5-15,43 21 2 0,-23-1 1 0,4-20 5 16,7 23-10-16,6-9 14 0,0-1 1 16,59 10 6-16,-63-8-11 15,0-3-2-15,-9 0-4 0,-4-4 6 0,11 6-29 16,-27-2 7-16,-19-11 10 16,-4 2-2-16,0-2 0 0,-29-1 0 15,10 0 17-15,-8 0-13 0,-26 0 10 16,24 0-7-16,0 0 12 0,6 0-6 15,0 0 4-15,5-15-14 0,-1 15-11 16,13 0 18-16,6 0 6 0,0 0-7 0,0 0 8 16,0 0 2-16,23 0-5 15,10 25-4-15,-10-25 6 0,1 21 9 0,1-21-21 16,31 33 3-16,-33-21-2 0,-1-12 21 16,-7 16-9-16,-1-16-21 0,-3 9 1 15,-11-4-22-15,0-1 43 0,0-4-12 16,-38 0-15-16,12 0 14 0,-16 0 10 15,-53-23 2-15,37 23 7 0,3-19-16 16,-3 19 12-16,0-21-5 0,-39 3 11 16,57 18-25-16,5-11 15 0,12 11 1 15,1-8 6-15,11 8-1 0,3-7 8 0,8 3-31 16,0 4 12-16,37 0-7 16,-12 0 6-16,4 0-1 0,43 0 15 0,-28 20-7 15,-1-20 0-15,3 20-8 0,-1-20-6 16,40 22 13-16,-50-4-6 0,-2-18-1 15,-8 17-13-15,-6-17-35 0,-7 10 0 16,-8-10-38-16,-4 0 50 0,-39 0 6 16,8 0-9-16,-4 0 26 0,-54-24 0 15,-19-24 12-15,7 11 22 16,53 19-3-16,3-1-6 0,4-2 0 16,3 3 13-16,9 0-2 0,-10-14 16 15,27 17-27-15,8 1-8 0,24-14 4 16,24 24-3-16,-13 0 8 15,10-1-18-15,52 3 22 0,-47 2 0 0,9 0 4 16,1 0 5-16,4 19 30 0,-2-19-15 16,41 15 32-16,-55 0-45 0,-5-15-5 15,-10 12 1-15,-11-12-29 0,-3 0-1 16,-9 8-2-16,-6-8 22 0,-21 0-4 16,3 0-12-16,-9 0 2 0,-47 0-3 15,26 0 2-15,-4-17 5 0,-1 17 5 16,-1 0-12-16,-2-13 8 0,-37 4-3 15,50 9 0-15,-44-15 23 16,68 15 1-16,9-4-28 0,4 4 8 16,4 0 14-16,2-7-31 0,0 4-1 0,26 2 13 15,-26-3-1-15,38 2 8 0,-16-2 11 16,32 2 3-16,-27-1-15 0,6 3-2 16,-2-3-18-16,2 3 7 0,-6 0 7 15,21 0 6-15,-24-2 3 0,-7 2-12 16,-3 0-31-16,-5 0 13 0,-3 0-68 15,-6 0 84-15,0 0-19 0,-41 0 17 16,14 0-1-16,-6 0 3 0,-56 0-24 16,37-15 30-16,-2 15-9 0,-1 0 13 0,3-19-13 15,2 19 3-15,-32-12-20 0,51 12 28 16,6 0-18-16,8 0 20 16,11-5-20-16,6 5 15 0,0 0 0 0,33 21 9 15,-12-21-1-15,6 16-8 0,2-16-6 16,39 45 10-16,-33-31 2 0,4 1 16 15,0 1-14-15,1 3 1 0,-5-1 1 16,33 14-26-16,-41-17 12 0,0 1-21 16,-11-4 0-16,-7 1 22 0,-7 4 4 15,-2-8 5-15,-35-2-18 0,6-1-1 16,-9 0 5-16,1-2 20 0,-48 1 12 16,34-4 2-16,-1-1-8 0,5 0 4 0,1 0-5 15,5 0-3-15,-32 0 21 16,44 0-27-16,9-15-4 0,7 15 6 0,5 0 31 15,2 0 44-15,6-10-74 0,0 10-13 16,27 0-1-16,-27-7 8 0,39 7 13 16,15-11-10-16,-17 7-9 0,-2-2-11 15,6 2 7-15,5-2-9 0,-1-2 7 16,32-9 17-16,-38 8 10 0,-10 0-11 16,-2-1 9-16,-10 1-5 0,-3-11 9 15,-14 10-25-15,0 1 1 0,-21-4 6 16,21-1-17-16,-43 5 8 0,-21-20-65 0,27 16 35 15,-5 1-17-15,-1 5 25 16,-1 0 19-16,-44 3 17 0,50 4-8 16,1 0 9-16,2 0-2 0,6 30 21 0,4-30 2 15,-6 51 6-15,25-28-15 0,2 2-3 16,4-2 13-16,0 1-2 0,33 20-3 16,-14-23-33-16,-1-1 9 0,3-1-5 15,2-6 10-15,1-1-6 0,26 1-7 16,-23-12 1-16,-2-1 11 0,0 0 11 15,-1 0-21-15,1-27 17 0,19 0-11 16,-30 9 11-16,-2 1-19 0,-1-1 0 16,-9-1 18-16,-2-18-3 0,-33 22-15 0,12-1 4 15,-4 3-8-15,-4 1 6 0,-4 4 14 16,-37 3-14-16,31 0 13 0,1 5 17 16,-1 0 24-16,4 0 4 0,-29 19 25 15,16-19-60-15,17 24-22 16,23-6 7-16,6-18 3 0,2 18 5 15,0-8 8-15,0-1-11 0,31 0-31 16,0 4 9-16,-14-6 8 0,-17 1 21 16,27-3-7-16,-15-2-5 0,7-1 6 15,-19 1-15-15,10-3-4 0,-10 0-35 16,0 0-13-16,0 0-25 0,0-21 66 0,-25 21 16 16,25 0 7-16,-25-21-9 15,25 21 16-15,-20-16 14 0,3 6-19 0,17 10 6 16,0 0-1-16,0 0-25 0,0-10 29 15,0 10-41-15,21 0 38 0,-21 0-20 16,31 0 14-16,-31 19-6 0,45-19-8 16,-32 18 1-16,-1-18-16 0,-12 11 6 15,12-11 2-15,-12 0-8 0,0 9 11 16,0-9 4-16,0 0 3 0,-20 0 15 16,20 0-17-16,-33 0 3 0,-11-16 0 15,19 16-1-15,-1-18 11 0,-1 18-7 16,2-17-6-16,-16 0 17 0,26 17-18 0,-1-10 7 15,5 10 1-15,3-8-12 0,4 8 20 16,2-6-7-16,2 6 7 0,0 0-13 16,0 0-1-16,0 0 8 0,0 0-18 15,18 0 2-15,-18 0 11 0,0 0 4 16,0 19 6-16,17-19-11 0,-3 0-16 16,-14 0 21-16,11 0 7 0,-11 0 2 15,8 0 0-15,-4 0-11 31,-4 0-13-31,0 0 7 0,0 0-3 0,0 0 24 0,0 0 10 0,0 0 12 0,0 0-41 16,-18 0 2-16,18 0 0 0,-15 0-3 0,15-18 17 16,-12 5 21-16,12 3-2 15,0 0-21-15,0-3-7 0,0-1 7 0,24-14-20 16,3 12 0-16,-12 2 9 0,1 1 0 16,3-2 2-16,2-1 10 0,22-14-22 15,-20 11 9-15,4 3-7 0,-5-2 4 16,5-5-7-16,23-16-11 0,-25 18 3 15,2 0 12-15,-1 1 20 0,-3-2-12 16,2 4 10-16,16-15-5 0,-26 19 3 0,-1 4-3 16,-3-1 1-16,-5 8-18 15,2 1-1-15,-6-5-15 0,2 7 21 0,-4 0 7 16,0 0 12-16,0 0-22 0,0 0 15 16,0 0-19-16,0 0 20 0,0 0 4 15,-16 0-9-15,16 0 4 0,0 0-1 16,0 0-4-16,0 0 1 0,0 0-1 15,0 0 2-15,20 0-2 0,-3 19 17 16,-17-19-14-16,25 0-12 0,-11 0 7 16,3 0-1-16,12 16 1 0,-17-16 17 15,0 0-17-15,1 19-10 0,-1-19 4 0,-3 0 2 16,5 11 21-16,-4 1-10 16,-3-12 1-16,-1 9-5 0,2-9 4 15,0 10 14-15,1-6-39 0,-1-1 11 0,-2-1-3 16,2 3-1-16,1 1 43 0,5 6-5 15,-2-6-19-15,-3-2-9 0,-1 4 19 16,4-3-30-16,1-3 16 0,16 6-25 16,-15-6 28-16,-3 0-7 0,3 1 3 15,-2 0 13-15,11 6 9 0,-10-5-14 16,-5-1-11-16,0 3 2 0,2-3 5 16,-1 6-9-16,11-5 8 0,-7 2-18 15,-1-5 14-15,1 3-4 0,-1-1 6 0,21 1 5 16,-16 1-14-16,-1-2 3 15,1 0 3-15,-1 2 1 0,17 2-11 16,-6 4 5-16,-14-10 9 0,9 9-10 16,-11-6 15-16,-5 3 0 0,4-1-6 15,-2 1-10-15,7 11 4 0,-9-10 14 16,2 0-8-16,1-1 3 0,1 2-5 16,-2 0 6-16,11 5-4 0,-9-6-3 15,3 0-11-15,-1-1 6 0,-4 2 8 16,13 5 5-16,-7-7-10 0,-7 1 19 15,5-1-4-15,0 1-27 0,-5-2 23 16,9 11-24-16,-10-9 34 0,3 2-15 16,1 0 1-16,-2-1-19 0,-2 0 0 15,11 13 17-15,-11-12 12 0,7 1-2 0,-9 0-14 16,0-3-8-16,8 13 7 0,-4-14 3 16,-8 3 13-16,0-1-18 0,0 0 13 15,0 1-24-15,0 3 7 0,0-4 5 16,0-3 18-16,0 1-25 0,0 2 17 15,0-4-20-15,0 9 7 0,0-9 4 16,0-1 12-16,-18 3-6 0,18-1-7 16,-15 7 13-16,5-5-7 0,2-3 5 15,2 6-16-15,-5-3-7 0,3 2 14 0,-15 9-29 16,13-7 22-16,-5-3-8 16,3-1 25-16,0 0-18 0,-3-1 30 0,-8 6-1 15,15-7-8-15,-4-5-24 0,6 2 20 16,-3 4-11 15,-5-3 8-31,1-3-15 0,7 2 7 0,-4 0 12 0,4-3-23 0,-5 1 28 0,-11 1-16 0,9-2-16 16,3 0 2-16,-7 0 11 0,3 0-6 15,-3 0 30-15,-14 0-20 0,17 0 15 16,-3 0-11-16,1 0 3 31,1 0-15-31,-12-24-14 0,17 24 24 0,-2 0 9 0,-1 0 2 0,5 0-3 0,-2 0-1 16,-13 0-10-16,13 0 13 0,-5 0-8 0,3 0-8 15,-3 0-2-15,3 0-13 0,-19-17 31 16,16 17 13-16,-1 0-18 0,1 0-10 16,-3 0 4-16,-15 0 12 0,20 0-16 15,-5 0 8-15,5 0-11 0,-3 0-4 16,1 0 13-16,-18-21 3 0,15 21 0 16,-1 0 0-16,0-16-6 0,1 16 1 0,-19-13 5 15,22 13 4-15,-6 0-21 16,1 0 12-16,-1 0-4 0,-35 0-16 15,38 0 28-15,-1 0-1 16,-8 0 14-16,13 0-7 0,3 0 1 16,1 0-17-16,0 0-4 0,-1 0 1 0,-9 0 22 15,9 0-11-15,-1 0-11 0,2 0 12 16,-5 0-4-16,-8 0 19 0,9 0-7 16,-1 0-1-16,3 0-19 0,-4 0 20 15,1-14-11-15,-16 14 9 0,15 0-18 16,1 0 13-16,1-13-7 0,-3 13-4 15,-14-16 8-15,15 9-8 0,-1-1 14 16,0 0-17-16,-1-1 20 0,-1 2 0 16,-18-8 16-16,20 7-26 0,-3-5-3 0,-1 4 0 15,3 1 0-15,1-4 26 16,-18-10 35-16,-11-4-30 16,32 17-56-16,6 4 17 0,1 4 14 15,3-1 9-15,2-1-7 0,2 2 1 16,0-2 15-16,0 3-9 0,0 0 3 15,0 0 4-15,0 0-14 0,0 0-8 16,0 0-7-16,0 0 10 0,17-16-19 16,-17 16 15-16,16-15-18 0,9 0 23 15,-10 15-6-15,1-19 13 0,5 19-14 16,20-27 10-16,-18 18-3 0,6 0-10 0,-4 0 2 16,6 0 5-16,0 3-1 0,33-7 15 15,-37 9-24-15,2 2-4 0,-5 2 13 16,-1-3-18-16,0 3 20 0,14 0-16 15,-20 0 19-15,-3 0-13 0,-2 0 15 16,-1 0-11-16,-1 0-25 0,-4 0-12 16,-4 0 5-16,-2 0 15 0,0 0-13 15,0 0 10-15,0 0-19 0,-22 0 36 16,22 0 1-16,-29-17 14 0,12 17-18 16,-18-16 9-16,18 3 10 0,3 13 10 15,2-12 4-15,3 12-14 0,3-12-18 0,6 4-11 16,0 8 8-16,0-6 10 0,0 3 12 15,0 2-15-15,48 0 1 0,-7 0 19 16,11 1 2-16,-27 0-16 16,1 0-14-16,-3 0 7 0,2 0-2 15,-2 0-13-15,14 0-20 0,-27 18 0 16,1-18-9-16,-5 0-4 0,-2 0 0 16,-4 11-21-16,0-11 62 0,-21 7 2 15,21-7 12-15,-31 0 7 0,13 7-15 16,-26-7 3-16,19 0-6 0,3 3 5 0,3-3 8 15,3 5-19-15,1-2 8 16,7 3-20-16,8-2 14 0,0 0-28 0,0 1-54 16,31 0-79-16,35 2-557 0,-23-3 257 15,11 0-48-15,4-1 160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323" y="1670859"/>
            <a:ext cx="11346872" cy="1960734"/>
          </a:xfrm>
        </p:spPr>
        <p:txBody>
          <a:bodyPr anchor="ctr">
            <a:normAutofit/>
          </a:bodyPr>
          <a:lstStyle/>
          <a:p>
            <a:r>
              <a:rPr lang="en-US" sz="7200" dirty="0" smtClean="0"/>
              <a:t>Linear-Quadratic Systems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323" y="3555852"/>
            <a:ext cx="11346872" cy="1125606"/>
          </a:xfrm>
        </p:spPr>
        <p:txBody>
          <a:bodyPr anchor="ctr">
            <a:normAutofit/>
          </a:bodyPr>
          <a:lstStyle/>
          <a:p>
            <a:r>
              <a:rPr lang="en-US" sz="4000" dirty="0" err="1" smtClean="0"/>
              <a:t>Hartzler</a:t>
            </a:r>
            <a:r>
              <a:rPr lang="en-US" sz="4000" dirty="0" smtClean="0"/>
              <a:t> University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6092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Targets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 can solve linear-quadratic systems.</a:t>
            </a:r>
          </a:p>
          <a:p>
            <a:r>
              <a:rPr lang="en-US" sz="4400" dirty="0" smtClean="0"/>
              <a:t>I can determine the number of solutions.</a:t>
            </a:r>
          </a:p>
        </p:txBody>
      </p:sp>
    </p:spTree>
    <p:extLst>
      <p:ext uri="{BB962C8B-B14F-4D97-AF65-F5344CB8AC3E}">
        <p14:creationId xmlns:p14="http://schemas.microsoft.com/office/powerpoint/2010/main" val="48821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many solutions can there be for a linear-quadratic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651320" y="1404720"/>
              <a:ext cx="8378280" cy="50050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43760" y="1398240"/>
                <a:ext cx="8393040" cy="501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925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421" y="218902"/>
            <a:ext cx="10956780" cy="970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Determine the number of real solutions of the system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55606" y="1341751"/>
                <a:ext cx="10353762" cy="4058751"/>
              </a:xfrm>
            </p:spPr>
            <p:txBody>
              <a:bodyPr/>
              <a:lstStyle/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5606" y="1341751"/>
                <a:ext cx="10353762" cy="405875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2211186" y="1662546"/>
            <a:ext cx="8312" cy="343315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257695" y="3524597"/>
            <a:ext cx="4056611" cy="831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1695240" y="1006200"/>
              <a:ext cx="9623160" cy="543456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86240" y="1000800"/>
                <a:ext cx="9634680" cy="544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330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045" y="69272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Solve a linear-quadratic system using substitution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47045" y="1192121"/>
                <a:ext cx="10353762" cy="4058751"/>
              </a:xfrm>
            </p:spPr>
            <p:txBody>
              <a:bodyPr/>
              <a:lstStyle/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7045" y="1192121"/>
                <a:ext cx="10353762" cy="405875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040" y="197280"/>
              <a:ext cx="11684520" cy="6619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440" y="189720"/>
                <a:ext cx="11696040" cy="663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073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44088"/>
            <a:ext cx="10353762" cy="970450"/>
          </a:xfrm>
        </p:spPr>
        <p:txBody>
          <a:bodyPr/>
          <a:lstStyle/>
          <a:p>
            <a:r>
              <a:rPr lang="en-US" dirty="0" smtClean="0"/>
              <a:t>Applying a Linear quadratic System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3795" y="967677"/>
                <a:ext cx="10353762" cy="4058751"/>
              </a:xfrm>
            </p:spPr>
            <p:txBody>
              <a:bodyPr/>
              <a:lstStyle/>
              <a:p>
                <a:pPr marL="36900" indent="0">
                  <a:buNone/>
                </a:pPr>
                <a:r>
                  <a:rPr lang="en-US" dirty="0" smtClean="0"/>
                  <a:t>Alex kicks a ball up a hill for his dog, </a:t>
                </a:r>
                <a:r>
                  <a:rPr lang="en-US" dirty="0" err="1" smtClean="0"/>
                  <a:t>Xena</a:t>
                </a:r>
                <a:r>
                  <a:rPr lang="en-US" dirty="0" smtClean="0"/>
                  <a:t>, to chase. The hiss is modelled by a line through the origin. The path of the ball is modeled by the quadratic equation below. How far does the ball travel horizontally? How far must </a:t>
                </a:r>
                <a:r>
                  <a:rPr lang="en-US" dirty="0" err="1" smtClean="0"/>
                  <a:t>Xena</a:t>
                </a:r>
                <a:r>
                  <a:rPr lang="en-US" dirty="0" smtClean="0"/>
                  <a:t> run up the hill to catch it?</a:t>
                </a: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=−0.5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=0.5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967677"/>
                <a:ext cx="10353762" cy="405875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880" y="1788480"/>
              <a:ext cx="12182400" cy="4964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320" y="1785240"/>
                <a:ext cx="12195720" cy="497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453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Solve a Linear-Quadratic System of Inequalities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&lt;−2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55960" y="1505520"/>
              <a:ext cx="11931480" cy="52261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2720" y="1500840"/>
                <a:ext cx="11940480" cy="523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530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116</TotalTime>
  <Words>205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Calisto MT</vt:lpstr>
      <vt:lpstr>Cambria Math</vt:lpstr>
      <vt:lpstr>Trebuchet MS</vt:lpstr>
      <vt:lpstr>Wingdings 2</vt:lpstr>
      <vt:lpstr>Slate</vt:lpstr>
      <vt:lpstr>Linear-Quadratic Systems</vt:lpstr>
      <vt:lpstr>Targets</vt:lpstr>
      <vt:lpstr>How many solutions can there be for a linear-quadratic system?</vt:lpstr>
      <vt:lpstr>Determine the number of real solutions of the system</vt:lpstr>
      <vt:lpstr>Solve a linear-quadratic system using substitution</vt:lpstr>
      <vt:lpstr>Applying a Linear quadratic System</vt:lpstr>
      <vt:lpstr>Solve a Linear-Quadratic System of Inequalities</vt:lpstr>
    </vt:vector>
  </TitlesOfParts>
  <Company>Lancaster City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Linear-Quadratic Systems</dc:title>
  <dc:creator>Windows User</dc:creator>
  <cp:lastModifiedBy>Windows User</cp:lastModifiedBy>
  <cp:revision>4</cp:revision>
  <dcterms:created xsi:type="dcterms:W3CDTF">2020-10-29T18:19:04Z</dcterms:created>
  <dcterms:modified xsi:type="dcterms:W3CDTF">2020-10-29T20:15:13Z</dcterms:modified>
</cp:coreProperties>
</file>