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1" r:id="rId5"/>
    <p:sldId id="272" r:id="rId6"/>
    <p:sldId id="276" r:id="rId7"/>
    <p:sldId id="277" r:id="rId8"/>
    <p:sldId id="278" r:id="rId9"/>
    <p:sldId id="273" r:id="rId10"/>
    <p:sldId id="274" r:id="rId11"/>
    <p:sldId id="275" r:id="rId12"/>
    <p:sldId id="262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 varScale="1">
        <p:scale>
          <a:sx n="109" d="100"/>
          <a:sy n="109" d="100"/>
        </p:scale>
        <p:origin x="558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18:22:57.741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8572 9543 0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1:09:40.649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15540 2152 0,'106'35'16,"-89"-35"-16,54 0 15,-53 0-15,-1 18 32,-405-36 14,194 18-46,-1005 18 32,1022-18-17,-934-18 17,970 1-32,-741-195 31,776 141-31,0-105 31,1306-530 16,-54 459-16,-987 230-31,1164 34 47,-1023 36-47,335 141 16,-106 300 31,-529-441-47,-529 335 31,458-370-16,-440 35 17</inkml:trace>
  <inkml:trace contextRef="#ctx0" brushRef="#br0" timeOffset="759.1798">23372 2275 0,'0'0'0,"194"53"16,-177-35-16,54 0 0,17 17 31,-141 0 16,-35-35-47,-194-17 16,176-1-1,-706-106 16,759 124-31,-158-53 32</inkml:trace>
  <inkml:trace contextRef="#ctx0" brushRef="#br0" timeOffset="12339.6913">2240 4727 0,'18'0'16,"-54"0"-1,19 0-15,-36 18 0,-423 194 63,264-1-32,194-176-31,36 107 31,0-125-15,440 1 15,-281-230 16,-230 106 0,70 106-16,160 18 1,-89-18-1</inkml:trace>
  <inkml:trace contextRef="#ctx0" brushRef="#br0" timeOffset="12724.1675">3069 4780 0,'18'0'16,"-1"-18"-1,-52 36 17,18 17-32,-36 1 15,-265 281 32,406-158 0,159-141-31,-194-18-1,-18-18-15,230-70 31</inkml:trace>
  <inkml:trace contextRef="#ctx0" brushRef="#br0" timeOffset="13088.9223">4075 4798 0,'0'0'0,"35"0"15,-35-18-15,-318-70 47,71 158-16,265 160 1,70-19-1,-70-193-31,-18 35 47</inkml:trace>
  <inkml:trace contextRef="#ctx0" brushRef="#br0" timeOffset="13324.4547">3687 5027 0,'0'0'0,"70"0"0,89 0 31,-142 18-16,-69-18 17,-195 0-1,194 0 0</inkml:trace>
  <inkml:trace contextRef="#ctx0" brushRef="#br0" timeOffset="25551.3454">7320 4974 0,'0'18'0,"18"-18"78,-18-18-78,0 1 0,247-89 47,-159 159-16,-88-36-16,-229 301 32,211-301-47,-35 72 16,53 52 31,141-106-16,106-53 0,-229-35 1</inkml:trace>
  <inkml:trace contextRef="#ctx0" brushRef="#br0" timeOffset="25939.6959">8484 5080 0,'0'0'0,"18"18"0,-18-1 16,-106 89 15,-123 88 0,176-194 1</inkml:trace>
  <inkml:trace contextRef="#ctx0" brushRef="#br0" timeOffset="26098.0896">8043 5203 0,'106'53'31,"-88"-35"-31,211 194 63,-211-212-48</inkml:trace>
  <inkml:trace contextRef="#ctx0" brushRef="#br0" timeOffset="26419.2606">9384 4745 0,'35'-18'0,"0"1"15,-334 246 48,122 18-48,177 194 32,124-335-15</inkml:trace>
  <inkml:trace contextRef="#ctx0" brushRef="#br0" timeOffset="28718.4299">10019 5256 0,'0'0'0,"35"-17"0,-35 34 32,-35 19-17,-106 211 17,35-177 14</inkml:trace>
  <inkml:trace contextRef="#ctx0" brushRef="#br0" timeOffset="28904.939">9631 5239 0,'17'0'0,"213"159"46,-54-18-30,-158-124-16,88 1 47</inkml:trace>
  <inkml:trace contextRef="#ctx0" brushRef="#br0" timeOffset="29290.9401">10601 4851 0,'0'0'0,"88"-71"32,-70 71-32,141-18 46,-71 107-14,-141 17-17,-141 17 48,317-52-32,159-54 0</inkml:trace>
  <inkml:trace contextRef="#ctx0" brushRef="#br0" timeOffset="29856.23">12136 5009 0,'0'18'16,"17"17"0,-17 106-1,-17 54 32</inkml:trace>
  <inkml:trace contextRef="#ctx0" brushRef="#br0" timeOffset="30001.7552">12277 5168 0,'35'0'16,"-70"0"-16,-36 18 62,53-1-62,-17-17 0,-106 18 0,88-18 0,36 0 16,-1 0 0</inkml:trace>
  <inkml:trace contextRef="#ctx0" brushRef="#br0" timeOffset="30487.5837">12912 4868 0,'17'-17'16,"-34"34"-16,52-34 31,-53 17-31,-176 106 31,124-36-31,-160 283 47,230-318-47,124 71 31,335-106 1,-354-247 14,-158 212-30,-88 158 31,141-87-47,0 52 16,18-71-1,0 19 1</inkml:trace>
  <inkml:trace contextRef="#ctx0" brushRef="#br0" timeOffset="30672.853">13652 5133 0,'0'35'0,"-35"-17"16,-18 52-1,0-34-15,18-1 0,-106 88 47,123-123-31</inkml:trace>
  <inkml:trace contextRef="#ctx0" brushRef="#br0" timeOffset="30823.1178">13264 5186 0,'177'176'47,"-160"-158"-47,89 88 31</inkml:trace>
  <inkml:trace contextRef="#ctx0" brushRef="#br0" timeOffset="31630.7391">14728 4904 0,'18'0'0,"-18"105"47,0 37-31,0-37 15</inkml:trace>
  <inkml:trace contextRef="#ctx0" brushRef="#br0" timeOffset="31798.935">14922 5062 0,'-17'18'15,"34"-36"-15,-175 71 32,87-35-32,54-18 15,-160 0 1</inkml:trace>
  <inkml:trace contextRef="#ctx0" brushRef="#br0" timeOffset="32536.9948">15681 4798 0,'-18'0'15,"1"0"-15,-266 211 63,266 160-16,123-318-32,194-36 17,-124-246-1,-405 229 16,229 229 0,105-193-16,-87-36-31</inkml:trace>
  <inkml:trace contextRef="#ctx0" brushRef="#br0" timeOffset="32870.248">16263 4621 0,'18'18'0,"52"35"15,124 159 17,-229 370 15,-141-565-16,211-70 0</inkml:trace>
  <inkml:trace contextRef="#ctx0" brushRef="#br0" timeOffset="33308.1675">17762 4904 0,'0'17'16,"18"-17"-16,-36 71 46,-123-1-30,71-34 0,-19 122 46,125-122-46,-1-36-16,283 53 62,-301-36-62,36-17 16</inkml:trace>
  <inkml:trace contextRef="#ctx0" brushRef="#br0" timeOffset="33844.1619">18891 4762 0,'0'-17'0,"-35"17"0,17 0 15,-140 70 1,-230 354 46,423-371-46,388 70 15,36-229 0,-442-194 1,-546 106 15,476 177-32</inkml:trace>
  <inkml:trace contextRef="#ctx0" brushRef="#br0" timeOffset="36088.0141">17903 4974 0,'18'-17'0,"0"-1"15,17-35 17,-176 106 15,-53 35-16,0 0-16,88-17 48,106-54-63,106 36 62,158 36-15,-34-1-15,-107-35-1,-140-53 16,-442-159 15,194 35-31,177 89 16,88 0-15,35 17-17,54-35 32,34 0-16,-88 53-31,371-105 47,-371 105-31,-35-18 15,-17 18 63,-1 35-79,-35-17-15,-282 158 47,282-158-47,-53 17 47,89-35-31,-1 0 15,18 18 0,71-1 1,123 54-17,123 70 32,-246-106-16,-54-35 1</inkml:trace>
  <inkml:trace contextRef="#ctx0" brushRef="#br0" timeOffset="47454.9569">23777 3175 0,'18'0'0,"-18"35"0,0 1 16,0 105-1,-35 0 17,17-106-32,-17 0 15,17 36 17</inkml:trace>
  <inkml:trace contextRef="#ctx0" brushRef="#br0" timeOffset="48037.8012">24677 3210 0,'35'-17'0,"-17"17"16,-1 0-16,-17 17 31,-70 1 0,-107 17 32,19 212-16,281-141-32,336-141 48,-565-54-32,-106 142 0,195-35-31,-1 176 47,18-176-31,18-18-16</inkml:trace>
  <inkml:trace contextRef="#ctx0" brushRef="#br0" timeOffset="49052.0405">23354 4339 0,'18'0'15,"17"0"1,-18 35 15,195-35 16,-124 71 0,-246 88 0,140-142-47,0 1 0,-70 88 47,88-71-47,106 53 31,158-35 0,-140-53-15</inkml:trace>
  <inkml:trace contextRef="#ctx0" brushRef="#br0" timeOffset="49530.8168">24589 4568 0,'17'0'0,"107"-17"63,-107 17-63,1-18 0,88 18 31,-89 0 16,-34 35-31,-142 18 30,141-17-14,107 87-17,-230 54 48,105-177-63,-175-53 31,193 53 16</inkml:trace>
  <inkml:trace contextRef="#ctx0" brushRef="#br0" timeOffset="55996.8034">9384 5592 0,'18'0'0,"-1"0"16,-17-18 15,0 53 0,53 230 16,-18-177-16,106-53 16,371-52-16,-371 17-15,-88 0-16,511 17 31,-52 1 16,141 52 0,-177-34-16,423 34 32,-440-70-48,-71 0 32,-317 0-47,281 0 32,-210 0-32,87-17 31,-141 17-31,318-36 31,-371 19-15,89-1-1,122-53 48,-210 54-32,-36-1 32,17-70-48,19-88 32</inkml:trace>
  <inkml:trace contextRef="#ctx0" brushRef="#br0" timeOffset="67043.3295">1799 7408 0,'18'-17'0,"-36"34"0,53-34 15,-17 17 1392,-18 17-1392,0 1 17,18-18 249,-18-18 266,0 1-516,-18 34 0,18 19-15,-35-1-16,35-17 15,-35 34-15,-1-16 0,19-1 16,-19 0-16,19-17 0,-54 35 16,36-36-16,0 1 0,-1 0 0,1-1 15,0 1-15,-18-18 16,18 0-16,-1 0 0</inkml:trace>
  <inkml:trace contextRef="#ctx0" brushRef="#br0" timeOffset="67287.6564">1235 7391 0,'0'0'0,"176"158"63,-141-140-63,265 141 15,-264-142 1,-1 1-16,176 70 47</inkml:trace>
  <inkml:trace contextRef="#ctx0" brushRef="#br0" timeOffset="67552.0603">2822 7426 0,'0'0'0,"-53"0"31,-176 0 1,211 18-32</inkml:trace>
  <inkml:trace contextRef="#ctx0" brushRef="#br0" timeOffset="67684.2769">2699 7549 0,'53'36'16,"-106"-72"-16,-88 89 47,105-53-47,-34 18 16</inkml:trace>
  <inkml:trace contextRef="#ctx0" brushRef="#br0" timeOffset="68022.4445">3969 6985 0,'0'0'0,"17"0"0,-17 18 0,-123-1 31,-71 1 0</inkml:trace>
  <inkml:trace contextRef="#ctx0" brushRef="#br0" timeOffset="68430.1915">4269 6720 0,'0'71'31,"0"-53"-31,-53 281 47,53-281-47,-18 17 16,18-52 15,35-107-15,142 18 15,-19 159 0,-210 194 16,-160-229-31,177-71 15</inkml:trace>
  <inkml:trace contextRef="#ctx0" brushRef="#br0" timeOffset="68672.4547">5133 6650 0,'0'18'16,"0"52"-1,-18 71 1,18-17 31</inkml:trace>
  <inkml:trace contextRef="#ctx0" brushRef="#br0" timeOffset="68805.5848">5203 6844 0,'53'-18'15,"-106"36"-15,-88 17 47,88-35-31,1 18 0</inkml:trace>
  <inkml:trace contextRef="#ctx0" brushRef="#br0" timeOffset="69053.0946">5362 7144 0,'0'0'0,"-17"35"31,-19-17-31,-299-18 47,300 0-31,53 0-1</inkml:trace>
  <inkml:trace contextRef="#ctx0" brushRef="#br0" timeOffset="69487.212">5503 7197 0,'36'53'47,"-19"-36"-47,1 18 0,0-17 0,70 53 46,-71-160-14,19-281-1,-19 141 0,54 176-31,-54 35 16,354-35 15,-142 36-31,-158-1 16,17 18-16,829-53 47,-458 18-16,-424 17-31</inkml:trace>
  <inkml:trace contextRef="#ctx0" brushRef="#br0" timeOffset="70041.1655">6315 6914 0,'0'18'16,"0"35"-1,0-35-15,0-1 16,0 160 15,-36-177 16,160-124 0,-89 124-47,142 141 31,-301-53 16,106-88-47,-87-52 31</inkml:trace>
  <inkml:trace contextRef="#ctx0" brushRef="#br0" timeOffset="70376.1732">6756 6862 0,'0'0'0,"106"-18"31,-89 18-31,89 0 32,-35 53-1,-265 123 31,176-176-62,18 18 16,106 17 31,-36-35-32</inkml:trace>
  <inkml:trace contextRef="#ctx0" brushRef="#br0" timeOffset="70811.4286">7655 7144 0,'0'0'0,"18"0"0,-159 35 31,-36-53 16</inkml:trace>
  <inkml:trace contextRef="#ctx0" brushRef="#br0" timeOffset="71119.995">7990 6932 0,'18'0'16,"-53"124"30,35-107-46,-71 107 32,71-107-32,18 1 47,17-18-47,36-18 15,-54 18-15,195-123 47</inkml:trace>
  <inkml:trace contextRef="#ctx0" brushRef="#br0" timeOffset="71313.3612">8237 6967 0,'0'0'16,"-17"-17"-16,17 34 31,0 1-31,-71 264 31,54-141 1,-1-105-32,0 34 15,18-52 1</inkml:trace>
  <inkml:trace contextRef="#ctx0" brushRef="#br0" timeOffset="71685.758">8731 7250 0,'0'0'0,"-17"0"15,-107 0 32,71 17-47,36 1 0,-1-18 0,-17 17 16,-1 107 15,72-89 0,105-70 1,-88-36 30,-53 124-46,17-35-16,54 17 31</inkml:trace>
  <inkml:trace contextRef="#ctx0" brushRef="#br0" timeOffset="71958.5816">9137 7232 0,'18'-18'0,"-107"36"47,-52 141-1,282-71-14,124-141-1,-265 18-15</inkml:trace>
  <inkml:trace contextRef="#ctx0" brushRef="#br0" timeOffset="72597.3434">7779 6579 0,'17'0'15,"1"0"17,106-17-1,669 52 31,-334-35-46,352-35 46,-775 35-62,16 0 0,37 53 32,-107 70 15,-17-52-1</inkml:trace>
  <inkml:trace contextRef="#ctx0" brushRef="#br0" timeOffset="73185.7663">9701 7796 0,'18'18'0,"-18"0"15,-159-18 16,124 0-31,-1429-36 63,1305 36-63,-176-17 0,-1588-54 47,1747 54-32,-882 17 1,864 17 0,106-17-16,-89 35 31</inkml:trace>
  <inkml:trace contextRef="#ctx0" brushRef="#br0" timeOffset="73593.2488">4798 8008 0,'0'-18'0,"0"1"32,335-36 15,-229 53-32,-265 212 48,71-71-32,88-124-31,229 36 62</inkml:trace>
  <inkml:trace contextRef="#ctx0" brushRef="#br0" timeOffset="73945.704">5662 8255 0,'71'-35'16,"-142"70"-16,159-88 31,-105 53-15,-19 0-1,19 0-15,-107 71 32,107-71-32,-1 70 31,106-52 0,36-106 32,-107 105-48,107 89 32</inkml:trace>
  <inkml:trace contextRef="#ctx0" brushRef="#br0" timeOffset="74587.9236">1199 9984 0,'18'0'15,"-18"17"17,-18-17-32,-158 212 47,53-177-16</inkml:trace>
  <inkml:trace contextRef="#ctx0" brushRef="#br0" timeOffset="74743.9228">847 9966 0,'0'-35'15,"0"70"-15,88-53 16,-35 36-16,-36 0 16,230 193 15,-106-123 0</inkml:trace>
  <inkml:trace contextRef="#ctx0" brushRef="#br0" timeOffset="74946.4663">2275 9860 0,'53'18'16,"-88"-18"0,17 0-16,-123 17 31,35 1 0</inkml:trace>
  <inkml:trace contextRef="#ctx0" brushRef="#br0" timeOffset="75130.3815">2258 9966 0,'-141'106'63,"282"-212"-63,-318 212 0,107-124 31</inkml:trace>
  <inkml:trace contextRef="#ctx0" brushRef="#br0" timeOffset="75742.3713">3316 9701 0,'53'0'0,"-71"18"31,-211 0 16,194-18-32</inkml:trace>
  <inkml:trace contextRef="#ctx0" brushRef="#br0" timeOffset="76272.0585">3951 9560 0,'0'-17'0,"18"17"0,-36 17 94,-17-17-94,-89 124 0,107-107 0,-36 72 16,106 69 31,-36-140-47,248 0 31,-230-54-16,36-122 32,-177 140-31,71 194 31,141-123-16</inkml:trace>
  <inkml:trace contextRef="#ctx0" brushRef="#br0" timeOffset="76490.5679">4710 9507 0,'0'0'32,"0"18"-32,0 105 31,-18 54 16</inkml:trace>
  <inkml:trace contextRef="#ctx0" brushRef="#br0" timeOffset="76606.9769">4868 9648 0,'0'0'0,"-123"18"47,52-18-47,-35 18 15</inkml:trace>
  <inkml:trace contextRef="#ctx0" brushRef="#br0" timeOffset="76835.3444">4851 9966 0,'0'0'0,"-36"0"15,1 0 1,-194 0 15,123 0-15,71 18 0</inkml:trace>
  <inkml:trace contextRef="#ctx0" brushRef="#br0" timeOffset="77383.4106">5115 9984 0,'18'17'0,"-18"1"0,18 0 0,-1 17 31,36 0 1,35-211 15,-17-159-1,211 246 1,0 72-31,494-1 31,53 18-16,53-35 0,-35-36 16</inkml:trace>
  <inkml:trace contextRef="#ctx0" brushRef="#br0" timeOffset="79058.7517">6015 9666 0,'17'0'16,"-17"-18"-16,-35 18 31,-71 124 0,36 105 1,211-105 30,-106-124-62,124-88 31,-212-18 16,-18 194 0,124 0 0</inkml:trace>
  <inkml:trace contextRef="#ctx0" brushRef="#br0" timeOffset="79448.5597">6368 9684 0,'0'0'0,"0"-18"15,70-52 16,18 87 1,-70 36-1,-106 88 16,53-88 0,246-35 0</inkml:trace>
  <inkml:trace contextRef="#ctx0" brushRef="#br0" timeOffset="79671.7291">7285 9895 0,'35'18'15,"-35"0"1,-229-18 47</inkml:trace>
  <inkml:trace contextRef="#ctx0" brushRef="#br0" timeOffset="80023.0744">7620 9737 0,'18'35'0,"-18"-17"15,-53 105 32,17-70-31,19-18 31,317-17 15,-230-89-46</inkml:trace>
  <inkml:trace contextRef="#ctx0" brushRef="#br0" timeOffset="80226.3014">7902 9719 0,'-17'106'47,"-1"-89"-47,0 319 47,18-283-31</inkml:trace>
  <inkml:trace contextRef="#ctx0" brushRef="#br0" timeOffset="80502.6859">8414 9596 0,'-53'70'46,"106"-140"-46,-124 158 0,-105 70 16,141-87 0,70 176 31,176-194-16,-105-71-31,-88-17 15</inkml:trace>
  <inkml:trace contextRef="#ctx0" brushRef="#br0" timeOffset="80721.7024">8696 9807 0,'0'18'0,"-53"158"47,53 1 0</inkml:trace>
  <inkml:trace contextRef="#ctx0" brushRef="#br0" timeOffset="81021.8621">8767 9631 0,'17'17'16,"107"160"31,-107-142-47,1 0 0,-18 1 0,88 246 47,-194-212-16,106-87 0</inkml:trace>
  <inkml:trace contextRef="#ctx0" brushRef="#br0" timeOffset="81372.4571">9331 9543 0,'35'0'0,"-17"0"16,-18 105-1,-176 142 16,105-17 16,106-195-47,-17-17 16,176 35 31</inkml:trace>
  <inkml:trace contextRef="#ctx0" brushRef="#br0" timeOffset="81854.4197">9684 9807 0,'0'0'0,"-18"-17"0,0 17 16,-34 0 0,-37 105 30,19 89 1,105-141-47,230 0 63,-195-211-32,-70 105 0,-53 229 16,159-123-16</inkml:trace>
  <inkml:trace contextRef="#ctx0" brushRef="#br0" timeOffset="82109.8256">10019 9543 0,'18'53'15,"-1"-1"-15,248 354 47,-389-141 0,-70-230-16</inkml:trace>
  <inkml:trace contextRef="#ctx0" brushRef="#br0" timeOffset="82827.9431">9208 9472 0,'-18'-18'15,"18"1"1,0-1 0,35 1 15,618 69 31,-283-104-30,-140 69-1,-195 212 16,-53-158-16,18-36-15</inkml:trace>
  <inkml:trace contextRef="#ctx0" brushRef="#br0" timeOffset="83794.0662">9648 9790 0,'0'0'0,"0"-18"15,0 0 17,-17 1-1,-1 17-16,-105 70 32,52 89-15,89-53-1,211-36 16,-194-70-32,71-141 32,-176 71 0,52 70-47,-70 35 31,17 88 16,54-70-16,52-17 32,-35-54-63</inkml:trace>
  <inkml:trace contextRef="#ctx0" brushRef="#br0" timeOffset="84605.1607">10425 10601 0,'0'-18'32,"-18"18"-32,-247-35 31,212 35-31,-211-35 31,211 35-31,-847-71 47,689 54-31,87-1-16,-740-35 31,-283-18 0,107 1 0,264 52 1,246 1-1,142-36 0,441 53 0</inkml:trace>
  <inkml:trace contextRef="#ctx0" brushRef="#br0" timeOffset="85243.9934">5009 10601 0,'-17'0'15,"52"0"1,36 0 15,52 0-15,-70 88 31,-212 53-16,36 18 16,140-53-16,301-36 32,-300-87-63</inkml:trace>
  <inkml:trace contextRef="#ctx0" brushRef="#br0" timeOffset="85510.3057">5803 10707 0,'18'0'15,"-36"0"1,-88 106 15,-35 211 16,194-246-31,35-54 15</inkml:trace>
  <inkml:trace contextRef="#ctx0" brushRef="#br0" timeOffset="85730.6605">6156 10901 0,'0'17'31,"0"19"-15,-18 70 46,18-89-62,0 89 0,0-88 0</inkml:trace>
  <inkml:trace contextRef="#ctx0" brushRef="#br0" timeOffset="86026.1171">6279 10689 0,'0'18'0,"53"17"16,-35-17-16,229 317 47,-229-300-47,-1 18 0,-193 212 46,105-248-14</inkml:trace>
  <inkml:trace contextRef="#ctx0" brushRef="#br0" timeOffset="89460.9297">653 13529 0,'-71'194'47,"36"-141"-47,17-35 0,-35 70 16,18-53 31</inkml:trace>
  <inkml:trace contextRef="#ctx0" brushRef="#br0" timeOffset="89641.1113">318 13688 0,'0'-36'31,"0"72"-31,194 52 47,-142-35-47,37 0 15,105 70 32</inkml:trace>
  <inkml:trace contextRef="#ctx0" brushRef="#br0" timeOffset="89928.6458">1570 13511 0,'18'0'0,"-36"0"31,-282 53 31,282-53-62,-17 0 0</inkml:trace>
  <inkml:trace contextRef="#ctx0" brushRef="#br0" timeOffset="90115.9438">1393 13652 0,'106'53'16,"-106"-35"-1,-123 0 17,-36-1-17,124-52 16</inkml:trace>
  <inkml:trace contextRef="#ctx0" brushRef="#br0" timeOffset="90433.2187">2364 13317 0,'0'0'0,"17"-17"0,1 17 0,-36-18 47,-70 18-31,53 0-16,-195 0 47</inkml:trace>
  <inkml:trace contextRef="#ctx0" brushRef="#br0" timeOffset="90901.1051">2822 13035 0,'0'0'0,"-70"0"62,52 35-62,-35 1 16,-70 246 31,228-176-16,160-89 0,-159-105 16,-88 71-31,-195-89 15,160 141-31,34 88 31,36-52 1</inkml:trace>
  <inkml:trace contextRef="#ctx0" brushRef="#br0" timeOffset="91239.9551">3528 12965 0,'35'0'15,"-35"17"-15,53 107 32,-53-89-32,-18 88 15,-35-34 32</inkml:trace>
  <inkml:trace contextRef="#ctx0" brushRef="#br0" timeOffset="91412.0595">3775 13176 0,'0'0'15,"17"0"-15,1 0 0,-283 18 47,107 0-16</inkml:trace>
  <inkml:trace contextRef="#ctx0" brushRef="#br0" timeOffset="91643.1119">3792 13494 0,'18'0'0,"-36"0"47,18 17-47,-194 1 31,159-18-31,-88-53 47</inkml:trace>
  <inkml:trace contextRef="#ctx0" brushRef="#br0" timeOffset="92258.9616">4022 13529 0,'17'0'16,"1"0"-1,141 0 17,-142 0-17,19-353 48,-1 212-32,282-35 16,301 158-16,175 36 0,-546-1-15,-105-17-16,1004 53 31,-723-53-15,618-53 31,-864 18-47,-36 17 15,53 1 1</inkml:trace>
  <inkml:trace contextRef="#ctx0" brushRef="#br0" timeOffset="93318.8754">4780 13123 0,'35'0'15,"1"-17"1,264-1 31,-283 18-31,1 35-1,-36-35-15,-123 71 63,141-36-32,18-35-31,88 71 31,-54 52 0,-316 1 1,17-213 15,247 72-47</inkml:trace>
  <inkml:trace contextRef="#ctx0" brushRef="#br0" timeOffset="93862.2721">5609 13088 0,'53'-18'0,"-35"1"15,-54 34 32,-158 125 0,159 69-16,176-140 16,71-89-15,-106-123-1,-194 88 0,52 53-31,-70 124 31,106-107-15,18 36 0,35 0 15</inkml:trace>
  <inkml:trace contextRef="#ctx0" brushRef="#br0" timeOffset="94279.9023">6385 13370 0,'18'0'0,"0"0"16,-89 0 15,-141 0 16,177 0-31</inkml:trace>
  <inkml:trace contextRef="#ctx0" brushRef="#br0" timeOffset="94841.4871">6668 13264 0,'0'-17'0,"0"-1"32,70 1-17,106 34 32,-211 89 0,0-71-47,-89 177 47,107-194-47,17-1 31,176 36 16,-17-71-31,-124-17-1</inkml:trace>
  <inkml:trace contextRef="#ctx0" brushRef="#br0" timeOffset="95124.8447">7179 13317 0,'0'18'15,"0"123"32,0-106-16,35-17 16,195-53-16,-142-1-15</inkml:trace>
  <inkml:trace contextRef="#ctx0" brushRef="#br0" timeOffset="95357.1515">7497 13212 0,'0'0'16,"17"246"31,-17-228-32,0 70 1,18 89 31</inkml:trace>
  <inkml:trace contextRef="#ctx0" brushRef="#br0" timeOffset="96148.0823">6421 14005 0,'105'18'0,"-69"-18"15,52 18 1,-282-18 31,-194 0-31,-706-53 30,230-18-14,-565-70 30,1394 141-62,-53 0 16,-18 0-16,71 0 31,70 0-15</inkml:trace>
  <inkml:trace contextRef="#ctx0" brushRef="#br0" timeOffset="96873.1012">3722 14252 0,'17'0'31,"1"-17"0,-18-1-15,141-88 31,-53 124-16,-105 282 16,-142-124-16,0-123 0,106-53-31,0-124 31,71 107-15,423 52 47,-335 18-32,-106-35 0</inkml:trace>
  <inkml:trace contextRef="#ctx0" brushRef="#br0" timeOffset="97950.6185">476 16298 0,'0'0'0,"36"-17"15,-36 34 1,-124 177 31,1-141 0</inkml:trace>
  <inkml:trace contextRef="#ctx0" brushRef="#br0" timeOffset="98133.7994">123 16245 0,'18'0'0,"-36"0"0,54 18 15,34 35 1,1 18-16,70 87 47,-106-105-47,18 0 0,18-18 31</inkml:trace>
  <inkml:trace contextRef="#ctx0" brushRef="#br0" timeOffset="98412.0514">1429 16245 0,'17'18'0,"-87"0"31,-212-1 0</inkml:trace>
  <inkml:trace contextRef="#ctx0" brushRef="#br0" timeOffset="98609.1605">1376 16387 0,'35'70'16,"-70"-140"-16,70 158 0,-53-88 16,-87 17-1,-1-70 32</inkml:trace>
  <inkml:trace contextRef="#ctx0" brushRef="#br0" timeOffset="99084.3461">2646 16069 0,'35'0'0,"-17"18"16,-1-18-1,-246 17 32,123-17 0,106-17-47</inkml:trace>
  <inkml:trace contextRef="#ctx0" brushRef="#br0" timeOffset="99652.9859">3387 15910 0,'0'-17'0,"0"-1"16,-71 18 31,53 0-47,-158 159 47,158-142-47,-17 160 47,212-89-16,69-106 0,-210-17-31,-36-124 31,-18 159-15,-52-17 0,-36 122 15,141 1 16,-17-88-47,17-18 15</inkml:trace>
  <inkml:trace contextRef="#ctx0" brushRef="#br0" timeOffset="99946.2757">3881 15910 0,'17'0'0,"1"0"16,-18 18-1,-53 229 48,53-230-63,0 36 31,18-53-15</inkml:trace>
  <inkml:trace contextRef="#ctx0" brushRef="#br0" timeOffset="100092.318">4022 16122 0,'17'0'0,"-34"0"0,-248 18 47,230-18-47,0 0 15,-18 0 1</inkml:trace>
  <inkml:trace contextRef="#ctx0" brushRef="#br0" timeOffset="100322.859">4022 16404 0,'0'18'31,"-18"-18"-31,-70 0 32,-106 0 15</inkml:trace>
  <inkml:trace contextRef="#ctx0" brushRef="#br0" timeOffset="100821.4871">4463 16439 0,'0'18'16,"0"0"15,0-1-15,17 1 15,89-124 0,-88 89-31,52-160 31,-70 142-31,18-53 16,17-71 15,-35 141-15,71-70-16,-18 70 0,-18 18 0,477 36 47,-124-54-16,-194 18 0,-177 0-31,36 18 32</inkml:trace>
  <inkml:trace contextRef="#ctx0" brushRef="#br0" timeOffset="101383.4899">4904 16122 0,'0'53'0,"17"-53"0,-52 194 47,-36 35-16,54-211 1</inkml:trace>
  <inkml:trace contextRef="#ctx0" brushRef="#br0" timeOffset="101771.2089">5133 16281 0,'0'0'0,"141"-36"47,-35 19-31,-53 17 0,17 159 30,-228 17-14,87-88-1,142-70 0,52-18-15,53-18 46</inkml:trace>
  <inkml:trace contextRef="#ctx0" brushRef="#br0" timeOffset="102616.7969">4886 17110 0,'88'17'0,"-35"-17"31,-35-17-31,-177-19 31,-688-16 16,671 34-47,-441 0 32,581 1-17,1 17 16</inkml:trace>
  <inkml:trace contextRef="#ctx0" brushRef="#br0" timeOffset="103005.3349">3739 17216 0,'0'17'31,"18"-17"-31,0 0 0,140 35 32,-122-35-17,140 0 32,-423 194 0,159-52-31,123-1 31,159-141-16,-158 0-31,-1 0 0,35 0 15</inkml:trace>
  <inkml:trace contextRef="#ctx0" brushRef="#br0" timeOffset="107330.9977">28646 1393 0,'52'18'0,"-34"-18"0,-18 18 16,18-1-16,17 177 31,-17 0 16,17-211-16,0-36-31,0-265 32,1 36-17,-36 229 1,0 0-16,247-176 31,-194 229-15,141 0-1,388-71 32</inkml:trace>
  <inkml:trace contextRef="#ctx0" brushRef="#br0" timeOffset="107730.6012">29369 1147 0,'17'17'16,"-52"124"31,0 89-16,17-160 0</inkml:trace>
  <inkml:trace contextRef="#ctx0" brushRef="#br0" timeOffset="108055.9664">29563 1270 0,'211'-53'47,"-422"106"-47,458-106 0,-53 53 31,-124 88 1,-70-70-17,-247 194 17,230-195-32,-19 107 46,178-107-14,16-34-17</inkml:trace>
  <inkml:trace contextRef="#ctx0" brushRef="#br0" timeOffset="108698.8233">29545 2011 0,'0'17'16,"-106"125"15,-88 140 0,159-247 16,194-211-16,52-54 1,89 213 30,-282 34-62,105 266 31,-105-248-31,35 88 47</inkml:trace>
  <inkml:trace contextRef="#ctx0" brushRef="#br0" timeOffset="109407.8009">28575 2999 0,'53'0'0,"-35"0"16,70 105 15,-35 89 16,-53-246-16,0-54-31,0 88 16,70-211 15,195 105 16,-248 124-47,72-53 47</inkml:trace>
  <inkml:trace contextRef="#ctx0" brushRef="#br0" timeOffset="109876.4028">29157 2963 0,'0'-17'0,"0"34"47,-70 72-1,70-72-46,-18 36 32,36-53-1,-1 0-15,36 0-1,88 0 32</inkml:trace>
  <inkml:trace contextRef="#ctx0" brushRef="#br0" timeOffset="110074.4459">29298 2910 0,'0'106'31,"0"-88"-16,0 88 1,0 158 31</inkml:trace>
  <inkml:trace contextRef="#ctx0" brushRef="#br0" timeOffset="110575.0013">29951 3263 0,'0'18'0,"17"17"31,-17-17-31,18-1 16,-18 1-16,18 35 31,-18-35-31,53-71 47,-53 35-47,35-211 31,-17 193-31,70-210 47,159 246 0,-230 0-47,19 35 31</inkml:trace>
  <inkml:trace contextRef="#ctx0" brushRef="#br0" timeOffset="110993.532">30409 2981 0,'36'18'31,"-19"-18"-16,1 0 1,123 17 31,-159 71-31,-17-70-16,18 0 15,-19 17 32,72 36-16,-19 123 16,-281-194 0</inkml:trace>
  <inkml:trace contextRef="#ctx0" brushRef="#br0" timeOffset="112136.4156">29087 3651 0,'0'-17'0,"17"-1"16,-17 0-16,18 18 31,-1 300 0,-17 35 16,0-176-31,0-141-1</inkml:trace>
  <inkml:trace contextRef="#ctx0" brushRef="#br0" timeOffset="112574.346">29157 4480 0,'0'0'0,"18"18"0,-1 0 62,-17-36-62,18-17 16,88-177 31,-106 335-16,-71 71 16,1-158-32,-142-248 48,212 194-63,-18-52 31,36 88 16</inkml:trace>
  <inkml:trace contextRef="#ctx0" brushRef="#br0" timeOffset="112947.4074">29034 4392 0,'105'35'31,"-52"-35"-15,71-53 46,-195 36-46,54 17-1,-19-18-15,-69-17 47,122 53-15,-17-1-32,159 124 62,-230-123-46,-34-18 46</inkml:trace>
  <inkml:trace contextRef="#ctx0" brushRef="#br0" timeOffset="113863.7521">28998 5080 0,'0'0'0,"18"0"15,17-18 157,-35 1-172,159-36 47,-141 53-31,87 0-1,-105 106 16,-264 70 16,123-123-31,53-35 31,88-36-47,17-70 31,18 70-31,248 53 63,-177 36-48,-1-36 16</inkml:trace>
  <inkml:trace contextRef="#ctx0" brushRef="#br0" timeOffset="114991.4653">30427 3775 0,'0'17'0,"0"19"16,0 175 15,0-52 0,0 123 16,0-194 0,18-70-16,-1-53-31,19-18 31,-36 35-31,53-193 47,-53 264-15,-53 176 14,-18-141 1,53-88-47,-176-159 47,177 106-16</inkml:trace>
  <inkml:trace contextRef="#ctx0" brushRef="#br0" timeOffset="115719.6504">30057 5256 0,'0'18'16,"17"0"-1,-17-1 1,18 1-16,35 35 31,-36-18-15,1-52 31,17-89-16,-35 70-31,18-17 0,35-123 47,-35 176-32,-1-18-15,195-17 47,-89 35-31,-17-35 31</inkml:trace>
  <inkml:trace contextRef="#ctx0" brushRef="#br0" timeOffset="116257.4907">30445 5203 0,'17'0'16,"1"0"0,0 0-1,-1-17-15,142-1 63,-177 71-16,1-35-47,-54 17 47,54-35-47,17 18 15,123 105 32,-105-70-31,-36-18-16,-176-17 47,106-53-47,35-18 15</inkml:trace>
  <inkml:trace contextRef="#ctx0" brushRef="#br0" timeOffset="119071.5768">30409 5733 0,'106'53'0,"-106"-36"0,18-17 16,-106 18 15,-706-124 16,194 0-16,-70-123 0,547 17 1,581-423 15,-387 600-32,440-36 1,353 160 31,177 263-16,-635-105-15,-300-141-1,-71-53-15,-53 459 47,-123-389-31,-811-52 15,670-160-15</inkml:trace>
  <inkml:trace contextRef="#ctx0" brushRef="#br0" timeOffset="121507.8774">7073 16792 0,'35'0'16,"-70"0"-1,-35 0 1,-318-17 46,317 17-46</inkml:trace>
  <inkml:trace contextRef="#ctx0" brushRef="#br0" timeOffset="121730.9465">6879 16951 0,'88'53'15,"-176"-106"-15,212 106 0,-107-35 0,19-1 16,-230 36 31,17-53-16,195-35-15,17 35-1,0-18 1</inkml:trace>
  <inkml:trace contextRef="#ctx0" brushRef="#br0" timeOffset="122057.3691">8484 16404 0,'53'-17'16</inkml:trace>
  <inkml:trace contextRef="#ctx0" brushRef="#br0" timeOffset="122335.827">8520 16439 0,'17'0'0,"1"0"16,-1 0 31,-52 18-47,-159 0 31,35-18 16</inkml:trace>
  <inkml:trace contextRef="#ctx0" brushRef="#br0" timeOffset="122961.4695">9013 16175 0,'18'-18'16,"-18"1"15,-123 69 0,17 125 16,106-142-47,70 230 31,-17-230-15,18 0-1,317-158 32,-335-1-15,-300 142 14,229 17-46,1 159 47,17-176-47,53 0 16,-18-54 15</inkml:trace>
  <inkml:trace contextRef="#ctx0" brushRef="#br0" timeOffset="123267.7014">9878 16069 0,'17'35'0,"-17"1"16,18 122 15,-18 1 16</inkml:trace>
  <inkml:trace contextRef="#ctx0" brushRef="#br0" timeOffset="123438.9402">10125 16245 0,'35'0'15,"-70"0"-15,17 0 16,-17 0-16,-336 36 63</inkml:trace>
  <inkml:trace contextRef="#ctx0" brushRef="#br0" timeOffset="123710.9783">10160 16616 0,'71'35'0,"-54"-35"16,-158 88 31,-124-52 0,248-36-47,-1 0 0,1-18 31,17 0-31</inkml:trace>
  <inkml:trace contextRef="#ctx0" brushRef="#br0" timeOffset="124583.0981">10583 16263 0,'0'18'16,"0"-36"15,53-17-31,-35 35 16,211-53 15,-194 53-31,18 0 16,-176 247 31,-53 0-1,264-124 1,70-140-15,-105-1-32,-17-35 15</inkml:trace>
  <inkml:trace contextRef="#ctx0" brushRef="#br0" timeOffset="124972.7614">11148 16633 0,'0'0'0,"106"53"47,-89-35-47,54 17 31,-54-193 32,-34 16-48,-1-210 32,177 246-16,88 71 1,-124 17-1</inkml:trace>
  <inkml:trace contextRef="#ctx0" brushRef="#br0" timeOffset="125509.5626">11624 16210 0,'0'0'16,"-18"0"-16,18 18 0,18-18 31,123 0 0,-35 0 0,-35 0 1,-160 53-1,89-36-31,-105 36 47,105-35-47,17 0 15,124 70 32,-123-71-47,-71 107 47,18-107-47,17-17 0,-17 18 0,-124-18 31,141 0-15</inkml:trace>
  <inkml:trace contextRef="#ctx0" brushRef="#br0" timeOffset="126406.4804">11906 17198 0,'0'0'0,"53"0"0,-18 18 15,-52-1 16,-18-17-31,-618 0 47,529 0-47,-246 0 16,-1129 0 31,987 0-32,406 0 17</inkml:trace>
  <inkml:trace contextRef="#ctx0" brushRef="#br0" timeOffset="127015.3786">9596 17604 0,'17'0'0,"1"0"94,-1-18-94,1-17 16,158-18 15,-87 106 0,-301 388 16,124-388-31,-141 17 15,211-123-15,36 0-1,246 0 32,-176 53-47,89 36 16,-89-19-1,-53 1-15,106 35 32</inkml:trace>
  <inkml:trace contextRef="#ctx0" brushRef="#br0" timeOffset="131441.4245">13018 17216 0,'17'0'0,"1"0"0,-1 0 15,-105 0 16,53 0-15,-212 0 15,229 0-31</inkml:trace>
  <inkml:trace contextRef="#ctx0" brushRef="#br0" timeOffset="131602.6419">12894 17410 0,'53'35'0,"-35"-18"16,-160 89 47,107-106-63,-141-35 31</inkml:trace>
  <inkml:trace contextRef="#ctx0" brushRef="#br0" timeOffset="132462.0796">14429 16563 0,'35'18'15,"-35"-1"1,-106 1 15,-159-36 0,230-17 1</inkml:trace>
  <inkml:trace contextRef="#ctx0" brushRef="#br0" timeOffset="132917.3299">14711 16334 0,'0'0'0,"53"0"47,-36 0-47,19 0 0,264-36 47,-159 36-32,-124 0 1,-17 18-16,-88 70 31,35-53-31,-70 89 47,123-106-47,0-1 16,141 36 15,-35 159 0,-389-53 16,142-159 0</inkml:trace>
  <inkml:trace contextRef="#ctx0" brushRef="#br0" timeOffset="133374.0143">15769 16369 0,'0'0'0,"18"0"16,-1 106 0,-17 35 15,-70 18 16</inkml:trace>
  <inkml:trace contextRef="#ctx0" brushRef="#br0" timeOffset="133526.1758">15857 16616 0,'71'-18'16,"-142"36"-16,107-36 31,-72 18-31,-158 0 31,159 0 0</inkml:trace>
  <inkml:trace contextRef="#ctx0" brushRef="#br0" timeOffset="133764.3289">15875 16898 0,'35'18'15,"-70"-36"-15,17 124 47,-17-106-47,-106-35 31,88-1 1</inkml:trace>
  <inkml:trace contextRef="#ctx0" brushRef="#br0" timeOffset="134342.2924">16298 16951 0,'18'18'0,"0"-1"16,-1 19 15,1-1 0,-18-53 16,-35-123-31,105-282 46,54 264-31,193 53 16,-158 53-15,-106 18-17</inkml:trace>
  <inkml:trace contextRef="#ctx0" brushRef="#br0" timeOffset="134844.864">16810 16369 0,'-18'18'0,"36"-36"0,-53 53 31,52-35-15,1-17 0,0 17-16,-1 0 0,1 0 15,211 0 17,-88 35-17,-282 106 32,-18-18 0,142-105-31,193 123 30,-123-106-46,-35 1 16,17 105 0,-405-53 31,334-88-47,-140-53 46</inkml:trace>
  <inkml:trace contextRef="#ctx0" brushRef="#br0" timeOffset="135716.614">17427 15699 0,'-106'-18'0,"71"18"0,0-18 16,-353-35 15,-371 1 0,-281 104 0,105 107 1,811-124-32,-916 389 47,987-371-47,-88 123 15,440 706 48,-228-829-63,476 141 31,723 0 16,35-159-16,-1164-35-31,618-70 31,-601 52-31,813-317 32,-407-229 14,-529 334-46,-493-299 47,-389 229-15,706 265-32,-812-177 31</inkml:trace>
  <inkml:trace contextRef="#ctx0" brushRef="#br0" timeOffset="141316.4036">11077 5221 0,'71'0'0,"-54"-18"0,1 18 16,0 0-1,-36 18 32,-17 0-31,-247-1 15,-89-52 0,124-159 0,230 176-31,-19-105 32,19 70-32,193-212 47,142 124-16,140 124 16,-52 264-16,-371 35 16,-35-247-47,-106 89 31,89-107-31,-248 89 47,230-106-47</inkml:trace>
  <inkml:trace contextRef="#ctx0" brushRef="#br1" timeOffset="147746.4431">18309 8855 0,'0'70'16,"0"-52"-16,0 0 0,-35 87 31,-265 72 16</inkml:trace>
  <inkml:trace contextRef="#ctx0" brushRef="#br1" timeOffset="148800.6543">14164 9490 0,'18'0'62,"17"0"-46,-17 0-16,105-36 31,-88 36-31,759-52 47,-529 52-31,-124 0-16,1799 35 47,-1481 0-47,299-17 15,-493-1-15,2187 142 47,-741-35-31,-1429-107-1,0 1-15,1499 105 32,-493-52-1,-565-71 0,-458-53 16</inkml:trace>
  <inkml:trace contextRef="#ctx0" brushRef="#br1" timeOffset="149292.8988">27905 9984 0,'70'0'16,"-52"0"-16,17 0 0,36-53 47,-107 35-47,1 0 15,-35-35 1,-107-17 31,336 52-16,53 124-15,-106 247 46,-406-212-31,282-141-15,-17 35-16</inkml:trace>
  <inkml:trace contextRef="#ctx0" brushRef="#br1" timeOffset="150327.3853">13935 9754 0,'17'0'0,"1"-17"16,17-19 15,53 107 32,18 17-32,-53-70 0,-264-265 16,140 141-16,212-17 16,230 52-31,-89 36 15</inkml:trace>
  <inkml:trace contextRef="#ctx0" brushRef="#br1" timeOffset="151431.3923">18239 9102 0,'0'-18'15,"17"0"-15,1 18 32,-89 106-1,-34 176 16,87-211-47,-35 70 31,35-141-15,18-18-1,159-475 48,-141 457-63,17-70 0,36-35 31,-54 371 0,-34-142-15,-107 265 15,106-300-31,-17-53 47,123-353-16,-17 106 16,-106 547-16,-18-53 16,35-247-47</inkml:trace>
  <inkml:trace contextRef="#ctx0" brushRef="#br1" timeOffset="153751.1097">21467 9243 0,'0'0'0,"0"17"16,0 1-16,0 53 16,-71 405 31,71-441-47,-18 106 46,18-158-30,18-72 0,35-175 15,35-124 31,-88 405-62,0 19 0,-18 440 47,-17-317 0</inkml:trace>
  <inkml:trace contextRef="#ctx0" brushRef="#br1" timeOffset="154661.3971">24994 9525 0,'0'18'0,"0"35"16,0-18-16,-35 124 31,-18 123 16,53-229 0,53-300 0,35-71 0,-88 406-32,-17-70-15,-54 370 47,71-370-47,0-1 16,-18 36-1,18-106 17,0-141-1,36 194 0,-54 194 0,-17-52 16</inkml:trace>
  <inkml:trace contextRef="#ctx0" brushRef="#br1" timeOffset="158561.0513">8326 5715 0,'0'18'15,"0"17"1,-18-35-16,18 18 0,-35-18 16,-1 17-16,-175 18 15,-195-52 32,-35-71-31,-159-265 31,653-35 0,476-106-1,-476 476-46,282-88 32,-264 89-32,564 70 47,-212 123-16,-105 89 0,-283-89-15,-247 177 31,-123-106-16,282-230-31,-546 72 47,546-107-47,17 18 15,-52-35 1</inkml:trace>
  <inkml:trace contextRef="#ctx0" brushRef="#br1" timeOffset="165555.6152">21502 10583 0,'0'-35'0,"0"17"0,0 1 16,0-1-16,-53 1 31,18 17-31,-195 88 47,195-53-47,-53 71 15,141 194 32,317-230 0,-141-423-16,-281 195 1,-107 17-1</inkml:trace>
  <inkml:trace contextRef="#ctx0" brushRef="#br1" timeOffset="170011.2354">16775 10125 0,'53'17'0,"-36"-17"15,1 0-15,35 0 47,-177 0-31,71 0 0,36 0-16,-19 0 0,-87 0 46</inkml:trace>
  <inkml:trace contextRef="#ctx0" brushRef="#br1" timeOffset="170647.2557">17251 9966 0,'0'-18'16,"17"18"-1,1 0 1,88 0 31,-53 53 0,-159 71 0,88-107-16,124 36 0,-35 88 0,-177-35 1,-141-123 14,229-19-30</inkml:trace>
  <inkml:trace contextRef="#ctx0" brushRef="#br1" timeOffset="171185.4913">17815 10231 0,'18'0'0,"0"0"16,-18 17-1,-36-17 17,-122-17-1,105-1-15</inkml:trace>
  <inkml:trace contextRef="#ctx0" brushRef="#br1" timeOffset="171618.9428">18027 10407 0,'0'35'0,"0"-17"16,0 52 15,35 1 0,-17-53 1,-18-212-1,70-89 16,160 195-16,-1 106 31</inkml:trace>
  <inkml:trace contextRef="#ctx0" brushRef="#br1" timeOffset="172062.4134">18468 10142 0,'0'18'15,"0"-36"-15,18 36 0,-18 0 0,123-1 47,-52 19-31,-89 52 31,-53-35-32,71-36 1,-17-17-16,-1 0 16,18 18 15,35-18-31,-17 53 47,-194 106-16,123-159 0,53 17-31</inkml:trace>
  <inkml:trace contextRef="#ctx0" brushRef="#br1" timeOffset="179066.6553">19897 9384 0,'17'-18'0,"1"1"16,-18 34 31,-18 177-16,18-35-16,0-124-15,0 89 47,-17-124-31,17-18 0,0-17-16,0 17 0,17-282 46,-17 177-30,0 193 47,0-52-63,0 123 15,0-88-15,0 35 47,0-141-31,53-335 46,-53 494-15,0-35-31,0 140-1,0-158 32</inkml:trace>
  <inkml:trace contextRef="#ctx0" brushRef="#br1" timeOffset="180203.7312">19703 10319 0,'35'-18'0,"-17"18"0,-1-18 47,-123 36-31,-52-18 46</inkml:trace>
  <inkml:trace contextRef="#ctx0" brushRef="#br1" timeOffset="180715.1402">19826 10301 0,'18'0'0,"-1"0"31,1 0-15,88-18 47,-106 54-17,-18-19-46,1-17 16,17 18 15,17 17 1,36 1-32,-53-19 15,53 89 1,-176-35 31,-19-107-16,142 19-15</inkml:trace>
  <inkml:trace contextRef="#ctx0" brushRef="#br1" timeOffset="181069.6601">20302 10407 0,'0'0'0,"18"18"31,-53-18-31,-1 0 16,-122-18 31</inkml:trace>
  <inkml:trace contextRef="#ctx0" brushRef="#br1" timeOffset="181527.2532">20461 10566 0,'0'17'16,"18"-17"0,-1 89 46,-17-107-31,18-300 32,17 301-63,1-19 0,34 1 31,54 0 16</inkml:trace>
  <inkml:trace contextRef="#ctx0" brushRef="#br1" timeOffset="181940.7216">20743 10266 0,'0'17'0,"0"-34"0,89 52 78,-72-35-78,1 0 0,-18 88 47,-71-35 0,54-35-32,52 17 32,-35 71 0,-53-71-31,-70-17 15</inkml:trace>
  <inkml:trace contextRef="#ctx0" brushRef="#br1" timeOffset="184245.5966">21696 9419 0,'17'0'0,"-17"18"15,18-18-15,-53 0 32,-89-35 14,-105 140-14,229 54 15,229-88-1,-70-230 1,-371 18-15,177 123-32,-18 18 0,36 0 15,-89 88 1,123 36 15,283-71 32,-353-283-17,-211 301 1,246 0-15,283 105-1,-124-247 16,-370-105 0,123 282-16,388 17 31,-176-140-46,-336-160 31</inkml:trace>
  <inkml:trace contextRef="#ctx0" brushRef="#br1" timeOffset="185381.9559">19667 9507 0,'36'-17'0,"-19"17"16,142-18 31,-71 18-16,-70 0 16,-212-35 16,176 35-63,1 17 15,52 142 16,106-106 16,-18-159-15,-317 36 30,177 87-62,-89 124 47,159-70-31,194-71 30,-230-18-46,-17-123 47,-70 106-47,-107 88 47,266 70 0,34-123-16,-105-17-31,-1-19 0,-105-52 47,71 88-31,-19 0-16,-52 0 15</inkml:trace>
  <inkml:trace contextRef="#ctx0" brushRef="#br1" timeOffset="186904.016">18168 9225 0,'18'-17'0,"17"17"15,18-36 1,-141 1 31,-89 70-16,71 159 32,106-176-63,300 70 47,-247-88-47,35-53 15,-158-141 32,-195 194 0,230 35-47,17 124 31,36-141-15,70 17-1,247-158 48,-652 34-16,193 231 0,248-19-16,17-105 0,18-177 16,-159 141-47,-194-52 31,17 193 16,195-52 0,247-107-16,-213-34-15,-281 17 46,123 159-15,106-89-47,18-17 16,123 0 15,0-70 16</inkml:trace>
  <inkml:trace contextRef="#ctx0" brushRef="#br1" timeOffset="195028.3424">11765 2716 0,'53'-35'0,"-35"17"15,-1 18 32,-17 177-15,36 70-1,-19-194 0</inkml:trace>
  <inkml:trace contextRef="#ctx0" brushRef="#br1" timeOffset="195186.7173">12065 2822 0,'0'36'47,"0"-72"-47,-53 89 0,-53-35 31,-17-1-31,88-17 0,-71 18 32</inkml:trace>
  <inkml:trace contextRef="#ctx0" brushRef="#br1" timeOffset="199449.2221">13600 3052 0,'-18'-18'31,"-35"0"0,-194-70 1,212 88-17,-124-70 1,124 52-16,-71-106 31,177-87 16,299-107 0,-176 265-16,123 71 16,-175 105-31,34 230 15,-247-88 16,-475-106 15,528-159-46,-17 0-16,-1-18 16</inkml:trace>
  <inkml:trace contextRef="#ctx0" brushRef="#br1" timeOffset="201945.489">21661 9578 0,'0'18'0,"0"-36"47,0 0 31,17-88-46,18 71-32,477-406 31,-424 388-15,0-17-16,1077-689 46,-883 512-30,18-105 31,-283 352-47</inkml:trace>
  <inkml:trace contextRef="#ctx0" brushRef="#br1" timeOffset="202364.2017">24183 7479 0,'106'-71'31,"-212"142"-31,141-177 31,-88 106-31,-405 53 47,440-53-47,0 18 16,54-18-1,211-71 17,52-70 14,-16 353 17,-266 52-47,19-123 30</inkml:trace>
  <inkml:trace contextRef="#ctx0" brushRef="#br1" timeOffset="203607.5465">17903 9613 0,'0'-17'16,"0"-1"-1,0 0 32,0 54-16,-88 16 1,-617 407 15,317-265-16,-971 388 0,548-141 0,141-35 1,599-371-17,-229 124 16</inkml:trace>
  <inkml:trace contextRef="#ctx0" brushRef="#br1" timeOffset="204068.2861">13300 11748 0,'0'-18'16,"17"-35"0,1 53-16,-18-18 15,106-70 32,-283 441 16,1-106-32,176-230-31,-18 19 31,18-19-31,388-17 47,-282 0-47,-53 0 16,0-17-16,-18 17 0</inkml:trace>
  <inkml:trace contextRef="#ctx0" brushRef="#br1" timeOffset="209952.9532">7814 5609 0,'88'18'0,"-35"-18"47,-70 17-47,-54 1 15,-599 53 32,-495-389 0,1024-105 0,424 17-16,-195 353-31,71-53 0,687-246 47,-299 281-16,300 424 1,-565 176 15,-476 71-16,-1023 35 16,423-582-16,-176-583 16,829 195-16,476-370 16,212 405-31,141 194 30,141 388-14,-759-229-17,230 617 17,-564 1 14,-583-142 1,759-494-47,-389-17 16,389-36-16,-653-388 47,547 212-32,141 124-15,-35-71 16,53-741 31,617 459 0,441 281-16,18 548 32,-812-18-48,-335 230 32,0-513-47,-634 230 47,669-317-47,-405 0 31</inkml:trace>
  <inkml:trace contextRef="#ctx0" brushRef="#br1" timeOffset="212139.5047">16104 17833 0,'53'-18'0,"-35"1"0,-1 17 16,-122 35 31,-583 18-16,-600-159 16,1147 88-47,-882-246 31,935 211-15,-36-35-1,-17-653 17,917 88 15,-405 494-32,1234-229 32,-1429 353-47,1288-35 31,-1287 70-31,740 123 32,265 406-1,-865-53 0,-934 724 32,529-1130-63,-653 283 15,-1270-159 32,547-476 0,1288 229-47,-1042-652 47,1130 563-47,176-457 47,-17 528-47,70-70 15,1376-547 32,212 476 0,-600 336-16,-71 299 1,-388 318 14,-599-529-46,-353 617 47,17-670-47,-194-36 32,212-88-32,-158 1 15,140-36-15,-529-71 31,547 0-15</inkml:trace>
  <inkml:trace contextRef="#ctx0" brushRef="#br1" timeOffset="216783.6425">18062 9296 0,'-17'17'0,"17"-34"125,17-1-110,-17 0-15,124-158 47,-89 141-47,-35-1 16,159-158 31,-18 36-16,18-1 16,-1 88 0,-87 54-32,158-19 32,-70 72 0,-88 34-16,17 54 1,-71-36 15,-17-70-47,53 70 46,-53-71-46,36 89 47,-36-53-15,0-35-17,17 17 1,18 36 31,1-18 0,-1 17-16,-17-35 0,17 18 16,-35-35-47,35 53 31,-35-54-15,18 1-16,-1 70 62,1-70-30,-18 87 14,18-52-14,17 36 30,-17-54-46,70 35 31,18 1 0,-18-36-1,18-35-14,105 18 30,-140-18-46,88 0 31,-53 0-16,35-18 31,-124 18-46,54 0 0,17-35 46,-17 17-46,105-35 31,-70-70-16,35 35 0,-71 35 16,1-35-16</inkml:trace>
  <inkml:trace contextRef="#ctx0" brushRef="#br1" timeOffset="222468.969">21431 3475 0,'71'-18'0,"-36"18"0,-17 0 31,-71 0 0,35 18-31,-17-18 0,-353 35 47,53 0-16,-159-70 1,-106-88 14,406 52-14,141 71-32,-141-194 47,194 176-47,-18-17 0,18-194 46,283-106-14,-89 194-1,264-89 16,-34 124 0,-371 106-47,176-17 15,-176 17-15,352-18 47,-281 53-31,-71-17-16,-18 0 15,247 88 17,-176-36-32,35 36 31,89 211 0,-125-52 0,-105-230-31,-158 283 47,52-230-47,-353 106 63,353-176-63,-123 17 15,123-17 1,53-18-16,-335-71 63,406 71-48</inkml:trace>
  <inkml:trace contextRef="#ctx0" brushRef="#br1" timeOffset="224614.7666">18768 3510 0,'106'18'0,"-36"-18"15,-35 0-15,107 17 32,-160-17 14,-141 18-30,-564 0 47,-71-18-32,-493 0 31,616 0-46,-475 35 31,564-17-16,35-1 0,-388 19 16,618-36-16,281 0-31,-34 0 47,140 17-15,107-17 14,105 18-14,106 17-1,406-17 0,-389-18 0,689-53 16,-406 53 0,-71 0-16,-35-18 16,-70 53-15,229-17 30,-688-18-62,670 18 47,-459-1-31,-87 1 30,-160-18 1,-105 0-15,-123 0-1,-583-35 16,18 17-16,-247 36 16,176-1 0,635-17-47,-811 18 31,812-18-15,-125 0-1,231 0-15,-1307 0 47,1289 0-47,0 18 0,-601-1 31,336 19 16,547-54-16</inkml:trace>
  <inkml:trace contextRef="#ctx0" brushRef="#br1" timeOffset="227866.5478">20690 2699 0,'0'-18'62,"18"18"-46,0 0-1,-1 0 1,-70 35 47,36-35-63,-71 36 15,52-19-15,-334 107 31,123-36 16,212-70 0,35-1 0,35 1 0,71 35-31,317 106 30,-388-142-46,353 177 47,-352-176-31,-19-1 15,-17-34 16,-17 17-31,-54-35-1,-246-142 32,34-17 0,142 71-16,124 87 16,140-52 0,124 18-16,0-19 16,-194 72-16,-88 17 16,17 0-31,-105 35 15,-248 230 16,354-230-47,-125 141 31,54-105 16,106-71 16,52 18-48,36 17 1,353 106 46,-230-88-15,-211-53-31,-18-18 31</inkml:trace>
  <inkml:trace contextRef="#ctx0" brushRef="#br1" timeOffset="235878.8087">19385 12382 0,'71'-17'0,"-54"-1"0,1 18 16,17-17 0,-229 34 30,-70 36-14,193-35-32,36 17 15,35 0 1,159 106 15,70 53 0,-300 230 16,18-407-31,0-17-16,-193-70 31,246 52-31,0 1 16</inkml:trace>
  <inkml:trace contextRef="#ctx0" brushRef="#br1" timeOffset="236223.1599">19985 12841 0,'0'0'16,"-18"0"-16,-52 0 31,34 0-31,-122 159 47,140-124-31,71 89 15,0-107-31,53-17 31,-89 0-31,54-17 0,17-89 31,-88 71-31,-18-54 32,-35 54-32,36 17 0,-54-87 31</inkml:trace>
  <inkml:trace contextRef="#ctx0" brushRef="#br1" timeOffset="236488.5391">20267 12382 0,'18'18'31,"-18"17"-31,0 230 31,-36-212-31,36 176 32,53-52-1</inkml:trace>
  <inkml:trace contextRef="#ctx0" brushRef="#br1" timeOffset="236896.9975">20479 12894 0,'35'0'31,"-70"0"-31,70 212 47,-35-195-47,53 19 31,53-89 0,-71-71 0,-35 89 1,0 53-32,53 140 47,-53-140-47,176 0 46,-158-54-30</inkml:trace>
  <inkml:trace contextRef="#ctx0" brushRef="#br1" timeOffset="237097.2849">20955 12471 0,'-18'88'47,"36"-176"-47,-36 211 0,71 142 16,-53-212-1,71 194 17,-54-265-1</inkml:trace>
  <inkml:trace contextRef="#ctx0" brushRef="#br1" timeOffset="237251.3796">21167 12894 0,'35'-35'15,"-70"70"-15,52-70 32,-52 35-32,-230 53 46,177-53-30</inkml:trace>
  <inkml:trace contextRef="#ctx0" brushRef="#br1" timeOffset="237463.6919">21272 12806 0,'36'70'0,"-36"-52"16,17 70 0,-17-70-16,0 17 0,36 124 47,-36-177-32</inkml:trace>
  <inkml:trace contextRef="#ctx0" brushRef="#br1" timeOffset="237564.782">21343 12665 0,'18'-53'31,"-36"106"-31</inkml:trace>
  <inkml:trace contextRef="#ctx0" brushRef="#br1" timeOffset="238183.1084">21625 12894 0,'-17'-18'16,"-107"54"31,89-1-47,17-17 0,1 105 47,193-70-16,-88-212 16,-88 71-32,53 53 32,-18 35-31,-17 88 15,35 106 16,-53-265-16,176-140 32,-87 281-48,-72-52-15,18 158 47,-52-176-47</inkml:trace>
  <inkml:trace contextRef="#ctx0" brushRef="#br1" timeOffset="238353.186">22560 12506 0,'0'18'16,"-35"105"30</inkml:trace>
  <inkml:trace contextRef="#ctx0" brushRef="#br1" timeOffset="238492.2554">22507 12929 0,'35'36'62</inkml:trace>
  <inkml:trace contextRef="#ctx0" brushRef="#br1" timeOffset="239632.7026">22348 12859 0,'36'0'0,"-19"-18"16,1 18-16,0 0 31,-54 18-15,19-18 0,-107 35 15,107-17-31,34-1 47,107 19-16,-18 158 16,-142-177-32,-70 1 1</inkml:trace>
  <inkml:trace contextRef="#ctx0" brushRef="#br1" timeOffset="241932.9878">24059 12259 0,'71'-35'0,"0"17"16,-19 18 15,-351 353 16,193 53 0,106-371-47,176 194 31,-123-211-16,88-36 17,-106-35-32</inkml:trace>
  <inkml:trace contextRef="#ctx0" brushRef="#br1" timeOffset="242149.4986">24553 12806 0,'36'0'32,"-54"0"-32,-35 0 15,-194 0 32,229 0-31</inkml:trace>
  <inkml:trace contextRef="#ctx0" brushRef="#br1" timeOffset="242906.2561">24836 12806 0,'-18'0'0,"18"17"15,0 36 16,53 53 16,-18-159 0,-17 36-47,17-107 31,18 71-31,194-123 47,-35 229-31,-107 53 15,-122 52 16,-71-158-16,-89-229 16,177 194-47,-106-71 31,-141 159 16,124 17 0,193 72-16,1-72 16</inkml:trace>
  <inkml:trace contextRef="#ctx0" brushRef="#br1" timeOffset="243337.3796">25700 12788 0,'18'0'15,"-18"18"-15,17 70 31,-87 71 1,34-89-1</inkml:trace>
  <inkml:trace contextRef="#ctx0" brushRef="#br1" timeOffset="244741.495">26547 12718 0,'52'17'0,"-34"-17"0,0 0 16,-18 18 15,-18-18-31,-123 0 32,0 0-1,158-18 0</inkml:trace>
  <inkml:trace contextRef="#ctx0" brushRef="#br1" timeOffset="245265.5365">26988 12488 0,'17'-17'16,"18"-1"31,-17 18-47,141-18 47,-36 89 0,-211 35-16,-18-53 0,89 0 0,193 123 16,-211-88-15,-283-52 14,265-107-14</inkml:trace>
  <inkml:trace contextRef="#ctx0" brushRef="#br1" timeOffset="245965.6727">27852 12876 0,'17'36'16,"-17"-19"-16,18 54 31,-18-53-31,53 105 47,-53-141-31,0-123 15,0 106-31,35-353 31,89 229 0,-89 159-31,0-18 16,124-17 15,35-71 1,-176 89-17</inkml:trace>
  <inkml:trace contextRef="#ctx0" brushRef="#br1" timeOffset="246504.238">28293 12524 0,'0'17'16,"17"-17"-1,36 18 1,53 0 46,-141 17-30,17-18-17,-35 36 1,36-17 31,105 69-16,-70-52-31,-1 89 16,-52-125-1,-141 36 17,140-71-1,54 1-31</inkml:trace>
  <inkml:trace contextRef="#ctx0" brushRef="#br1" timeOffset="247656.2539">28787 12012 0,'17'0'31,"1"35"-15,299 495 31,-317 69 0,-370-405 0,335-176-32</inkml:trace>
  <inkml:trace contextRef="#ctx0" brushRef="#br1" timeOffset="249409.4371">29457 13423 0,'0'-17'0,"0"34"63,18 18-47,-36 177 30,-229-53-14,212-159-17</inkml:trace>
  <inkml:trace contextRef="#ctx0" brushRef="#br1" timeOffset="252401.8989">22437 13705 0,'35'0'0,"-17"-17"15,70-1 1,-71 18-16,19-18 31,-54 71 0,-194 194 1,54 124-1,263-54 16,1-281-16,-70-89-15</inkml:trace>
  <inkml:trace contextRef="#ctx0" brushRef="#br1" timeOffset="252823.5843">23019 14235 0,'0'0'0,"35"0"0,-35 17 15,18-17 1,-353 0 46,317 18-46</inkml:trace>
  <inkml:trace contextRef="#ctx0" brushRef="#br1" timeOffset="253393.5897">23301 14023 0,'18'-18'16,"-1"18"-1,54-17 17,-1-1-17,19 36 16,-72-1-15,-17 1-16,-88 88 47,53-89-31,17 1-1,18 53 16,141 34 1,-123-87-32,-1 0 15,-299 158 48,265-176-48,-72-53 17</inkml:trace>
  <inkml:trace contextRef="#ctx0" brushRef="#br1" timeOffset="256041.2763">20249 10266 0,'18'-18'0,"-18"1"16,18 17-16,-18-18 31,0 36 16,-53 140-16,18-52 16,35-123 0,0-36-31,0 35-16,0 0 15,0-123 17,17 141 15,-17 141-16,-17-17 31</inkml:trace>
  <inkml:trace contextRef="#ctx0" brushRef="#br1" timeOffset="287168.8997">27781 12841 0,'-17'0'219,"-1"0"-219,-17 0 0,-54-18 31,54 1-31,-71-1 31,106 1 16,106 87 0,124-17 16,-213-53-48,-105-18 48,-71-35-32,124 36 0,88 17 0,70 35 1,-105-17-32,17-18 15,-17 17-15,0-17 0,-54-17 63,-123-54-48,124 54 32</inkml:trace>
  <inkml:trace contextRef="#ctx0" brushRef="#br1" timeOffset="292587.7234">23971 14199 0,'18'18'0,"-18"0"0,0 52 31,0-52-31,0 35 16,-18 35 31,18-70-47,-17-36 31</inkml:trace>
  <inkml:trace contextRef="#ctx0" brushRef="#br1" timeOffset="292821.9277">24112 14340 0,'0'18'31,"0"-36"-31,-158 54 31,140-36-15,-106-36 15,124 19-15</inkml:trace>
  <inkml:trace contextRef="#ctx0" brushRef="#br1" timeOffset="293846.5495">24377 14534 0,'35'53'0,"-17"-35"15,-18 0-15,0 17 16,35 71 15,0-36 0,-35-123 1,-35-35-32,123-388 62,-17 352-31,-53 107-31,299-107 47,-299 124-31,-1 0-16,54-17 31</inkml:trace>
  <inkml:trace contextRef="#ctx0" brushRef="#br1" timeOffset="294332.5339">24871 14164 0,'0'0'15,"0"71"16,17-71-15,19 0 0,-19 0-1,54-18 32,-71 53-47,-53 36 47,18-36 0,17-35-47,71 71 31,-53-54-31,18 1 16,-36 141 15,-247-142 16,248-34-31</inkml:trace>
  <inkml:trace contextRef="#ctx0" brushRef="#br1" timeOffset="294735.6565">25488 14570 0,'35'53'0,"-35"-36"16,18 1-16,-18 70 31,0-70-31,-141 140 47,123-193-31</inkml:trace>
  <inkml:trace contextRef="#ctx0" brushRef="#br1" timeOffset="295905.2373">26317 14499 0,'0'18'47,"18"-18"47,-1 0 31,-17-18 94,0 1-172,0-1-32,0 0 1,-17 18 0,-1-17-16,-246 193 78,264-158-78,0 52 31,35 1-31,177 52 31,-177-105-31,229-36 31,1-229 16,-300 159-31,-406-71 62,458 159-62,19 0-1</inkml:trace>
  <inkml:trace contextRef="#ctx0" brushRef="#br1" timeOffset="296545.2901">26899 13917 0,'18'18'0,"0"-1"16,17 1-16,-17 0 0,193 352 47,-193 106-16,-318-211 16,229-247-16</inkml:trace>
  <inkml:trace contextRef="#ctx0" brushRef="#br1" timeOffset="326905.7332">17498 9490 0,'35'17'0,"-17"1"15,-1-18-15,1 18 0,17-18 47,-35 17 0,18-17-31,-18 18-1,35 52 1,265 389 46,-459-512-30,71-17-32,-247-177 47,317 229-47,-17 0 0,17 1 15,159 281 16,1 124 16,-478-493 0,-104-89-16,387 176-31,17 0 0,1 18 0,141 230 47,-71-178-47,106 389 47,-829-670-16,194 141 32,653 458-32,-229 18 16,-318-582-31,-177 0 31,706 494-16,-35 88 0,-476-423 16,-71-141-31,106 264 46,370-35-62,18 405 47,-71-440-47,-70-18 0,35-18 16,-423-193-1,105 70 32,389 299-31,-18 424 31,-459-617-1</inkml:trace>
  <inkml:trace contextRef="#ctx0" brushRef="#br1" timeOffset="328330.5576">20302 9860 0,'-53'-70'0,"36"52"16,-1 0-16,-35-35 47,0 265-16,53-159-31,-17 18 31,17-54-31,0-34 32,35-301 15,-35 300-32,18 18-15,87 159 31,72 194 16,-177-406-31,0-282 31,53 282-47,106 53 31,-124 18-31,-18 17 0,125 212 31,-125-282 32,36-54-48,-35 72-15,211 17 47,-211 0-31,35 35 0,-36-53 15,107-123 16,158 194 15</inkml:trace>
  <inkml:trace contextRef="#ctx0" brushRef="#br1" timeOffset="381198.8898">18221 14587 0,'18'18'31,"-18"0"-31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34:37.13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27005 8484 0,'35'0'16,"-17"0"-16,17-17 31,-70-54 1,-124 1-17,71 17 32,176 88-16,195 106 1,-213-106-17,18 71 1,-88-88-16,0 52 15,-317 142 32,299-212-15</inkml:trace>
  <inkml:trace contextRef="#ctx0" brushRef="#br0" timeOffset="1097.0723">13935 8802 0,'35'17'15,"71"36"1,17 18 31,-123-53-16,-247-248 16,-70 36-16,229 88 16,158 71-31,459-18 46,-387 36-62,-19-19 16</inkml:trace>
  <inkml:trace contextRef="#ctx0" brushRef="#br0" timeOffset="8159.4872">20726 5433 0,'0'17'15,"17"-17"-15,-17 18 16,18 35 15,-18 53 16,0-89-47,0 72 16,0-54-1,-18 124 17,18-142-17,-17 177 32,34-105-31,-17-72-1,0 1-15,36 193 32,-19-105-1,1-88-31,0 158 47,-18-158-47,52 229 47,-34-88-1,0 17-30,-18-141 0,0-17-16,17 211 47,-17-193-32,0 158 16,0 17 16,-17-34 0,-1-1-16,18 36 16,0-1 0,-18-87-16,18 70 16,-17-53-15,-1 0-1,18 71 0,-17 35 16,-1 229 15,18-300-30,0 71 15,-35 194-16,35-123 0,0-283-31,-36 353 31,36-317-15,0-18 0,0 17-1</inkml:trace>
  <inkml:trace contextRef="#ctx0" brushRef="#br0" timeOffset="31163.28">27182 8714 0,'-18'0'0,"0"0"15,-17 0 17,17 0-1,1 0 47,-1 0 0,0 0-62,-17 0 46,-18 0-31,-35 0 1,17 0-1,-34 0 0,-125 0 16,72 0-31,-19-18 46,124 18-62,-158 0 31,193 0-31,-88 35 32,0-35-1,53 0 0,-123 0 16,158 0-47,-140 18 47,140-18-47,-17 0 0,-195 35 47,125-17-32,-160-1 32,89-17-15,-89 18-1,-53-18 16,-34 0 0,-19 0-1,195 0-30,141 0 0,-353-18 15,352 18-15,-140 0-1,-124-17 16,53-1 1,212 18 15,-653-53-16,212 53 16,282-17-16,-424-19 16,583 36-47,-53-17 15,-124 17 1,124 0 0,-247 0 15,141-18-15,-335-35 46,158 35-31,177 1 1,-106 17 14,36 0-14,17 0 15,88 0-16,-70-18 0,35 18 0,-106 0 1,176 0-1,-87 0 16,158 0-47,-265 0 47,301 0-47,-107 0 31,1 0 16,-177 0 0,176 0-16,-52 0 16,158 0-47,-70 0 15,71 0-15,-107 0 32,-17 0 14,70 0-14,-317-17 30,300-1-31</inkml:trace>
  <inkml:trace contextRef="#ctx0" brushRef="#br0" timeOffset="32646.3729">20849 5433 0,'0'-18'0,"0"1"15,-17-1 32,-72 124 0,1 17-16,71-105-15,140-283 46,-105 248-62,52-36 32,89 194 15,-106-35-32</inkml:trace>
  <inkml:trace contextRef="#ctx0" brushRef="#br0" timeOffset="33607.8967">20532 12030 0,'17'-18'0,"36"18"16,0 35 15,-18 195 32,-17-230-32,106-212 0,17 71 0,-124 141-15</inkml:trace>
  <inkml:trace contextRef="#ctx0" brushRef="#br0" timeOffset="45183.6985">1535 8184 0,'0'18'47,"0"17"-47,-124 248 47,89-213-31,17-52-16,-52-1 31</inkml:trace>
  <inkml:trace contextRef="#ctx0" brushRef="#br0" timeOffset="45429.3524">1147 8290 0,'17'0'15,"142"106"17,123 70-1,-176-87 0,-88-72-15</inkml:trace>
  <inkml:trace contextRef="#ctx0" brushRef="#br0" timeOffset="45781.5709">2434 8273 0,'18'0'16,"-18"17"-16,17-17 16,-281 0 31,229 0-32</inkml:trace>
  <inkml:trace contextRef="#ctx0" brushRef="#br0" timeOffset="45955.9248">2399 8467 0,'35'35'16,"-70"-70"-16,17 88 31,-17-53-31,-177-18 63</inkml:trace>
  <inkml:trace contextRef="#ctx0" brushRef="#br0" timeOffset="46976.3462">4004 6209 0,'-18'53'0,"18"-36"0,-35-17 0,0 18 0,-124 0 31,71-18-31,-159-88 31,229 70-15,-88-194 15,124 1-15,353-213 46,-177 442-31,229 352 16,-388-299-31,-282 264 31,71-264-16</inkml:trace>
  <inkml:trace contextRef="#ctx0" brushRef="#br0" timeOffset="49015.7648">3298 8096 0,'0'-17'0,"53"-19"16,-53 19 0,0-1-16,-35-17 31,-159 158 0,124-17-15,70 194 31,317-177-1,-35-475 17,-335 281-63,-194-70 31</inkml:trace>
  <inkml:trace contextRef="#ctx0" brushRef="#br0" timeOffset="53161.8253">1270 10530 0,'35'0'0,"-35"18"31,-17 35-15,-107 123 15,-52-87 16</inkml:trace>
  <inkml:trace contextRef="#ctx0" brushRef="#br0" timeOffset="53338.9455">917 10636 0,'53'0'16,"-106"0"-16,300 141 31,-229-123-31,88 53 31,-1-1 0</inkml:trace>
  <inkml:trace contextRef="#ctx0" brushRef="#br0" timeOffset="53583.2286">2170 10619 0,'-18'17'16,"-176"-17"15,0 0 0,176 0-31,1-17 16</inkml:trace>
  <inkml:trace contextRef="#ctx0" brushRef="#br0" timeOffset="54061.7923">2522 10389 0,'36'0'32,"140"-35"-1,-141 35-31,36 0 15,-53 0-15,-18 88 47,-89 18-15,72-71-1,34-35-31,54 18 31,-36-18-31,0 159 63,-52-142-63,-354 36 31,336-53-31,0-53 31</inkml:trace>
  <inkml:trace contextRef="#ctx0" brushRef="#br0" timeOffset="54340.2876">3845 10354 0,'0'0'16,"0"18"-1,-17-18-15,-19 0 16,-105 17 15,71 1-15</inkml:trace>
  <inkml:trace contextRef="#ctx0" brushRef="#br0" timeOffset="54529.4218">3704 10548 0,'0'0'15,"35"35"-15,-87-17 32,-19-18-32,-53 0 15,72 0 1,34 18 15</inkml:trace>
  <inkml:trace contextRef="#ctx0" brushRef="#br0" timeOffset="54928.162">4339 10266 0,'0'-35'16,"-53"-1"15,-17 54-15,52 17-16,-141 230 47,230-106-16,158-142 0,-176-34-31,194-107 31,-229 71-31,-1 36 0,-17-19 16,-158-140 15,122 158-31,19 1 0,-54-19 16,53 36-16</inkml:trace>
  <inkml:trace contextRef="#ctx0" brushRef="#br0" timeOffset="56662.2238">1887 11377 0,'18'-18'0,"17"1"0,-35-1 16,18 18 15,-18 53-16,53 282 48,-53-317-47</inkml:trace>
  <inkml:trace contextRef="#ctx0" brushRef="#br0" timeOffset="56801.3191">2099 11518 0,'35'0'15,"-70"0"-15,53-17 16,-54 17-16,-211 0 47,142 17-16</inkml:trace>
  <inkml:trace contextRef="#ctx0" brushRef="#br0" timeOffset="58897.5404">2611 11395 0,'17'0'0,"1"0"0,-1 0 16,54-18 31,123-17-16,-88 35 0,-106 123 1,-124-17-1,124-71 31,53-35-46,-35 0-16,176 177 47,-212-160-47,-17-17 0,-229 71 31,-19-89 0,389-35 1</inkml:trace>
  <inkml:trace contextRef="#ctx0" brushRef="#br0" timeOffset="59189.7164">4233 11412 0,'-17'18'0,"17"0"32,0-1-32,0 19 0,-18 69 31,18-16 0</inkml:trace>
  <inkml:trace contextRef="#ctx0" brushRef="#br0" timeOffset="59362.3373">4251 11553 0,'0'0'31,"-88"0"0,35 0-31,-71 0 31,107-17-31</inkml:trace>
  <inkml:trace contextRef="#ctx0" brushRef="#br0" timeOffset="59790.3009">4445 11324 0,'53'0'16,"0"-17"-16,-18-1 0,-17 18 16,17 0-16,212 0 31,-265 106 16,-140 17 0,193-105-16,159 70 16,-247 18-16,-282-18 0</inkml:trace>
  <inkml:trace contextRef="#ctx0" brushRef="#br0" timeOffset="60153.9452">5644 12382 0,'0'0'0,"71"18"15,-18-18 1,-53 18-16,-318-1 31,142-17-15,-318-17 0,335 17-16,-917-53 15,-317 35 16,511 71 1,759-53-1,140 0-15</inkml:trace>
  <inkml:trace contextRef="#ctx0" brushRef="#br0" timeOffset="60631.4405">2364 13406 0,'-18'17'0,"18"1"16,-71 52-1,-211 177 48,159-247-47</inkml:trace>
  <inkml:trace contextRef="#ctx0" brushRef="#br0" timeOffset="60834.6192">1746 13476 0,'406'176'78,"-353"-123"-78,-18-17 0,124 87 47,-141-140-31</inkml:trace>
  <inkml:trace contextRef="#ctx0" brushRef="#br0" timeOffset="61023.843">3140 13441 0,'35'0'0,"-123"0"31,53 0-31,-301 35 47</inkml:trace>
  <inkml:trace contextRef="#ctx0" brushRef="#br0" timeOffset="61207.1571">2981 13511 0,'35'36'16,"-70"-72"-16,88 72 0,-53-19 0,-247 19 62,176-54-30</inkml:trace>
  <inkml:trace contextRef="#ctx0" brushRef="#br0" timeOffset="61746.5401">3792 13335 0,'-17'0'0,"-1"-18"16,36-35 31,17 36-47,335-107 47,-334 124-47,87 89 47,-352 140-1,229-123-14,282 70 15,-370-70-16,35-88-31,0-18 0,-370-53 62,423 35-62</inkml:trace>
  <inkml:trace contextRef="#ctx0" brushRef="#br0" timeOffset="66289.7052">20937 8625 0,'36'0'0,"-1"0"16,0 0 0,-17 0 15,-36-17 0,-17-1-15,-124 0 15,0 107 0,124 17 0,423 17 16,-194-158-15,-247-177 14,-229 141 1,141 195-15,194 35 14,300-106 1,-336-142-15,-228-105-1,17 230 0,176 70 0,177 17 16,-106-105-47,70-1 31,-105-34-31,-177-160 63,36 283 15,175-88-62,-16-1-16,122-17 47,-193-158-16,-124 140 16,89 71 0,317 53-1,-230-106-30,19-36 0,-248-122 31,36 158-1,158 88-30,265 71 47,-194-283-17,-106 54-30,35 52-16,-105 18 31,88 123 16,193-70-16,-17-106 16,-352-70 0,158 141-16,35-1-31,71 89 47,0-88-47,0-18 32,-53-141 14</inkml:trace>
  <inkml:trace contextRef="#ctx0" brushRef="#br0" timeOffset="67633.5374">21855 8484 0,'0'0'16,"17"18"0,71 194 30,-88 35 1,0-212 0</inkml:trace>
  <inkml:trace contextRef="#ctx0" brushRef="#br0" timeOffset="68090.8783">23230 8696 0,'0'18'0,"18"-18"15,-18 17 32,-18 71-31,1 54 31,34-107-32</inkml:trace>
  <inkml:trace contextRef="#ctx0" brushRef="#br0" timeOffset="68473.3276">24236 8608 0,'35'-36'0,"-17"19"32,-1 158 14,-17-106-46,-17 159 32,-1-88-1</inkml:trace>
  <inkml:trace contextRef="#ctx0" brushRef="#br0" timeOffset="69032.3627">24130 9296 0,'-18'0'0,"36"0"46,0 0-30,35-36 0,-36 36-1,18 0-15,107 0 47,-125 53-31,-17-35-1,-17 0-15,-19-1 0,-70 36 47,89-53-31,52 35 15,-17 1-31,141 122 31,-212-52 1,35-88-32,-17-18 0,17 0 15,-17 0-15,-195-194 32</inkml:trace>
  <inkml:trace contextRef="#ctx0" brushRef="#br0" timeOffset="70219.1745">24536 8643 0,'-18'0'16,"0"0"-1,-52-18 1,-142 71 31,89 88 0,140-52-32,-17-72 1,441-158 47,-564 35 15,-159 159-47,405 71 0,89-71 0,-159-177 16,-89 107-31,19 17-16,-1 0 0,-176 0 47,141 158-16,212-105 16,-36-141-16,-334-35 16,123 158-16,70-35-15,18 17-16,176 125 62,-35-195-30,-246-36-1,-19 89 0,89 53 0,35-35-15,194 17 15,-176-35-31</inkml:trace>
  <inkml:trace contextRef="#ctx0" brushRef="#br0" timeOffset="71836.9951">1182 15522 0,'35'0'0,"-35"18"15,-70 123 17,-72 88-1,107-229 0</inkml:trace>
  <inkml:trace contextRef="#ctx0" brushRef="#br0" timeOffset="72010.0839">723 15610 0,'159'71'16,"-318"-142"-16,618 354 47,-442-266-47,160 71 47</inkml:trace>
  <inkml:trace contextRef="#ctx0" brushRef="#br0" timeOffset="72383.5121">1676 15593 0,'0'0'0,"0"-18"0,17 18 16,1-17-16,17 87 47,1 124-32,-36-18 48,0-193-63</inkml:trace>
  <inkml:trace contextRef="#ctx0" brushRef="#br0" timeOffset="72519.831">1940 15699 0,'-17'17'32,"-142"1"-17,124-18 1,-71 18-16,-106-54 47</inkml:trace>
  <inkml:trace contextRef="#ctx0" brushRef="#br0" timeOffset="72940.4122">2028 15522 0,'0'-35'15,"71"-18"1,158 0 31,-88 177 0,-158-89-47,-89 124 15,88-124 1,-88 177 15,177-124 1,194-71-1,-36-105 0</inkml:trace>
  <inkml:trace contextRef="#ctx0" brushRef="#br0" timeOffset="73188.8529">3228 15558 0,'106'-18'15,"-212"36"-15,229-54 32,-176 36-32,-105 0 31,105 18-31,35-18 0,-88 0 31</inkml:trace>
  <inkml:trace contextRef="#ctx0" brushRef="#br0" timeOffset="73385.2842">3404 15628 0,'36'71'16,"-72"-142"-16,54 142 0,-142-18 31,-34-71 16</inkml:trace>
  <inkml:trace contextRef="#ctx0" brushRef="#br0" timeOffset="73777.0187">4251 15363 0,'0'0'0,"-282"53"47,264-35-47,0 0 0,-34 88 15,157 193 32,266-246-15,-142-229-1,-282-36 0,-441 71 0,459 141-15</inkml:trace>
  <inkml:trace contextRef="#ctx0" brushRef="#br0" timeOffset="74254.391">1799 16757 0,'0'0'0,"71"0"31,-124 0-15,-318 35 15,248-52 0,176-19-15</inkml:trace>
  <inkml:trace contextRef="#ctx0" brushRef="#br0" timeOffset="74624.4149">2099 16651 0,'35'0'16,"-17"0"-16,158-53 62,-140 18-62,87 17 0,-35 1 0,-52 17 0,34 17 16,-229 195 31,-35 0 0,318-177 0,317-159 0</inkml:trace>
  <inkml:trace contextRef="#ctx0" brushRef="#br0" timeOffset="74892.0505">3616 16581 0,'0'0'0,"-18"0"16,-264 17 46,264-17-62,18-17 16</inkml:trace>
  <inkml:trace contextRef="#ctx0" brushRef="#br0" timeOffset="75251.4325">4145 16439 0,'18'18'16,"-36"-36"-16,53 36 47,-17-18-47,211-18 47,-158 54-16,-230 193 16,36-123-32,193-53 32,248-71 0</inkml:trace>
  <inkml:trace contextRef="#ctx0" brushRef="#br0" timeOffset="75551.9617">5256 16986 0,'441'124'31,"-405"-107"-31,17 1 47,-89-18-47,1 0 0,-1623-18 63,370 54-48,-740 87 32,1834-141 0</inkml:trace>
  <inkml:trace contextRef="#ctx0" brushRef="#br0" timeOffset="76008.4132">1993 17886 0,'18'17'16,"-18"19"-16,-141 140 31,-71-17 16,177-141-47</inkml:trace>
  <inkml:trace contextRef="#ctx0" brushRef="#br0" timeOffset="76172.3737">1393 17939 0,'53'35'15,"-106"-70"-15,177 105 16,-71-34-16,300 158 31,-195-141 16</inkml:trace>
  <inkml:trace contextRef="#ctx0" brushRef="#br0" timeOffset="76433.3639">2752 17851 0,'0'17'16,"0"1"-16,0-1 31,-18-17-31,0 0 0,-17 0 16,-177 18 15,195-18-31</inkml:trace>
  <inkml:trace contextRef="#ctx0" brushRef="#br0" timeOffset="76611.5434">2875 17974 0,'-123'124'46,"246"-248"-46,-423 248 32,283-124-32,17-36 15</inkml:trace>
  <inkml:trace contextRef="#ctx0" brushRef="#br0" timeOffset="76853.9405">3863 17886 0,'-18'17'32,"-17"-17"-32,-247 0 46,194 18-30</inkml:trace>
  <inkml:trace contextRef="#ctx0" brushRef="#br0" timeOffset="77269.444">3986 17745 0,'106'-71'47,"-53"36"-47,88 0 31,-35 405 16,-265-105-16,-105-195 1,281-229-1,160 159 0,246 106 16,-247-88-31</inkml:trace>
  <inkml:trace contextRef="#ctx0" brushRef="#br0" timeOffset="78532.6066">20020 8431 0,'18'-17'16,"-1"17"-16,1 0 15,17 88 1,-35 124 31,-53-71-16,36-141-31</inkml:trace>
  <inkml:trace contextRef="#ctx0" brushRef="#br0" timeOffset="78849.1486">19403 8361 0,'0'17'31,"0"54"-15,-18 158 15,18-193-31,-35 52 47</inkml:trace>
  <inkml:trace contextRef="#ctx0" brushRef="#br0" timeOffset="80337.5157">19244 8537 0,'18'-17'0,"-1"-19"15,1 19-15,35-19 32,-35 36 15,-71 0-16,-124 106 16,177-88-47,0 141 31,18-142-31,211 36 47,-88-106-32,-158-158 32,-54 175-31,18 19-16,0 17 16,-106 105 30,318 125 1,53-195-15,-247-300 30,-71 230-46,71 35-16,-107 106 47,142-88-47,36 35 31,122-36 0,-105-87 16,-229 34-16,158 54-15,-17 17 15,35-17 0,18-18-15,70 0 15,-88-53 0,-18 53-15,1-53 15</inkml:trace>
  <inkml:trace contextRef="#ctx0" brushRef="#br0" timeOffset="91057.0227">9331 11836 0,'18'0'16,"17"-18"-16,18 0 0,176-34 31,971-19 16,1269 36 0,283 17-16,-689 0 16,-1816 1-32</inkml:trace>
  <inkml:trace contextRef="#ctx0" brushRef="#br0" timeOffset="91759.033">11853 10672 0,'-17'105'16,"17"1"-16,53 265 31,-18 1198 16,-88-281 0,53-1164-47</inkml:trace>
  <inkml:trace contextRef="#ctx0" brushRef="#br0" timeOffset="92416.1119">16228 10530 0,'-18'89'16,"18"-54"-16,18 653 47,17 264 0,-35-669-32</inkml:trace>
  <inkml:trace contextRef="#ctx0" brushRef="#br0" timeOffset="93910.5067">16281 12541 0,'0'18'0,"17"0"16,-17 105 15,0 124 0,18 18 0,-18-160 1,0-16-1</inkml:trace>
  <inkml:trace contextRef="#ctx0" brushRef="#br0" timeOffset="96106.3367">10724 10918 0,'0'18'0,"-17"-18"16,-1 0-16,-52 71 31,17 70 0,-18-35-15</inkml:trace>
  <inkml:trace contextRef="#ctx0" brushRef="#br0" timeOffset="96245.416">10442 10989 0,'0'0'16,"282"212"31,-264-195-47,88 36 16</inkml:trace>
  <inkml:trace contextRef="#ctx0" brushRef="#br0" timeOffset="97583.6457">13899 10971 0,'0'18'0,"0"0"16,0-1-16,-158 248 46,87-247-14</inkml:trace>
  <inkml:trace contextRef="#ctx0" brushRef="#br0" timeOffset="97779.8693">13617 10936 0,'71'53'16,"-71"-35"-16,17-1 0,177 213 47,-158-195-47,-19-17 16,1-1-16,0-17 0,-1 0 15</inkml:trace>
  <inkml:trace contextRef="#ctx0" brushRef="#br0" timeOffset="97970.0168">14393 11112 0,'18'36'15,"-36"-72"-15,-193 89 31,193-53-15,-105-70 15</inkml:trace>
  <inkml:trace contextRef="#ctx0" brushRef="#br0" timeOffset="98409.8077">14623 10883 0,'17'0'15,"36"0"1,124 0 31,-125 35-16,-228 54 32,211-89-48,142 88 32,-89 35-16,-247 1 1,-70-124 14</inkml:trace>
  <inkml:trace contextRef="#ctx0" brushRef="#br0" timeOffset="99752.074">17339 11007 0,'0'35'0,"0"0"16,-88 106 15,-71-88 16,89-106-31</inkml:trace>
  <inkml:trace contextRef="#ctx0" brushRef="#br0" timeOffset="99953.3912">16969 11007 0,'158'88'31,"-316"-176"-31,493 370 47,-318-264-47,1-18 15,0 0 1</inkml:trace>
  <inkml:trace contextRef="#ctx0" brushRef="#br0" timeOffset="100173.9177">17745 10918 0,'17'53'16,"-17"230"31,-17-248-31,-1 0-1</inkml:trace>
  <inkml:trace contextRef="#ctx0" brushRef="#br0" timeOffset="100309.9851">17815 11130 0,'-106'0'47,"89"0"-47,-107 0 31</inkml:trace>
  <inkml:trace contextRef="#ctx0" brushRef="#br0" timeOffset="100696.6804">18027 10954 0,'35'0'0,"-70"0"0,106 0 16,-54 0-16,107-18 31,-89 18-31,88 35 32,-105-35-32,-18 53 31,-194 177 16,176-213-47,89 54 47,105-71-16,-123 0-16</inkml:trace>
  <inkml:trace contextRef="#ctx0" brushRef="#br0" timeOffset="101885.2674">16298 13247 0,'-35'17'63,"35"19"-48,0-1 1,0 18-1,-35 441 32,-1-124 0,19-317-47,-18 441 31,35-441-15,70 458 15,-52-458-31,-18 18 16,35 388 15</inkml:trace>
  <inkml:trace contextRef="#ctx0" brushRef="#br0" timeOffset="102555.8127">18556 13335 0,'-88'35'0,"17"-17"15,-599 70 16,-1341-17 16,212-54-31,1164 1 0,-1676 141 30</inkml:trace>
  <inkml:trace contextRef="#ctx0" brushRef="#br0" timeOffset="103153.4134">18732 15505 0,'0'0'0,"18"17"0,-36-17 16,-264-35-1,-494-36 32,-952-87-15,-266 17-17,-2186 17 48,2451 53-32</inkml:trace>
  <inkml:trace contextRef="#ctx0" brushRef="#br0" timeOffset="103869.0267">9278 11236 0,'0'-18'0,"0"54"31,0 17-31,18 670 47,176 988 0,-159-1535-47,124 847 31,-142-899-31,54 405 32,17-124-1</inkml:trace>
  <inkml:trace contextRef="#ctx0" brushRef="#br0" timeOffset="104472.5545">11254 13670 0,'0'0'0,"0"18"0,17-1 0,1 1 15,-177 17 48,124-35-63,-406 0 31,300 0-31,-935 18 47,670-53-16</inkml:trace>
  <inkml:trace contextRef="#ctx0" brushRef="#br0" timeOffset="109288.4837">18221 8308 0,'18'0'0,"-18"35"0,17-35 0,-17 353 62,0-300-46,0 35 15</inkml:trace>
  <inkml:trace contextRef="#ctx0" brushRef="#br0" timeOffset="111432.4085">8378 12629 0,'-17'0'15,"17"18"-15,17-18 32,1-18-17,141-105 48,-124 246-16,-70-87-32,-18 17 17,159 17 14,-18 54-14,-194-54-1,-247-123 16,389 36-32</inkml:trace>
  <inkml:trace contextRef="#ctx0" brushRef="#br0" timeOffset="111922.7144">8220 12753 0,'17'18'0,"-17"-1"32,-158 1-1,52-18-15,71 0-16,-177-53 46</inkml:trace>
  <inkml:trace contextRef="#ctx0" brushRef="#br0" timeOffset="114201.9899">10901 12541 0,'35'18'15,"-53"-18"-15,-105 0 32,52 0-32,19 0 15,-231-18 16,266-17 1</inkml:trace>
  <inkml:trace contextRef="#ctx0" brushRef="#br0" timeOffset="117324.5382">14288 12506 0,'17'18'15,"-34"-1"17,-19-17-32,1 0 15,-283-17 17,195-19 14</inkml:trace>
  <inkml:trace contextRef="#ctx0" brushRef="#br0" timeOffset="119935.1973">17657 12400 0,'35'18'0,"-18"-18"31,-17 17-15,-194 19 31,53-36-47,-17-53 31,140 35-16</inkml:trace>
  <inkml:trace contextRef="#ctx0" brushRef="#br0" timeOffset="120589.0822">18856 10936 0,'0'-70'0,"0"52"16,-35 106 15,17 230 0,71 952 16,18-741-31,34 882 31,-69-1111-1</inkml:trace>
  <inkml:trace contextRef="#ctx0" brushRef="#br0" timeOffset="121196.686">18662 11606 0,'0'0'0,"-18"-17"15,18-1-15,53 18 31,371 35 16,-1-52-15,-106-19-1,-264 36-16,-17 0-15,-19 0 0,18 0 16</inkml:trace>
  <inkml:trace contextRef="#ctx0" brushRef="#br0" timeOffset="124678.4733">19597 12453 0,'35'0'15,"-17"0"1,-54 0 15,-34 0-15,-124-18 15,159 18 0,88 0 1,-36 0-32,195 0 46,-142 18-46,-17-18 0,-17 18 16,34-18 15,-317-18 1,36-17 30,211 17-46,105 18 15,1 0 0,-123 0 0</inkml:trace>
  <inkml:trace contextRef="#ctx0" brushRef="#br0" timeOffset="125128.0316">19420 12083 0,'36'0'0,"-72"17"16,-158 71 31,53 124-1,476 0 17,-264-212-47</inkml:trace>
  <inkml:trace contextRef="#ctx0" brushRef="#br0" timeOffset="125489.1825">19967 12083 0,'-17'0'0,"17"17"16,0 1 0,141 299 31,-212 19-16,-246-248 16,299-88-47</inkml:trace>
  <inkml:trace contextRef="#ctx0" brushRef="#br0" timeOffset="148915.5859">19350 8749 0,'18'0'0,"-18"-18"16,-18 18 15,-35-17 0,-159 175 0,-405 107 16,176-124-16,-776 159 16,882-141-15,317-142-1</inkml:trace>
  <inkml:trace contextRef="#ctx0" brushRef="#br0" timeOffset="149843.1782">16210 9648 0,'0'-17'0,"53"-36"15,53-53 17,70 18 14,-229 176-14,-123 88-1,-53 18 0,176-123 16,88-71-47,230 18 47,-230-18-47,88 0 31,-87-18 16,-36-88-16,-18-35 1,-17 53-1,70 282 47,-17-176-78,-18-1 16,17 18-16,-140-35 31,88 0-31,-160-123 47,160 105-32,159 159 17,-177-52 30,35-107-46</inkml:trace>
  <inkml:trace contextRef="#ctx0" brushRef="#br0" timeOffset="154359.1868">8290 14340 0,'18'18'15,"0"-18"-15,-18 18 31,-265-18 1,71-71-1</inkml:trace>
  <inkml:trace contextRef="#ctx0" brushRef="#br0" timeOffset="154601.3457">8608 14235 0,'35'0'0,"36"-18"16,-1 265 30,-105 17 1,35-246-47,-18 0 0</inkml:trace>
  <inkml:trace contextRef="#ctx0" brushRef="#br0" timeOffset="156474.2219">10583 14393 0,'36'18'16,"-19"-18"-16,1 18 16,-89-18 30,-193-18-14,246 0-32,0 18 31,36 0-31,17 0 16,318 18 30,-176-18-14,-460-18 30,160 18-46,35-17 31,88-1-47,53 18 15</inkml:trace>
  <inkml:trace contextRef="#ctx0" brushRef="#br0" timeOffset="159124.114">14235 14411 0,'0'18'0,"17"-18"31,-52-18-16,-159-35 17,-141-17 15,458 70-1,71 0-30,124 0 47,-336 0-63,-194 0 31,-34-18 0,210 0 0,89-17-15</inkml:trace>
  <inkml:trace contextRef="#ctx0" brushRef="#br0" timeOffset="162355.654">17551 14288 0,'17'-18'0,"1"53"32,53 177-1,-89 52 0,-17-299 16</inkml:trace>
  <inkml:trace contextRef="#ctx0" brushRef="#br0" timeOffset="162563.1905">17762 14640 0,'53'0'15,"18"-17"17,-512-72 15,229 72-16,195-1-16</inkml:trace>
  <inkml:trace contextRef="#ctx0" brushRef="#br0" timeOffset="165704.623">19808 14358 0,'0'0'16,"53"-53"-16,-35 53 15,-53 18 16,-142 158 1,72 106 15,228-176-1,-35-123-30</inkml:trace>
  <inkml:trace contextRef="#ctx0" brushRef="#br0" timeOffset="165972.0077">19985 14552 0,'0'18'31,"17"17"-15,-17 88 15,-17 36 16,34-176-32</inkml:trace>
  <inkml:trace contextRef="#ctx0" brushRef="#br0" timeOffset="166130.1476">20197 14746 0,'35'0'31,"-70"0"-31,17 0 0,-211 0 47,105-35-16,124 17-31</inkml:trace>
  <inkml:trace contextRef="#ctx0" brushRef="#br0" timeOffset="166379.5052">20479 14376 0,'0'0'16,"17"17"-16,72 107 31,52 158 16,-194-17-16,-265-195 16</inkml:trace>
  <inkml:trace contextRef="#ctx0" brushRef="#br0" timeOffset="167368.4294">11836 14076 0,'0'-18'0,"0"1"31,0 34-15,0 18 0,0-17-16,35 353 47,0-160-32,-52-52 32,17-141-16</inkml:trace>
  <inkml:trace contextRef="#ctx0" brushRef="#br0" timeOffset="169212.3835">19385 8625 0,'18'0'109,"-18"-17"-93,0-107 31,70-87 15,-17 17-46,71 0 31,52 88-16,-35 53 16,106 53 0,-159 0-16,89 106 16,-89-18-16,-17-18 1,-36 1-1,-18-53-31,36 70 31,-53-71-31,18-17 16,123 283 62,-35-125-63,70 54 32</inkml:trace>
  <inkml:trace contextRef="#ctx0" brushRef="#br0" timeOffset="180998.0823">8149 15822 0,'35'0'0,"-17"-18"0,0 18 0,140-123 32,19-36-1,-142 106 0,-35 71-15,-70 176 15,70-159-31,123 230 47,-105-265-47,-1 17 15,195-17 17,-177-17-32,71-1 31,-124 18-15,-193 106-1,-230-18 32,388-88-47,-18 18 16,54-18-16</inkml:trace>
  <inkml:trace contextRef="#ctx0" brushRef="#br0" timeOffset="182290.5446">10495 15505 0,'0'17'0,"53"-17"46,-35 0-46,-1 0 0,36-35 47,-35 17-31,-18 1 125,0-1-126,0 36 16,0 35-15,35 176 31,-35-176-31,0-71 15</inkml:trace>
  <inkml:trace contextRef="#ctx0" brushRef="#br0" timeOffset="182493.7462">10989 15646 0,'-18'0'31,"36"0"-31,-247 35 16,193-35-16,-387-18 47,317 1-16</inkml:trace>
  <inkml:trace contextRef="#ctx0" brushRef="#br0" timeOffset="184199.1573">14429 15716 0,'105'0'0,"54"18"31,-176-18 0,-19 0-31,-422 0 47,228-35 0,371 35 0,71 0-16,-35 0 16,-230-18-31,-247-53 15,229 54-16</inkml:trace>
  <inkml:trace contextRef="#ctx0" brushRef="#br0" timeOffset="185274.7421">17657 15875 0,'-18'-18'0,"36"18"0,17 0 15,-18 36 1,19 193 47,-36-211-32</inkml:trace>
  <inkml:trace contextRef="#ctx0" brushRef="#br0" timeOffset="185492.0325">17851 16016 0,'52'0'16,"-34"0"-16,-36 0 47,-52 0-47,-353-35 31,387 35-15,19-35-16</inkml:trace>
  <inkml:trace contextRef="#ctx0" brushRef="#br0" timeOffset="186334.8445">20514 16157 0,'35'18'0,"-17"-18"15,0 0-15,17 17 32,-264 1 15,-124-71-16,300 36 0</inkml:trace>
  <inkml:trace contextRef="#ctx0" brushRef="#br0" timeOffset="186671.4782">20091 15716 0,'35'0'0,"-35"36"16,-18-19-1,-352 354 32,335-336-31,52 229 31,124-228-32,-105-19-15,-1-17 0,71 0 16</inkml:trace>
  <inkml:trace contextRef="#ctx0" brushRef="#br0" timeOffset="186988.5301">21078 15752 0,'-35'0'0,"18"17"16,52 54-1,35 317 17,-105-141-1,-282-106 16,299-141-47</inkml:trace>
  <inkml:trace contextRef="#ctx0" brushRef="#br0" timeOffset="189035.5147">21008 8802 0,'0'-18'0,"18"18"16,-18 18 46,0-1-62,17 54 31,18 0 1,18 17-1,-35-88-31,17 88 47,-17-70-47,105 52 47,-34-35-32,-1 36 32,-53-53-16,106 52 16,89 18 0,-19-52-16,265 52 16,-264-71-16,88 19 1,-282-36-17,70 0 1,-71 0-16,54-36 31,17-34 16,53-1 0,-105 54-47,175-89 47,-193 106-47,52-53 31,19 18 0,16-36 16,54-35 0,-53 36-31,70-71 31,-123 105-47,-35 36 15</inkml:trace>
  <inkml:trace contextRef="#ctx0" brushRef="#br0" timeOffset="191261.3254">9807 15893 0,'0'-18'0,"18"18"16,-18-18 15,0 54 0,17 422 16,36-140-31,106 670 31,-88-883 0</inkml:trace>
  <inkml:trace contextRef="#ctx0" brushRef="#br0" timeOffset="191962.4199">12047 14728 0,'18'-17'16,"-18"-1"0,0 36 15,0-1-15,-18 195 15,18-159-31,18 212 31,-18-195-31,212 1077 47,-124-565 0,-35-459-32,-18-123 1</inkml:trace>
  <inkml:trace contextRef="#ctx0" brushRef="#br0" timeOffset="192690.8839">16387 15804 0,'0'-17'0,"17"-18"16,-34 35 31,17 17-31,-36 160 15,36 69 0,0-193-31,18 71 0,105 493 47,-105-546-47,141 423 47,-142-424-47,36-34 31</inkml:trace>
  <inkml:trace contextRef="#ctx0" brushRef="#br0" timeOffset="193488.1025">19068 14252 0,'17'0'47,"-17"18"-47,0 17 16,18 71-1,-18 159 17,0-195-32,0 1 0,18 687 47,-18-670-47,17 89 0,36 440 46,88 0-14,-123-546-32,123 282 31</inkml:trace>
  <inkml:trace contextRef="#ctx0" brushRef="#br0" timeOffset="194460.5275">20249 17410 0,'-52'0'0,"34"0"0,-176-18 31,0 0 0,159 18-31,-653-35 47,599 35-47,-616-18 47,581 18-47,-2310-105 62,2205 105-62,-1888-18 32,583 18-1,-953 53 16,2028-18-32,336-35-15,-301 35 32</inkml:trace>
  <inkml:trace contextRef="#ctx0" brushRef="#br0" timeOffset="199226.1806">8590 17798 0,'-18'-36'0,"54"36"15,-19-17-15,1 17 16,17-18-16,142 0 31,-160 18-31,72 0 31,-125 71 1,-140 105-1,52-70 16,124-53-32,212-70 32</inkml:trace>
  <inkml:trace contextRef="#ctx0" brushRef="#br0" timeOffset="199582.6459">9190 17780 0,'18'-18'0,"-18"1"16,-18 17 0,-106 106 30,142 52 1,335-264 16,-353 89-63,-177-142 47</inkml:trace>
  <inkml:trace contextRef="#ctx0" brushRef="#br0" timeOffset="200443.7493">10989 17639 0,'0'35'47,"0"0"-47,0 89 32,-18-54-17</inkml:trace>
  <inkml:trace contextRef="#ctx0" brushRef="#br0" timeOffset="200575.6791">11077 17780 0,'53'0'78,"-53"-18"-62,-70 18-16,-124 0 0,70 0 0,106 0 0,-34 0 0,16 0 16</inkml:trace>
  <inkml:trace contextRef="#ctx0" brushRef="#br0" timeOffset="201361.5052">14499 17445 0,'0'35'16,"0"-17"-16,0 299 62,18-246-30</inkml:trace>
  <inkml:trace contextRef="#ctx0" brushRef="#br0" timeOffset="201533.8474">14693 17727 0,'-17'18'31,"-19"-18"-31,-334-18 47,264 0-31</inkml:trace>
  <inkml:trace contextRef="#ctx0" brushRef="#br0" timeOffset="202170.8025">17762 17480 0,'18'0'15,"-18"35"-15,18 1 16,52 175 15,-123 54 16,18-283-16</inkml:trace>
  <inkml:trace contextRef="#ctx0" brushRef="#br0" timeOffset="202345.8818">18062 17780 0,'0'0'0,"53"0"0,-35 0 0,-106 18 31,-459-54 16,423 19-16</inkml:trace>
  <inkml:trace contextRef="#ctx0" brushRef="#br0" timeOffset="202949.351">20761 17551 0,'18'-18'0,"-54"18"15,-87 124 17,17 34-1,106 125 0,212-195 16</inkml:trace>
  <inkml:trace contextRef="#ctx0" brushRef="#br0" timeOffset="203189.8188">21096 17745 0,'0'0'0,"0"17"31,0 36-15,35 212 31,-35-265-16</inkml:trace>
  <inkml:trace contextRef="#ctx0" brushRef="#br0" timeOffset="203300.9313">21255 17974 0,'0'0'31,"-212"0"0,177-35-15,-36 35-16,18-53 15</inkml:trace>
  <inkml:trace contextRef="#ctx0" brushRef="#br0" timeOffset="203591.1643">21643 17515 0,'-18'36'16,"18"-1"-16,177 247 47,-160-247-47,54 212 31,-71-229-31,-18 35 0,-123 18 31,53-54 0</inkml:trace>
  <inkml:trace contextRef="#ctx0" brushRef="#br0" timeOffset="204752.5637">24395 8978 0,'0'-17'63,"17"-1"-48,-17 0-15,159-140 47,-106 122-47,123-70 0,-105 53 16,211-105 0,1129-883 46,-1111 635-46,-194 195 15</inkml:trace>
  <inkml:trace contextRef="#ctx0" brushRef="#br0" timeOffset="205690.0033">27076 6315 0,'0'0'15,"17"0"-15,1 0 0,-18-18 16,-18 18 0,1 0-16,-530 106 47,423-88-1,918-230 17,-617 177-63,-1 123 47,-194 194 0,1-211-47,-36 87 31,53-140-31,-36 35 31,36-71 0,-282-211 16,229 211-31,-211-158 0,176 88 30,405 194 1,-52-36 0,-283-158-16,36 17 16,123 71-15,-71 0 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38:32.4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9260 5909 0,'-70'18'0,"35"-18"0,-18 0 0,0 0 15,-494-36 1,353 36 0,-300-17 15,476-1-16,618 0 32,88 89-15,-1658-71 30,917 0-62,-35 18 31,705 158 16,-635 0 16,-334-158-48,70-18 17</inkml:trace>
  <inkml:trace contextRef="#ctx0" brushRef="#br0" timeOffset="8838.5469">18098 6227 0,'-18'-18'0,"0"0"15,1 18 1,-54-35 31,53 17-16,54 18 0,87 36 0,-105-36 1,-53-53 15,17 35-1,88 71-14,-17-35 15,-141-54-16,35 19 0,71 17-15</inkml:trace>
  <inkml:trace contextRef="#ctx0" brushRef="#br0" timeOffset="9665.749">21167 6244 0,'35'-17'0,"-17"17"16,-1 0-16,18-18 31,-87 0 1,-19-17-1,142 70 16,52 36-16,-211-89 0,70 18-15</inkml:trace>
  <inkml:trace contextRef="#ctx0" brushRef="#br0" timeOffset="13593.8694">27217 5027 0,'0'-35'0,"35"17"0,-17 18 16,88 194 15,-71 529 16,0 353 0,89-388 0</inkml:trace>
  <inkml:trace contextRef="#ctx0" brushRef="#br0" timeOffset="14120.2756">31274 6879 0,'-36'-17'15,"-69"-1"1,69 0-16,-1357-17 47,1199 35-31,-1394-53 15,-475-17 16,1181 52-32</inkml:trace>
  <inkml:trace contextRef="#ctx0" brushRef="#br0" timeOffset="15909.9991">26547 6509 0,'0'35'32,"0"-17"-32,-18 88 31,-35 70 0,35-141 0</inkml:trace>
  <inkml:trace contextRef="#ctx0" brushRef="#br0" timeOffset="16188.4439">25876 6385 0,'-17'-17'0,"17"34"31,0 71-15,17 36 15,-34-1 16,-1-123-47</inkml:trace>
  <inkml:trace contextRef="#ctx0" brushRef="#br0" timeOffset="16951.743">25806 6491 0,'0'0'0,"123"18"16,-105-18-16,-1-18 47,-281-35 0,140 88-16,107 107 0,87-107-15,54 18-1,-71-53-15,35-18 32,-106-158 14,1 158-30,-107 106 47,230 1-17,-71-89-46,-17 0 16,0-89 15,-124 54 1,70 70-1,89 18 16,-35-35-32</inkml:trace>
  <inkml:trace contextRef="#ctx0" brushRef="#br0" timeOffset="19349.8771">27869 6509 0,'18'-18'16,"17"18"-16,-35 18 46,-35 193-30,-18 19 31</inkml:trace>
  <inkml:trace contextRef="#ctx0" brushRef="#br0" timeOffset="19654.8027">28663 6473 0,'0'18'16,"-17"141"15,-36 53 16,35-160-32</inkml:trace>
  <inkml:trace contextRef="#ctx0" brushRef="#br0" timeOffset="20003.5517">29069 6526 0,'0'18'0,"18"0"16,-18-1-1,0 177 32,-71 0-15,71-158-17</inkml:trace>
  <inkml:trace contextRef="#ctx0" brushRef="#br0" timeOffset="20313.0135">29686 6473 0,'0'-17'0,"0"52"32,0-17-32,-17 158 31,-89 142 16,88-301-32</inkml:trace>
  <inkml:trace contextRef="#ctx0" brushRef="#br0" timeOffset="20675.5589">30427 6438 0,'18'18'0,"-18"-1"15,0 54 1,-159 299 31,159-317-16</inkml:trace>
  <inkml:trace contextRef="#ctx0" brushRef="#br0" timeOffset="21028.175">31238 6385 0,'18'-35'15,"-18"53"1,0 17 0,0-17-16,-88 299 31,53-70 0,52-159 0</inkml:trace>
  <inkml:trace contextRef="#ctx0" brushRef="#br0" timeOffset="21979.9311">31274 6756 0,'0'0'0,"17"0"0,1 0 15,-18-18 1,-106-35 31,53 53-32,-88 124 32,194-54-15,53-52-1,0-159 16,-124 123-47,18 0 0,-141 1 47,123 17-47,-52 88 31,158-17 0,106-36 16,-176-123-16,-159 52 0,35 107 32,159-36-47,123-35 30,-229-70-14,0 52 15</inkml:trace>
  <inkml:trace contextRef="#ctx0" brushRef="#br0" timeOffset="27915.3487">15134 5891 0,'0'-17'0,"18"17"31,-1 0-15,1 88 15,0 88 0,-18 54 16,17-230 0</inkml:trace>
  <inkml:trace contextRef="#ctx0" brushRef="#br0" timeOffset="28403.7974">15381 6103 0,'18'18'0,"-36"-18"31,-17 17-15,17-17-16,-193 0 31,175 0-31,-17 0 31,18-17-31</inkml:trace>
  <inkml:trace contextRef="#ctx0" brushRef="#br0" timeOffset="35514.9965">25735 6562 0,'0'17'0,"0"-34"266,-35-1-266,17 0 0,-705-722 47,564 563-31,-123-229 30</inkml:trace>
  <inkml:trace contextRef="#ctx0" brushRef="#br0" timeOffset="35964.8287">24536 5327 0,'0'0'15,"-36"212"32,36-177-47,-35 71 32,18-106-1,-72-282 0,72 123 0,17 0 1,106 194-1,229 89 16,-300-107-47,18-17 15</inkml:trace>
  <inkml:trace contextRef="#ctx0" brushRef="#br0" timeOffset="36947.988">31291 6756 0,'18'0'47,"0"-18"-31,158-158 15,106-424 16,106 88 0,-370 512-32</inkml:trace>
  <inkml:trace contextRef="#ctx0" brushRef="#br0" timeOffset="37350.7297">32173 5345 0,'0'0'0,"-105"-53"63,87 88-63,-423 141 47,423-176-47,71-70 47,71-18-16,334-89 16,-246 371-16,-89 106 16,-87-229-47</inkml:trace>
  <inkml:trace contextRef="#ctx0" brushRef="#br0" timeOffset="40870.0078">31150 6914 0,'-17'-17'109,"-1"-1"-109,18 1 16,-18 17 0,-17-36 15,35 19-31,-53-54 31,36 71-31,-1-35 31,-35-53 1,-53-36 30,106 106-62,-123-123 47,17 53 0,88 71-47,-123-89 31,123 106-15,-52-53-1,-195-106 48,248 141-63,-36-17 15,-177-88 32,72 52 0,-107-35 0,-17 18 0,264 88-47,-229-70 47,-35 17-16,-53 17 47,264 36-78,54 0 16,-19 0-1,19 0-15,-18 0 0,-159 0 32,17 18 15,124 17-32,-88 53 32,123-88-31,-52 71 15,52-71-31,1 18 16,-1-1-16,-141 54 62,124-54-46,-71 54 31,18-18-32,-106-18 32,141 0-16,0-17-15,-88 53 46,123-71-62,-52 35 32,52-35-17,-52 18 17,-19 34 14,19 1-14,-36 18 15,88-53-47,-87 87 46,87-87-46,18 0 16,-53 35 0,53-36-16,-35 36 31,35-35-31</inkml:trace>
  <inkml:trace contextRef="#ctx0" brushRef="#br0" timeOffset="44647.5453">21396 6103 0,'18'35'0,"-18"-17"15,-18 0 16,-247-1 16,36-87-31,-177-124 31,530-106 0,811 71 0,-618 370-16,-17 317 0,-512-299 0,-528-194 32,722 35-48</inkml:trace>
  <inkml:trace contextRef="#ctx0" brushRef="#br0" timeOffset="45669.6843">18133 6068 0,'17'17'0,"-17"1"0,-17-18 31,-248-88 1,-52-89-1,264 107-16,53-195 17,617 160 15,18 334-1,-494-18-14,-176-158-17,35-35-15,-282 105 32,229-105-32,-194 17 15,212-35-15,-89 0 31</inkml:trace>
  <inkml:trace contextRef="#ctx0" brushRef="#br0" timeOffset="52249.2132">13617 12153 0,'35'-106'0,"-17"71"0,-18 17 0,35-52 31,-70 387 1,70 812 14,18-529-30,-70 1093 47,-1-1587-48</inkml:trace>
  <inkml:trace contextRef="#ctx0" brushRef="#br0" timeOffset="52888.9223">20708 14711 0,'35'17'15,"1"1"-15,-36 0 16,-230 17 15,-757-35 0,-1571-123 16,-1040 34-16,934 72 1,-899 211 30,3457-177-62</inkml:trace>
  <inkml:trace contextRef="#ctx0" brushRef="#br0" timeOffset="56841.9467">15117 14288 0,'0'-18'0,"0"36"47,17 281-16,-17-158 0,18-35 1</inkml:trace>
  <inkml:trace contextRef="#ctx0" brushRef="#br0" timeOffset="57464.6008">14870 15187 0,'17'0'31,"1"0"-31,246 0 47,-87-70-15,-142 52-32,-17 0 15,-36-17 32,18 53-47,-18 35 0,1 176 47,87-141-16,19-70 16,-36-36 0,-71 18-31,-141 35-1,-247-52 32,353-1-31,36 18-16,-1-18 15</inkml:trace>
  <inkml:trace contextRef="#ctx0" brushRef="#br0" timeOffset="58809.8884">8096 14305 0,'36'-35'0,"-19"35"0,1 18 16,-18 17 0,17-18-16,19 213 31,-36-195-31,-18 212 31,18-229-31,0 52 31,-18-52-31</inkml:trace>
  <inkml:trace contextRef="#ctx0" brushRef="#br0" timeOffset="59139.163">7338 15399 0,'53'0'0,"0"0"15,-36 0 1,1 0 0,-512 17 46,459-17-62,-71-17 16</inkml:trace>
  <inkml:trace contextRef="#ctx0" brushRef="#br0" timeOffset="59458.8248">7849 15258 0,'0'17'32,"0"36"-17,0 106 1,0-18 31,0-159-32</inkml:trace>
  <inkml:trace contextRef="#ctx0" brushRef="#br0" timeOffset="59875.7481">7990 15399 0,'0'0'31,"71"-53"-31,-53 53 0,123-53 31,-88 35-31,35 54 63,-159 69-32,18-16 0,71-89 1,88 17-1,-89 107 16,-52-107-47,-106 19 15,106-36-15,-53-18 32</inkml:trace>
  <inkml:trace contextRef="#ctx0" brushRef="#br0" timeOffset="74024.1589">15187 14446 0,'0'18'15,"-18"0"32,-17-36 0,88 0-16,-35-17 16,-177 0-15,0 264 30,230-123-46,282-71 31,-301-158-16,-210-18 0,-36 158 16,176 195 0,18-195-47,229 19 47,-176-54-47,18-70 31,-265 17 0,70 107 0,124 17 1,159-18 15,-106-53-32,-124-17 48,71 0 46,18 35-109,-18-36 0,582-493 47,-494 459-31,830-548 30,-830 530-46,0-106 47,-176 176 0,53 18-47</inkml:trace>
  <inkml:trace contextRef="#ctx0" brushRef="#br0" timeOffset="74452.7457">16792 12982 0,'194'-106'31,"-388"212"-31,353-194 47,-177 106-47,-387 123 47,369-141-31,54-18-1,194-88 17,246-105-1,-405 193-31,141 71 47,-176 0-47,-18 35 15,-35 212 32,35-282-47,0 52 47,-36-52-31</inkml:trace>
  <inkml:trace contextRef="#ctx0" brushRef="#br0" timeOffset="75967.9028">8467 14517 0,'0'-18'16,"-106"18"30,-71 0-14,-34 124 15,176-36-32,317 0 48,-141-159-32,-212-52 0,-246 123 0,193 71 1,124-54-32,0 1 0,141 52 47,-52-70-32,122-123 48,-458 88-32,142 123 0,105 0 0,35-88-15,106-18 0,-123 18-1,17-70 17,-88-18-17,-88 70 16,176 89 16,53-71-31</inkml:trace>
  <inkml:trace contextRef="#ctx0" brushRef="#br0" timeOffset="76366.9165">8273 14711 0,'17'17'0,"1"-17"0,-18-17 32,-176-124-1,-230-388 0,-70-89 0,140 265 1,160-17 15,141 335-32</inkml:trace>
  <inkml:trace contextRef="#ctx0" brushRef="#br0" timeOffset="77234.0113">6632 12647 0,'18'0'16,"-36"0"-16,54 0 15,-36 18 17,0 105-1,35 36 0,-35-141-31,-71-71 47,71 35-47,-141-264 31,159 123 47,317 247-46,-159-70 14,-158-36 1,-36 54-31,-282 158 46,265-194-62,-53 52 32,141-104 15,88-72-16,-159 54 16,-176 70 0,318-36-1,-18 1-14,-106 17-32</inkml:trace>
  <inkml:trace contextRef="#ctx0" brushRef="#br0" timeOffset="82569.6034">15240 14676 0,'0'-18'0,"0"0"31,0 36 16,0 0-31,-106 70 15,36-35-15,52-18-1,-388 300 32,371-317-47,-265 140 47,124-87-31,-124 123 30,88-88-14,36-18-1,-71 53 16,-212-17 0,424-107-47,-371 54 47,248-54-32,-213 19 32,336-36-47,-159 17 31,159-17-31,-248 0 32,125-35-17,-178-53 32,213 53-16,-212-106 16,282 123-31,-123-35 15,17-18 0,141 54-15,0 17-16,-70-53 16,71 53-1,-1-18-15,-176-70 47,71 35-16,-54-53 32,107 71-48,-54-36 32,106 71-47,-140-105 47,140 87-47,-35-17 31,-176-89 1,194 107-32,-71-72 31,88 72-31,-141-124 62,18 0-30,53 17-1,0 36 0,17 0 0,89 35 1</inkml:trace>
  <inkml:trace contextRef="#ctx0" brushRef="#br0" timeOffset="84962.7044">8784 9684 0,'-229'88'47,"141"-70"-47,35-18 0,-1094-71 62,548-52-31,440 70-31,35-18 0,-87-335 47,316 1-31,-69 334 0,422-299 15,-352 334-31,1235-175 47,-1200 211-47,564 70 15,-581-52 1,599 176 15,-511-106-31,282 459 31,-477-476-31,-105 440 32,-300-193-1,-829-124 16,406-194-16,740 0-15</inkml:trace>
  <inkml:trace contextRef="#ctx0" brushRef="#br0" timeOffset="86103.6156">14411 9701 0,'18'-17'78,"35"17"-62,529-71 15,-230 54 0,1148-36 32,-1253 53-63,476 0 15,353-18 32,-71 36 0,-334 17-16,-548-70 0,-123-1 1</inkml:trace>
  <inkml:trace contextRef="#ctx0" brushRef="#br0" timeOffset="92479.0799">15699 5574 0,'53'35'0,"-36"-35"16,-52 0-1,17 0 1,-17 0-16,-529 0 31,458 0-31,-988 18 47,882-36-31,107 18-16,-707-353 62,883 1-46,-18 281-1,70-52-15,-52 70 0,1040-388 47,-494 388-16,565 282 16,-706 141-31,-352 36 15,-618-53 16,423-318-47,-740 18 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40:22.825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8414 18732 0</inkml:trace>
  <inkml:trace contextRef="#ctx0" brushRef="#br0" timeOffset="3426.6401">4022 3440 0,'229'17'0,"-176"-17"0,0 0 16,317 0-1,-317 18 17,-71-18-32,-475 17 47,-284 19-1,866-1 1,228-35-15,248 35 14,-989-35-30,336 0 0,-476-17 31</inkml:trace>
  <inkml:trace contextRef="#ctx0" brushRef="#br0" timeOffset="4149.7742">9613 3810 0,'124'18'15,"-354"-71"1,-757-18 31,528 71-31,653-17 46,106 17-62,935 70 31,-689-35 16,-1710-140-16,547 52 16</inkml:trace>
  <inkml:trace contextRef="#ctx0" brushRef="#br0" timeOffset="9395.7194">30409 2822 0,'0'18'0,"18"-18"16,-53 0-1,-53 0 1,-636-194 31,530 88-47,-158-564 62,387 617-62,600-247 47,-318 282-31,-211 18-16,0 0 0,617 230 31,-247 193 16,-370 318-16,-829-724 16,335-175-16,353 122-15</inkml:trace>
  <inkml:trace contextRef="#ctx0" brushRef="#br0" timeOffset="10689.8928">30992 3263 0,'-18'-17'16,"36"17"15,17 17-31,18 18 16,247 389 46,-283-389-30</inkml:trace>
  <inkml:trace contextRef="#ctx0" brushRef="#br0" timeOffset="11616.4152">31027 3316 0,'-35'-18'0,"70"36"0,-106-71 31,71 88-31,-17 18 16,-1 106 46,-17-388 1,35 158-48,-18 36-15,-17-124 47,70 159-31,141 71 15,-158-54-31,194 36 47,-195-53-47,1 0 31,-89 106 32,-17-18-48,-35 1 32,123-107 0,0 0-31,17-105 15,-17 105-31,-17-70 31,-1 70-31,1 1 47,52 70 0,0-36-32,-17-17 32,-36-17-31,0-19 0,1 19-16,17-1 0,35 71 31</inkml:trace>
  <inkml:trace contextRef="#ctx0" brushRef="#br0" timeOffset="12360.2995">31397 4092 0,'18'0'0,"-18"18"32,0 35-1,-53 88 31,141-247-30,71-17 15,-141 158-47,34 71 31,-34-71-31,17 36 31,1-89 0,-36-70 1,0 70-32,-71 36 46,53-1-46,-17 36 32,35 18-32,177 88 62</inkml:trace>
  <inkml:trace contextRef="#ctx0" brushRef="#br0" timeOffset="12922.2522">31997 4463 0,'0'0'0,"0"-18"62,-18 18-62,-52 0 16,52 18-1,0-18-15,-17 53 32,35-18-1,88-35 0,-35-35 16,-53 52-31,-17 54 15,105 17 0,141-176 16,-211 70-47,70-123 47,-106 159-16,-87 211 0,87-70 1</inkml:trace>
  <inkml:trace contextRef="#ctx0" brushRef="#br0" timeOffset="18573.9801">10072 3828 0,'106'17'16,"-71"-17"-16,-17 0 0,-177-35 31,-229 17 0,-759 1 16,1094-1 0,1323 89 0,-1182-71-32,-969-106 32,387 106-16,599 53 1,883 17 15,-900-70-47,142 0 15,-177 0-15,-600-70 63,35 34-32,495 36-15</inkml:trace>
  <inkml:trace contextRef="#ctx0" brushRef="#br0" timeOffset="20318.985">16104 1605 0,'-17'-53'16,"-1"0"-1,18 18-15,0 0 31,35 17 16,424 142 0,105 87 0,-440-123-31,-107 36 31</inkml:trace>
  <inkml:trace contextRef="#ctx0" brushRef="#br0" timeOffset="21428.7194">17304 2081 0,'0'18'16,"0"-36"-16,158 71 46,-140-53-46,0 0 16,-18-17 0,-18-160 15,18 1 16,18 211-16,88 194 16,-195-140-16,-52-72-15,124-34-16,-19 17 15,-105-53 17,124 53-1,34 0 0,89-124 32,-71 89-48,71-124 48,-106 142-63,-17 87 31,-19-52-31,-17 88 31,-17-53 32,211-124-16,-88 53-32,-53 89 32,-53-36 0,88-52 0,36-1-16,-36 106 32,-35-70-63,-18-18 15</inkml:trace>
  <inkml:trace contextRef="#ctx0" brushRef="#br0" timeOffset="22257.8554">14446 882 0,'0'0'0,"0"53"47,71 88-31,-1 53 15,-34-71 0,-107-158-15,53 35-16,-70-35 31,-18 53 0,89 17-15,17 0-16,159 53 47,176-88-16,-124-106 16,-281 71 0,34 159 0,248-54-1,-88-140-14</inkml:trace>
  <inkml:trace contextRef="#ctx0" brushRef="#br0" timeOffset="22744.1384">15381 1305 0,'53'-17'31,"-88"34"-15,17 1-16,0-18 0,-87 88 31,122-53 1,1-17-17,123 0 16,-141-1-31,18-17 16,70 212 15,-88-177-31,0 1 0,-159 140 47,0-405 0,442 35 0,-248 141-31,-35 17-1</inkml:trace>
  <inkml:trace contextRef="#ctx0" brushRef="#br0" timeOffset="23291.7296">16192 706 0,'-17'0'0,"34"-18"32,1 18-17,264 70 63,-264-70-78,-18 18 0,0 0 32,-88 52 14,70-52-30,247 247 31,-405-107 0,17-122 0,195-36-32</inkml:trace>
  <inkml:trace contextRef="#ctx0" brushRef="#br0" timeOffset="23958.1321">17657 847 0,'0'0'0,"52"17"16,-69-17 15,-18 0-15,-160 0 15,160 18-15</inkml:trace>
  <inkml:trace contextRef="#ctx0" brushRef="#br0" timeOffset="24115.2347">17568 970 0,'0'0'16,"106"71"-16,-71-71 0,-35 88 47,-70-88-31,-107-18 15,160 18-16</inkml:trace>
  <inkml:trace contextRef="#ctx0" brushRef="#br0" timeOffset="24724.0591">18486 723 0,'35'0'31,"0"-17"-15,124 17 0,0 0 15,-124 105 16,-176-34 0,247-1 0,52 36-16,-193 35 0,-282-88 16,264-88-31,88 17-1</inkml:trace>
  <inkml:trace contextRef="#ctx0" brushRef="#br0" timeOffset="25161.3158">19597 900 0,'-18'0'0,"18"-18"0,35 0 16,36 1 0,35 17 15,-89 17-16,-34 160 32,-1-160-47,1 1 0,-1 0 16,-53 52 0,142 36 30,-1-71-46,-52-35 16,70-17 0</inkml:trace>
  <inkml:trace contextRef="#ctx0" brushRef="#br0" timeOffset="25292.2457">19967 1094 0,'-88'-18'15,"176"36"-15,-458-54 47</inkml:trace>
  <inkml:trace contextRef="#ctx0" brushRef="#br0" timeOffset="25649.0538">19985 1058 0,'35'18'0,"0"-18"15,-17 0-15,141 0 47,-142 0-47,19-53 47,-177 88 0,105 71-16,125-18 0,87-70 1</inkml:trace>
  <inkml:trace contextRef="#ctx0" brushRef="#br0" timeOffset="25917.9101">20585 1094 0,'0'0'31,"0"17"-31,-18 36 16,18-35-1,0 35 17,53-159-1,123 18 0,-105 70 0</inkml:trace>
  <inkml:trace contextRef="#ctx0" brushRef="#br0" timeOffset="26189.0478">21026 1023 0,'0'0'16,"-71"71"31,53-54-47,-17-17 0,0 53 31,88 71 0,123-160 0,-141-105 16,-123 88-15</inkml:trace>
  <inkml:trace contextRef="#ctx0" brushRef="#br0" timeOffset="26917.1559">21396 882 0,'35'0'0,"-35"18"31,-35-1 0,-89 89 1,107-106-32,52 35 47,-17-17-47,158 70 31,-158-88-31,-177 88 47,106-88-32,-35 0 1</inkml:trace>
  <inkml:trace contextRef="#ctx0" brushRef="#br0" timeOffset="40449.6705">2540 8114 0,'18'35'16,"-1"-35"-16,-34 18 31,-36 70 0,0 53-15,-88 53 31,123-194-47</inkml:trace>
  <inkml:trace contextRef="#ctx0" brushRef="#br0" timeOffset="40658.4786">2099 8220 0,'71'-53'47,"-142"106"-47,353 88 31,-246-124-31,140 142 31,-106-124 0</inkml:trace>
  <inkml:trace contextRef="#ctx0" brushRef="#br0" timeOffset="40899.7544">3281 8184 0,'17'0'0,"-34"18"32,-212 0 14,211-18-30,0 0 0</inkml:trace>
  <inkml:trace contextRef="#ctx0" brushRef="#br0" timeOffset="41089.0587">3281 8326 0,'0'0'0,"0"52"31,-35-52-31,17 0 16,-70 18-1,-53-18 17</inkml:trace>
  <inkml:trace contextRef="#ctx0" brushRef="#br0" timeOffset="41867.8425">3704 8043 0,'18'0'15,"-1"-17"-15,1-19 16,123-16 15,36 69 16,-230 160 16,17-160-48,54 36 32,17-35-47,71 70 16,-88 35 15,-300-17 16,229-123-16,88-1-15</inkml:trace>
  <inkml:trace contextRef="#ctx0" brushRef="#br0" timeOffset="55408.6365">11307 8414 0,'0'17'0,"0"1"31,0 0 0,0-36 32,35-70-32,124-71 0,-18 300 16,-141-53-47,-124 212 31,107-264-31,-142 175 47,71-246-16,70 17-31,0-123 32,18 124-32,159-72 31,35 160 0,71 70 32,-195-141-63,-17 18 0,-35-18 0,-1-18 15</inkml:trace>
  <inkml:trace contextRef="#ctx0" brushRef="#br0" timeOffset="56517.24">14429 8661 0,'35'17'0,"-17"-17"0,-54 0 16,1 0-1,-283 0 32,283 0-31,70-17-1</inkml:trace>
  <inkml:trace contextRef="#ctx0" brushRef="#br0" timeOffset="57068.97">14887 8414 0,'18'0'15,"-36"0"-15,1 0 47,-1 0-47,0 0 0,-140 35 47,105 18-16,158 17 1,72 125-1,-248 51 31,18-369-15,177-36-31,88-123 31,-318 247-16,-71 52 0,107 19 1</inkml:trace>
  <inkml:trace contextRef="#ctx0" brushRef="#br0" timeOffset="58039.9564">17198 8643 0,'18'0'0,"-1"35"31,-17 18-15,0 247 15,0-212 16,18-299-16,-18-54 1,0 212-32,-300-176 46,282 229-30,-70 123 0,159 71 31,211-158-1,-247-36-46,71-106 32</inkml:trace>
  <inkml:trace contextRef="#ctx0" brushRef="#br0" timeOffset="58520.3862">19632 8537 0,'0'0'0,"-18"0"0,-228 0 62,122 35-30</inkml:trace>
  <inkml:trace contextRef="#ctx0" brushRef="#br0" timeOffset="59210.7827">20197 8290 0,'0'0'0,"17"36"0,1-19 16,-18 1-16,0-1 15,17 19-15,-69 458 63,52-459-63,0 0 16,-18-123 30,-35-353-14,0 229-17,-176 89 48,176 176-48,0 123 17,53-158-32,264 88 31,-17-142 0</inkml:trace>
  <inkml:trace contextRef="#ctx0" brushRef="#br0" timeOffset="61040.2772">8696 8414 0,'0'-53'0,"0"35"16,0 1-16,18 246 47,-1 159 0,19-212-16,-266-158 16,54-36-32,-565 1 48,653-36-16</inkml:trace>
  <inkml:trace contextRef="#ctx0" brushRef="#br0" timeOffset="63925.5623">14693 4604 0,'124'0'0,"-36"0"0,-71 0 16,72 0 15,-283 88 0,-89 0 16,354-88-15,52 88-1,-264 159 16,88-247-32,18 0-15</inkml:trace>
  <inkml:trace contextRef="#ctx0" brushRef="#br0" timeOffset="64106.7799">14323 4886 0,'35'18'32,"-35"-1"-32,18 142 47,-18-141-47,-18 17 31</inkml:trace>
  <inkml:trace contextRef="#ctx0" brushRef="#br0" timeOffset="64310.8188">14852 4339 0,'53'0'16,"-36"0"-16,36 106 47,-53-88-47,-35 211 47</inkml:trace>
  <inkml:trace contextRef="#ctx0" brushRef="#br0" timeOffset="64842.775">15081 4868 0,'0'36'0,"18"-1"31,-89 71 0,71-36 1,124-105-1,-71-71 0,-36 106 16,-17 53-31,0-35-16,0 105 15,-35 318 32,-247-511 0,299-142-31,195 18 31,-18 176-16</inkml:trace>
  <inkml:trace contextRef="#ctx0" brushRef="#br0" timeOffset="65231.2905">15487 4957 0,'0'17'15,"0"1"1,18 52 0,-18-52-1,0 0-15,0-1 0,17 54 47,-17-195-16,124 54 32,-107 70-63,19 88 16,-19-70-16,-17 52 46</inkml:trace>
  <inkml:trace contextRef="#ctx0" brushRef="#br0" timeOffset="65626.5143">16069 4533 0,'0'18'0,"0"70"16,35 159 15,-17-176-15,0-1-16,-18-17 31,0-71-15,0-17-16,70-71 47,-140 71-16,-142 53 16,194-36-32</inkml:trace>
  <inkml:trace contextRef="#ctx0" brushRef="#br0" timeOffset="66245.5992">16245 4516 0,'0'70'15,"18"-52"-15,17 246 32,-17-193-17,17 105 17,-35-193-17,18-72 16,176 37 32,-176 87-63,17 71 31,35-89 0,19-70 1,-54-70-1,-35 105-31,0 1 16,-53 17 15,-18 123 0,389 18 32,-177-176-32,-123 17-16</inkml:trace>
  <inkml:trace contextRef="#ctx0" brushRef="#br0" timeOffset="66658.0637">17110 4498 0,'0'35'0,"0"-17"15,0-1-15,70 319 47,-52-283-47,0 123 31,-18-158-31,0-54 32,0 19-32,52-124 31,-34 123-15,-36 0 15,-193 54 0,123-36-15</inkml:trace>
  <inkml:trace contextRef="#ctx0" brushRef="#br0" timeOffset="66846.4334">17304 4868 0,'17'159'32,"-34"-318"-32,34 336 0,-17-71 47</inkml:trace>
  <inkml:trace contextRef="#ctx0" brushRef="#br0" timeOffset="66945.5959">17445 4674 0,'0'0'16,"0"36"0,0-19-16</inkml:trace>
  <inkml:trace contextRef="#ctx0" brushRef="#br0" timeOffset="67214.8997">17692 4868 0,'53'18'31,"-106"-36"-31,-71 124 31,107-88-31,-1-1 16,-17 72-1,176-19 17,18-105-1,-124 35-31,35-18 31</inkml:trace>
  <inkml:trace contextRef="#ctx0" brushRef="#br0" timeOffset="70477.8766">3598 8943 0,'36'53'0,"-36"-36"16,-159 19 15,-159-1 0,248-35-31,-1 18 0,-705-1 47,600-70-31,-212-388 15,388 371-15,229-600 31,441 370-1,-52 212-14,52 176-1,-141 194 0,-388 35 0,-352 177 16,-1-317-31,-88-71 15</inkml:trace>
  <inkml:trace contextRef="#ctx0" brushRef="#br0" timeOffset="71364.0365">5080 8220 0,'18'0'15,"-18"17"-15,-18-17 47,0 0-16,18-17-31,141-89 32,318 35 14,-141 107-14,-283-19-32,212 89 47,-230-106-47,72 18 31,-72-71 16,-52 18-47,-53-54 47,70 72-47,71-19 46,106 72-30,-71 122 31,-264-87-16,140-71-31,-52 18 31</inkml:trace>
  <inkml:trace contextRef="#ctx0" brushRef="#br0" timeOffset="72306.5607">7761 8290 0,'0'0'0,"-35"-35"16,17 17-16,1 1 31,122-71 0,266 52 0,-212 107 1,-336 123 14,142-177-30,176 36 31,-106-35-31,124 141 15,-194-106-31,-1-36 15,-16 1-15,-495 35 47,511-88-31</inkml:trace>
  <inkml:trace contextRef="#ctx0" brushRef="#br0" timeOffset="73330.471">10283 11095 0,'-35'0'0,"53"0"31,-18-18-31,282-52 31,529-36 16,548 53 0,158 35-32,1199 71 32,-2434-53-47,547 35 16,723 1 15,-1305-36-31,1782 35 31,-1870-70-15,476-89 15,-582 107-15</inkml:trace>
  <inkml:trace contextRef="#ctx0" brushRef="#br0" timeOffset="75460.5434">11536 9525 0,'0'-35'0,"0"17"16,0 53 15,0 71 0,17 141-15,72 159 31,-89-371-16</inkml:trace>
  <inkml:trace contextRef="#ctx0" brushRef="#br0" timeOffset="76347.0459">11536 10283 0,'17'18'31,"1"0"-31,-18 17 15,18-35-15,-18 18 0,0-1 32,-18-17-17,18-17-15,-123-177 32,87 88 14,125 353 1,-72-212-47,18 106 32,-17-123-32,0 35 46,17-124-14,53-88-1,-35 18-15,-18 71 30,-52 70 1,-160 0 0,160 0-47,-19 17 47,72 36-31,70 53 31,-230-106-1,142 53 1,52 0-15</inkml:trace>
  <inkml:trace contextRef="#ctx0" brushRef="#br0" timeOffset="77048.2874">11748 11518 0,'-18'0'0,"18"-17"47,18-19-32,123-70 17,-124 89-17,89 70 17,-88-18-32,-195 247 46,-52-17-14,211-265-17,18 17-15,124-17 47,-54 0-47,19-17 16,-54 17-16,159-35 47</inkml:trace>
  <inkml:trace contextRef="#ctx0" brushRef="#br0" timeOffset="78885.1088">8026 9437 0,'35'0'16,"-17"0"-1,-18 17 1,88 89 15,0 71 0,88 70 1,-70-89-1,124 54 0,-89-106 0,-124-88-31,248 246 47,-247-246-31,105 105 15,-88-105-31,159 141 31,-176-124-31,35 18 0,53 35 32,52 71-1,160-1 16,70 1 0,-123-35-16,-177-71 16,-53-71-16,18 0 0,-35 18-31,-1-17 16,1-1 0,-1-52 15,-17 52-31,-88-88 31,71 88-31,-19-17 47,54 35-31,194 71 15,-124-18-16,-123 105 32,-124-87-15,124-53-1,70-1 0</inkml:trace>
  <inkml:trace contextRef="#ctx0" brushRef="#br0" timeOffset="80111.6834">12471 11765 0,'35'18'0,"-17"-18"16,-1 17 0,36-17-1,194-123 32,159-89-16,88-17 16,-424 176-31,-52 35-16,-18-35 62,-18 53-15,-35 0-15,-53-70-1,124-54 31,0 107-46,17 17-16,141-53 31,-105 71-15,-89 458 46,1-388-30,-1-70-32,18-1 15</inkml:trace>
  <inkml:trace contextRef="#ctx0" brushRef="#br0" timeOffset="80887.9728">14552 10107 0,'18'0'0,"-1"0"31,1 0-16,0-18 17,-54 18-1,-140 159 0,105 35 16,107-158-31,440-125 46,-458 72-62,-18-72 31,-36 72-31,-122 17 47,140 17-47,0 230 63,89-176-32</inkml:trace>
  <inkml:trace contextRef="#ctx0" brushRef="#br0" timeOffset="81945.9265">10372 9490 0,'0'0'0,"35"17"15,-17 19 1,52 211 31,-52-177-32,-1-70 1</inkml:trace>
  <inkml:trace contextRef="#ctx0" brushRef="#br0" timeOffset="82102.1963">10654 9578 0,'-124'53'31,"248"-106"-31,-283 123 0,-35 1 32,194-53-17,-18-18 1</inkml:trace>
  <inkml:trace contextRef="#ctx0" brushRef="#br0" timeOffset="83176.9985">14376 11748 0,'17'17'16,"-17"1"-16,-70-36 46,-142 1-14,212-1-1</inkml:trace>
  <inkml:trace contextRef="#ctx0" brushRef="#br0" timeOffset="83634.7534">14623 11553 0,'17'0'0,"1"0"31,0-17 0,176-18 16,-53 52-16,-106 54-15,-194 193 46,142-246-62,-1 0 0,-53 87 32,124 1 15,159-106-16,-141-17 0</inkml:trace>
  <inkml:trace contextRef="#ctx0" brushRef="#br0" timeOffset="85695.6002">7602 9966 0,'0'18'0,"0"-1"0,36 124 47,52-17-32,159 193 32,-71-87 0,159 34 0,-194-158-16,106 106 16,-35-54-31,-36-16 31,142 52-16,-142-71 16,-140-105-47,352 193 47,-371-211-47,107 36 31,-107-19-31,230 54 47,-211-54-47,158 54 15,53 0 32,35-1-16,141 18 32,-105-88-32,105 18 16,89-71-16,-124 0 16,-71 18-16,18-18 1,53-18 15,-317 71-16,-36-35 16,-141-53-32,89 35 32,-36 35 0,35 18-16,36 0 16,-1 0-47,19 18 16,34 17 15,-35 18-31,-52 35 31,-36-52 16</inkml:trace>
  <inkml:trace contextRef="#ctx0" brushRef="#br0" timeOffset="86676.7561">15328 11518 0,'0'18'0,"18"-18"31,17-71-15,106-52 31,-123 105-47,88-105 16,-53 52-16,176-211 46,-70 106-14,-18 17 15,-106 141-16,-53 18 0,1-35-15,17 17-1,-18 1 32,-70 34-16,17 19-15,160-36 47,-54 0-63,106 52 31,-106 107 16,-52-141-16</inkml:trace>
  <inkml:trace contextRef="#ctx0" brushRef="#br0" timeOffset="87011.4178">16810 10425 0,'18'17'0,"-1"-17"15,-52 0 17,-71 0-17,88 0 1,-17 0-16,-18-17 31</inkml:trace>
  <inkml:trace contextRef="#ctx0" brushRef="#br0" timeOffset="87522.5636">17445 10019 0,'0'0'0,"17"-18"0,1 1 16,-18-1 15,-35 18-15,35 18-16,-335 299 78,317-264-78,53 35 31,1-52-31,52 16 16,229-16 15,-193-107-16,-265-88 32,0 301 0,123-54-31,53 0 15</inkml:trace>
  <inkml:trace contextRef="#ctx0" brushRef="#br0" timeOffset="88985.2754">16951 11536 0,'-18'0'0,"36"0"31,35 0 0,17-18-15,142-17 31,-177 105 0,-70 19-32,-18-36 32,71-53-15,70 35-17,18 53 16,-89-70-31,1 17 0,0 0 0,-159 89 47,-36-124-31,89-71 46</inkml:trace>
  <inkml:trace contextRef="#ctx0" brushRef="#br0" timeOffset="91593.7542">7514 9525 0,'0'0'0,"18"0"0,17 0 16,0 0 15,-70 282 47,35-247-78,-70 212 16,52-176-16,18-36 0,-18 159 16,71 159 46,0-229-46,-53-107-16,159 212 47,-142-211-47,125 159 31,52 52 0,17-17 16,71 17 0,-246-212-47,-19 1 0,195 106 47,-53-54-32,141 54 32,0-19 0,52-34-16,-211-53 1,-105-1-32,493 89 46,-459-88-30,107-1 0,-89 1-16,282 53 47,-317-54-47,265 54 46,176-1-14,-336-52-1,354 53 16,105-36 31,-246-35-47,-142 0-15,353-35 31,-529 35-47,406-106 47,-424 88-47,388-158 46,-211-1-14,-177 160-32,265-89 47,-229 88-47,52-52 31,-70-1-16,18-17 32,-124 17 16,35 71-63,0 0 15,-17 0 32,53 0-15,141 18 14,-142 70-30,-87 36 47,87-124-48</inkml:trace>
  <inkml:trace contextRef="#ctx0" brushRef="#br0" timeOffset="92742.8681">20073 10248 0,'18'0'0,"-1"0"16,-17 53-1,18 247 32,-18-194 0,-35-388 0,35-36-31,-159-35 31,0 477-16,71 52 0,141-35 16,70-123-31,89-53 46</inkml:trace>
  <inkml:trace contextRef="#ctx0" brushRef="#br0" timeOffset="93639.616">20055 11377 0,'18'0'0,"-18"-18"16,-18 1 15,1 17-16,-142 123 17,71 124 15,176-53-16,-70-194-31,158 36 15,247-301 48,-423 230-63,-88-142 31,53 142-31,0 17 0,-106 1 47,123 17-47</inkml:trace>
  <inkml:trace contextRef="#ctx0" brushRef="#br0" timeOffset="104113.1315">12577 11606 0,'0'18'0,"-71"123"47,36-106-47,-18 36 15,-18-18 17,18-71-1</inkml:trace>
  <inkml:trace contextRef="#ctx0" brushRef="#br0" timeOffset="104356.3404">12241 11659 0,'53'0'31,"-53"18"-31,71 35 31,246 211 16,-281-211-15,-36-88-17</inkml:trace>
  <inkml:trace contextRef="#ctx0" brushRef="#br0" timeOffset="104987.8487">12700 11201 0,'18'0'47,"-1"0"-47,89-18 47,-88 0-47,17 18 15,-53 71 48,1-36-47,-19 36-1,-52 52 16,141-105 16,35-18-31,-70 0-16,53-18 62</inkml:trace>
  <inkml:trace contextRef="#ctx0" brushRef="#br0" timeOffset="105731.27">15505 11730 0,'17'18'0,"-17"-1"16,-106 107 15,-17-36-15,105-71-16,-123 19 46</inkml:trace>
  <inkml:trace contextRef="#ctx0" brushRef="#br0" timeOffset="105985.4798">15117 11818 0,'264'176'62,"-211"-123"-46,-35-35-16,35 17 93,-18-17-93</inkml:trace>
  <inkml:trace contextRef="#ctx0" brushRef="#br0" timeOffset="106956.3512">16633 11624 0,'18'18'15,"17"-18"1,-17 17-16,0 1 15,17 194 32,-35-142-15,-18-105-17</inkml:trace>
  <inkml:trace contextRef="#ctx0" brushRef="#br0" timeOffset="107126.5524">16845 11818 0,'0'0'0,"-17"18"31,-1-18-31,0 0 16,-123 0-1,-18-36 16</inkml:trace>
  <inkml:trace contextRef="#ctx0" brushRef="#br0" timeOffset="108670.3088">21096 10936 0,'-18'0'0,"-87"-18"16,-319-52 31,-140 140 0,493-52-47,-123 88 15,53-36-15,-388 566 63,582-460-47,1023 177 46,-864-353-62,-107 0 0,583-371 47,-476-70 0,-194 212-47,-336 17 31,265 212-31,-317-17 47</inkml:trace>
  <inkml:trace contextRef="#ctx0" brushRef="#br0" timeOffset="109150.8568">22260 11307 0,'88'17'0,"-105"-17"32,-36 0-32,-317 18 31,123-1 16</inkml:trace>
  <inkml:trace contextRef="#ctx0" brushRef="#br0" timeOffset="109866.4417">21661 11201 0,'158'-89'31,"-140"89"-16,0-17-15,52-1 32,-282 195 15,-34-36-16,246-71 31,52-52-62,-34-18 16,158 18 15,-123-36 16,-53-53-16,0 18 1,-53-52 14,36 87-30,-1 0-16,18 36 31,0 123 1,-53-88 14,53-71-46,-106-70 47,124 123-15,0-17-32,-1 17 46</inkml:trace>
  <inkml:trace contextRef="#ctx0" brushRef="#br0" timeOffset="118678.5307">1111 13264 0,'0'53'0,"-17"-35"0,17 17 16,-36 18-1,36 0 1,-17-35 31,17-36 109,0-17-140,0 17-16,123-176 31,-88 177-31,-17-1 15,158-17 17,-87 282-1,-566 423 31,372-653-30,140-228 15,141 211-16,36 123 16,-159-105-16</inkml:trace>
  <inkml:trace contextRef="#ctx0" brushRef="#br0" timeOffset="119003.9679">1870 13670 0,'17'-18'16,"1"18"0,-18 18-1,0 0-15,-71 158 47,54-158-47,-89 105 31,71-123-31,17 0 0,-17-17 16</inkml:trace>
  <inkml:trace contextRef="#ctx0" brushRef="#br0" timeOffset="119176.1811">1499 13723 0,'141'18'31,"-123"-1"-31,141 124 31,-106-105-31,105 52 47</inkml:trace>
  <inkml:trace contextRef="#ctx0" brushRef="#br0" timeOffset="119654.7864">2346 13123 0,'0'-17'0,"88"-36"47,71 0-16,-71 71 1,-158 105-1,-1-88 0,142 18 16,-19 141 0,-228-176-16,176-36-15</inkml:trace>
  <inkml:trace contextRef="#ctx0" brushRef="#br0" timeOffset="119864.8923">3016 13494 0,'53'0'0,"-106"0"15,106 17-15,-88-17 16,-18 0 0,18 0-16,17 0 0,0 0 15,-17-17 16</inkml:trace>
  <inkml:trace contextRef="#ctx0" brushRef="#br0" timeOffset="120402.8442">3775 13264 0,'17'0'15,"-17"-17"1,-211-1 31,70 36-31,88 141 30,264 35 1,-175-142-31,-19-16-16,-17 211 31,-211-230 16,228-158-31,-17 106-1,194-283 17,-176 301-32,0-54 31,-36 71-16,-17 0 17</inkml:trace>
  <inkml:trace contextRef="#ctx0" brushRef="#br0" timeOffset="120672.5114">3898 13635 0,'18'-18'0,"-18"53"31,-124 195 16,36-213-16</inkml:trace>
  <inkml:trace contextRef="#ctx0" brushRef="#br0" timeOffset="120853.6942">3651 13635 0,'36'17'16,"-1"1"0,-35 17-16,176 159 31,-52-141 0,-107-53 0</inkml:trace>
  <inkml:trace contextRef="#ctx0" brushRef="#br0" timeOffset="121237.0002">4198 13264 0,'0'0'0,"0"-17"16,159-36 15,17 18 16,-264 246 0,70-175-47,18 105 47,89-106-31,52-17 15</inkml:trace>
  <inkml:trace contextRef="#ctx0" brushRef="#br0" timeOffset="121470.5076">5062 13511 0,'18'18'0,"-18"17"16,0 1-16,0 16 15,0 107 1,-18-141 0,18 0-1,-17-18-15</inkml:trace>
  <inkml:trace contextRef="#ctx0" brushRef="#br0" timeOffset="121667.033">5080 13617 0,'-106'35'47,"89"-35"-47,-107 0 31,124-17-15</inkml:trace>
  <inkml:trace contextRef="#ctx0" brushRef="#br0" timeOffset="122112.7609">5856 13441 0,'35'106'47,"-35"-71"-47,0 0 0,18 247 47,-18-264-31,-18-424 46,1 353-46,-124-282 15,-53 388 0,123 124 1,71-160-32,124 177 31,-89-176-31,106 17 31,123-17 0</inkml:trace>
  <inkml:trace contextRef="#ctx0" brushRef="#br0" timeOffset="122372.9055">6579 13635 0,'0'17'16,"-35"54"0,-71 53 15,-35-36 0,106-106-15</inkml:trace>
  <inkml:trace contextRef="#ctx0" brushRef="#br0" timeOffset="122547.1417">6244 13600 0,'106'123'31,"-212"-246"-31,318 387 15,-195-246-15,19 17 16,264 53 31</inkml:trace>
  <inkml:trace contextRef="#ctx0" brushRef="#br0" timeOffset="122768.5287">7355 13670 0,'0'35'0,"-35"-35"63,-35 0-63,-19 0 0,54 0 0,-18-17 31</inkml:trace>
  <inkml:trace contextRef="#ctx0" brushRef="#br0" timeOffset="123233.9399">7867 13564 0,'18'0'16,"-18"18"-16,17 52 15,-17 283 48,0-335-48,-35-106 17,-18-124-1,35 159-31,1-70 0,17 52 0,-141-211 47,52 300-32,54-18-15,0 52 16,0 90 0,35-107-16,0 0 0,247 177 62,-177-212-62,71-18 16</inkml:trace>
  <inkml:trace contextRef="#ctx0" brushRef="#br0" timeOffset="123490.9288">8767 13652 0,'17'0'0,"-105"0"31,-106 0 0,141 0-15</inkml:trace>
  <inkml:trace contextRef="#ctx0" brushRef="#br0" timeOffset="123656.1588">8696 13776 0,'35'71'15,"-70"-142"-15,-247 124 63,282-71-63</inkml:trace>
  <inkml:trace contextRef="#ctx0" brushRef="#br0" timeOffset="124211.2199">9807 13335 0,'0'0'0,"35"0"0,-35 35 32,-17-35-32,-265 388 46,211-70-14,195-212-1,-89-89-15</inkml:trace>
  <inkml:trace contextRef="#ctx0" brushRef="#br0" timeOffset="124511.7996">10072 13723 0,'0'18'0,"17"-1"0,-140 160 47,105-160-47,-70 54 16,53-18-1,-18-18 1</inkml:trace>
  <inkml:trace contextRef="#ctx0" brushRef="#br0" timeOffset="124670.0495">9719 13794 0,'0'0'15,"53"70"-15,-18-35 16,53 89-1,-35-89-15,159 71 47</inkml:trace>
  <inkml:trace contextRef="#ctx0" brushRef="#br0" timeOffset="124948.2388">10813 13776 0,'0'18'0,"-18"-18"16,-53 0 0,54 0-16,-212 0 62</inkml:trace>
  <inkml:trace contextRef="#ctx0" brushRef="#br0" timeOffset="125625.0197">11112 13600 0,'18'-18'0,"0"18"16,-1-35 15,213 17 32,-195 36-63,18 70 31,-53-71-31,-229 160 62,176-142-46,159 0 31,35 36-16,-159 52 0,-176-17 16,176-106-47,1-70 16</inkml:trace>
  <inkml:trace contextRef="#ctx0" brushRef="#br0" timeOffset="125936.504">11677 13194 0,'0'35'15,"18"-35"-15,140 194 32,-52 371 30,-247-442-46,88-176 15</inkml:trace>
  <inkml:trace contextRef="#ctx0" brushRef="#br0" timeOffset="126265.3062">12594 13370 0,'18'0'0,"-53"0"16,-195 265 31,107-18-32,158 159 32,124-354-16,-106-69-15</inkml:trace>
  <inkml:trace contextRef="#ctx0" brushRef="#br0" timeOffset="127206.8167">12718 14005 0,'-18'0'0,"18"-17"15,35-1-15,71-17 31,71-1 1,-160 142-1,-105 0 0,70-88-31,-158 158 63,211-158-63,106 35 15,-17-53 17</inkml:trace>
  <inkml:trace contextRef="#ctx0" brushRef="#br0" timeOffset="127452.0071">13582 14111 0,'-18'0'15,"-246"141"48,228-123-63,-16 0 15,34-18-15</inkml:trace>
  <inkml:trace contextRef="#ctx0" brushRef="#br0" timeOffset="127645.1802">13194 14058 0,'70'0'32,"-70"35"-32,89 89 31,175 70 16,-246-212-32</inkml:trace>
  <inkml:trace contextRef="#ctx0" brushRef="#br0" timeOffset="127979.7227">13899 13688 0,'0'-18'0,"0"0"16,142-17 15,-19 35 16,-229 159 0,36 17-16,193-140 16,18-19-16</inkml:trace>
  <inkml:trace contextRef="#ctx0" brushRef="#br0" timeOffset="128271.9742">14905 14111 0,'0'0'0,"0"18"0,-18-18 16,-211 17 31,194-17-47,-18-35 15</inkml:trace>
  <inkml:trace contextRef="#ctx0" brushRef="#br0" timeOffset="128664.2556">15258 13899 0,'53'18'31,"-36"-18"-31,107-35 16,-89 17-16,177 1 47,-230 105-16,-105 88 0,-19 71 16,336-123 0,-105-124-47,-19-18 16</inkml:trace>
  <inkml:trace contextRef="#ctx0" brushRef="#br0" timeOffset="128836.5459">16351 14182 0,'0'0'0,"-123"17"31,105-17-31,0 36 16,-17-36-16,-71 70 31,71-35-31,17-35 0,-34 53 31</inkml:trace>
  <inkml:trace contextRef="#ctx0" brushRef="#br0" timeOffset="129009.6909">15857 14111 0,'0'0'0,"89"88"16,-72-70-16,283 229 62,-159-229-30</inkml:trace>
  <inkml:trace contextRef="#ctx0" brushRef="#br0" timeOffset="129322.0506">17022 13882 0,'17'17'31,"-17"54"-16,0 105 17,-17-52-1</inkml:trace>
  <inkml:trace contextRef="#ctx0" brushRef="#br0" timeOffset="129479.1644">17233 14076 0,'-35'0'15,"70"0"-15,-352 0 47,229 0-47,52 0 31</inkml:trace>
  <inkml:trace contextRef="#ctx0" brushRef="#br0" timeOffset="129930.1064">17568 13917 0,'0'-18'15,"0"1"-15,106-18 47,-35 17-47,193 88 47,-264-34-47,-70 17 16,52-36-16,-246 107 47,264-107-32,35 19 1,88-1 15,-87-17-31,122 193 47,-352-158-16,88-141-15</inkml:trace>
  <inkml:trace contextRef="#ctx0" brushRef="#br0" timeOffset="130227.1594">18433 13423 0,'-18'0'16,"0"35"-16,18-17 15,159 388 16,-229 335 16,-1-688-31,-141 35 31</inkml:trace>
  <inkml:trace contextRef="#ctx0" brushRef="#br0" timeOffset="147397.0931">3122 9066 0,'18'0'0,"-1"0"0,1 18 15,-18 0 1,35 105 15,-35 106 16,106 159-16,229-52 16,318-36 0,52-36 0,-264-105-16,424 141 16,-301-53-16,-158-36-15,-336-175 0,1-1-16,441 229 31,34 36 16,89 35 0,-511-229-16,35 53 0,-124-141 0</inkml:trace>
  <inkml:trace contextRef="#ctx0" brushRef="#br0" timeOffset="148696.987">9613 13088 0,'0'0'0,"35"18"15,-17-1-15,53 54 47,-71-195 0,-18-70-31,18 53 15,0 106-15,18 141 15,-18-89-31,53 107 31,-1 88 16,-69-177-31,-248-53 30,230 18-46,141-353 297,-124 353-265,-17 18-17,-159 106 16,106-71 1,88-36 15,17-34-32,72-54 1,69 18 31,-175 159 0,-36-71-32,53 0 32,88-52-16,-35-71 16,-53 105 0,0 1-16,0 17 1</inkml:trace>
  <inkml:trace contextRef="#ctx0" brushRef="#br0" timeOffset="159073.6906">9190 3475 0,'159'70'0,"-142"-52"0,1-18 0,35 71 47,-212-36-31,-846-35 46,775-35-62,125 17 0,-601-529 63,706 477-63,0-19 0,617-704 47,-405 669-32,688-35 17,299 653-1,-864-88-15,-300-318-16,-334 759 62,228-812-62,-1270 89 63</inkml:trace>
  <inkml:trace contextRef="#ctx0" brushRef="#br0" timeOffset="176265.8776">882 16087 0,'35'-18'0,"-35"53"31,-17 18-15,17-35-16,-89 176 16,-52 0 30,124-194-46,-54-35 32</inkml:trace>
  <inkml:trace contextRef="#ctx0" brushRef="#br0" timeOffset="176489.9113">494 16298 0,'0'-53'0,"0"106"0,88-106 31,-70 53-16,193 194 17,-17-52-17,36-107 32,-213-35-47</inkml:trace>
  <inkml:trace contextRef="#ctx0" brushRef="#br0" timeOffset="176709.0323">1852 16104 0,'0'0'16,"35"0"-16,-35 18 0,-88-18 31,-88 18 16,158-18-47,36 0 31</inkml:trace>
  <inkml:trace contextRef="#ctx0" brushRef="#br0" timeOffset="176881.1626">1799 16210 0,'0'0'16,"88"35"-16,-88-17 16,-141 17 31,18-52-16,140-1-16</inkml:trace>
  <inkml:trace contextRef="#ctx0" brushRef="#br0" timeOffset="177534.5834">3210 15628 0,'18'18'0,"-53"-18"16,-18 0 15,-212 17 16</inkml:trace>
  <inkml:trace contextRef="#ctx0" brushRef="#br0" timeOffset="177962.7303">3351 15240 0,'18'18'16,"0"35"-1,52 176 17,-52-106 14,-18-70-46,0 0 16,0-35-16,0-1 0,-18-87 31,18 52-31,106-70 32,-88 88-32,246 106 62,-264-88-62,-300 123 47,283-141-47,-36-18 31</inkml:trace>
  <inkml:trace contextRef="#ctx0" brushRef="#br0" timeOffset="178431.0683">4339 15293 0,'0'18'0,"0"-1"0,53 160 46,-35-54-30,-1-52 31</inkml:trace>
  <inkml:trace contextRef="#ctx0" brushRef="#br0" timeOffset="178580.3239">4621 15469 0,'18'0'16,"-36"0"-16,-281 53 47,263-53-47,1 18 0,-53-18 31</inkml:trace>
  <inkml:trace contextRef="#ctx0" brushRef="#br0" timeOffset="178819.7205">4710 15769 0,'0'0'0,"0"53"15,0-35 1,-194-18-1,-18 0 17,177 0-1</inkml:trace>
  <inkml:trace contextRef="#ctx0" brushRef="#br0" timeOffset="179339.6462">4815 15946 0,'18'35'0,"17"0"32,1 18-17,34-18 32,-35-141-16,-35 36-31,18 35 0,35-459 47,-53 458-31,106-105 15,123 106 0,142 17 1,369-17-1,566-18 16,-583 0-16,-388-53 0</inkml:trace>
  <inkml:trace contextRef="#ctx0" brushRef="#br0" timeOffset="182439.0117">5468 15575 0,'18'0'0,"-1"0"15,54-17 1,176-1 31,-230 18-47,-105 176 47,71-158-47,-124 123 31,123-106-31,0-17 0,1 0 16,17 123 15,194-88 16,-71-71-16</inkml:trace>
  <inkml:trace contextRef="#ctx0" brushRef="#br0" timeOffset="183558.7466">5609 15575 0,'0'-35'0,"0"17"16,-17 18-16,17 0 47,35 212-16,-35 105 16,0-211 0,0-176-32,123-195 32,-87 247-47,34 1 16,106 70 15,-246 282 16,-124-300-16,123-123 16,107 53-47</inkml:trace>
  <inkml:trace contextRef="#ctx0" brushRef="#br0" timeOffset="184199.4319">6227 15505 0,'17'0'63,"36"-36"-48,71 1 16,-89 53 1,-35-1-32,0 1 0,0 17 0,-124 106 47,107-123-32,34 53 32,213-71-16,-195 0-15</inkml:trace>
  <inkml:trace contextRef="#ctx0" brushRef="#br0" timeOffset="184448.8133">7126 15822 0,'35'0'0,"-229"18"62,177-18-62,-71-71 47</inkml:trace>
  <inkml:trace contextRef="#ctx0" brushRef="#br0" timeOffset="184759.3075">7549 15522 0,'18'36'16,"-18"-19"-16,-70 89 47,52-71-47,0-17 0,1 88 47,52-106-16,71 0 0,-71 0-31,53-36 0,-70 36 16,17-17-16</inkml:trace>
  <inkml:trace contextRef="#ctx0" brushRef="#br0" timeOffset="184960.4179">7867 15522 0,'0'0'0,"-35"-17"0,17 87 31,18-52-31,-18 17 0,-17 353 63,53-247-48,-1-141 1</inkml:trace>
  <inkml:trace contextRef="#ctx0" brushRef="#br0" timeOffset="185346.1013">8184 15840 0,'-17'0'15,"34"0"-15,-122-18 32,87 18-17,-53 71 1,19 52 46,104-105-46,72-159 31,-124 105-16,53 107 0,106 52 16,-142-123-47,1 0 0</inkml:trace>
  <inkml:trace contextRef="#ctx0" brushRef="#br0" timeOffset="185963.9109">8590 15699 0,'0'0'16,"18"0"-16,-18 17 0,17-17 31,-52 0-15,-53 88 15,17 89 0,195-54 16,88-193 0</inkml:trace>
  <inkml:trace contextRef="#ctx0" brushRef="#br0" timeOffset="187060.2271">8819 16528 0,'0'0'16,"124"0"-16,-89 0 0,71 17 47,-159-17-47,-547-17 31,-423-19 16,-405-52-16,422 35-15,830 53-16,-1165 18 62,1306-36-62,-36 1 32,107 17-32</inkml:trace>
  <inkml:trace contextRef="#ctx0" brushRef="#br0" timeOffset="187579.6055">4921 16863 0,'36'0'31,"105"0"1,17 0 14,-105 0-46,-53 106 32,0-89-32,-264 230 47,211-176-32,212 17 32,-18-88-16,-124-18-31</inkml:trace>
  <inkml:trace contextRef="#ctx0" brushRef="#br0" timeOffset="188008.3831">5574 17180 0,'0'0'0,"35"0"0,-17-17 47,-53-1-16,17 18-15,-88 88 15,106-70-31,35 88 47,36-124-16,-1-70 16,-70 88-15,124 123-1,-1-70-16</inkml:trace>
  <inkml:trace contextRef="#ctx0" brushRef="#br0" timeOffset="188941.2831">9860 16387 0,'0'0'0,"18"0"15,-1 0 1,-70 17-1,-88 18 32,106-35-31</inkml:trace>
  <inkml:trace contextRef="#ctx0" brushRef="#br0" timeOffset="189125.6414">9860 16651 0,'0'0'47,"0"88"-47,-159-105 47,142-1-47,-1 0 0</inkml:trace>
  <inkml:trace contextRef="#ctx0" brushRef="#br0" timeOffset="190204.2203">10848 16087 0,'35'17'15,"-17"-17"-15,-1 0 16,-17 0 15,-264-17 0,123 17 16</inkml:trace>
  <inkml:trace contextRef="#ctx0" brushRef="#br0" timeOffset="191103.2009">11836 15593 0,'17'0'0,"-17"17"16,-88 72 15,-88 228 0,158-176 0,89 36 1,-36-213-1</inkml:trace>
  <inkml:trace contextRef="#ctx0" brushRef="#br0" timeOffset="191375.4909">11959 16016 0,'18'18'0,"-18"-1"0,-71 1 31,54-18-31,-160 0 47,160 0-47</inkml:trace>
  <inkml:trace contextRef="#ctx0" brushRef="#br0" timeOffset="191754.0785">12206 15928 0,'18'0'16,"-1"0"-16,54 0 31,35-18 16,-106 54-31,-106 193 46,106-212-62,0 1 0,0 35 32,0-35-32,106-1 31,-89-17-31,125-88 31</inkml:trace>
  <inkml:trace contextRef="#ctx0" brushRef="#br0" timeOffset="192057.4272">12559 15558 0,'-18'0'0,"106"141"47,-52-88-31,-1-1-16,-17-16 0,52 264 31,-193-159 16,52-106-16</inkml:trace>
  <inkml:trace contextRef="#ctx0" brushRef="#br0" timeOffset="192862.5989">13194 15734 0,'18'-18'16,"-1"36"-16,18 35 16,-17-36-16,17 107 31,-35 17 16,-17-141-32</inkml:trace>
  <inkml:trace contextRef="#ctx0" brushRef="#br0" timeOffset="193033.1774">13441 15910 0,'35'0'16,"-70"0"-16,-124 36 46,124-36-46,-18 17 16</inkml:trace>
  <inkml:trace contextRef="#ctx0" brushRef="#br0" timeOffset="193229.3068">13494 16210 0,'17'35'0,"-34"-35"16,-54 18 15,-140-18 0</inkml:trace>
  <inkml:trace contextRef="#ctx0" brushRef="#br0" timeOffset="193873.1388">13705 16334 0,'36'70'47,"-36"-52"-47,0-36 31,17-141 0,36-264 16,18 194-16,-71 211-31,17 1 16,54-54 15,-53 71-31,87-18 47,-52 18-47,406 36 47,-388-36-47,758 17 47,-36-34-16,336-89 16,-917 70-16,-142 36-31,19-17 31</inkml:trace>
  <inkml:trace contextRef="#ctx0" brushRef="#br0" timeOffset="194748.617">14570 15787 0,'0'0'0,"0"35"16,0-17-1,-141 140 17,70 89 15,159-141-32,-70-88 1,0-18-16,-1 0 15</inkml:trace>
  <inkml:trace contextRef="#ctx0" brushRef="#br0" timeOffset="194945.6957">14764 16140 0,'0'17'15,"-18"-17"1,-105 0 15,105 0-31,-17 0 32</inkml:trace>
  <inkml:trace contextRef="#ctx0" brushRef="#br0" timeOffset="195291.5549">14975 15998 0,'36'0'16,"-19"0"-1,89 36 32,-106 17-31,-106 105 31,71-52-16,123-53 0,-70-53-31,141-70 31</inkml:trace>
  <inkml:trace contextRef="#ctx0" brushRef="#br0" timeOffset="195614.859">15275 15822 0,'18'18'16,"123"140"31,-70 72-16,-142-36 16,36-194-31</inkml:trace>
  <inkml:trace contextRef="#ctx0" brushRef="#br0" timeOffset="196101.0815">15769 15716 0,'18'0'16,"-1"-17"15,1 17-16,17 0 1,-35 17 0,-17 54 15,-54 52 0,54-105-31,-1 35 31,18-36-31,18-17 32,34 0-1,37 0 0</inkml:trace>
  <inkml:trace contextRef="#ctx0" brushRef="#br0" timeOffset="196447.2558">16404 16140 0,'18'0'0,"-18"17"15,0-17 17,-194-17-1,176-1-15</inkml:trace>
  <inkml:trace contextRef="#ctx0" brushRef="#br0" timeOffset="196795.6833">16775 15946 0,'0'35'0,"0"-18"15,-36 19 1,-17 52 31,53-70-47,-17 17 31,17-18-31,35-17 31,141-17 1,-70-1-1</inkml:trace>
  <inkml:trace contextRef="#ctx0" brushRef="#br0" timeOffset="197036.935">16986 15857 0,'0'36'15,"0"-19"17,0 1-32,-35 423 31,35-423-31,0 70 15,0-88 32</inkml:trace>
  <inkml:trace contextRef="#ctx0" brushRef="#br0" timeOffset="197369.5893">17604 15734 0,'-18'18'16,"-53"34"0,18 1-1,-88 282 32,159-123-16,53-124 1,-19-105-1</inkml:trace>
  <inkml:trace contextRef="#ctx0" brushRef="#br0" timeOffset="197769.4337">17657 15998 0,'17'0'16,"54"0"15,-54 0-31,1 0 16,35 0 15,-53 18-16,-53 53 1,53-54-16,-35 19 16,17-19-16,-35 142 31,230-71 31,-142-123-46</inkml:trace>
  <inkml:trace contextRef="#ctx0" brushRef="#br0" timeOffset="198030.5793">17974 15716 0,'0'36'16,"35"34"-1,89 230 17,-159 88 30,-1-406-46</inkml:trace>
  <inkml:trace contextRef="#ctx0" brushRef="#br0" timeOffset="198337.0041">18609 15699 0,'-18'0'0,"1"17"16,-124 301 46,105-36-31,195-229 16</inkml:trace>
  <inkml:trace contextRef="#ctx0" brushRef="#br0" timeOffset="198902.2848">18627 15963 0,'-18'18'0,"53"-36"16,1 1 31,-19 17-31,36 0 15,18 0-16,35 0 32,-159 105 0,-18-16-16,89-89 1,52 17-1,-123 160 31,36-177-62,-36-53 47</inkml:trace>
  <inkml:trace contextRef="#ctx0" brushRef="#br0" timeOffset="199208.1203">19138 15663 0,'-17'36'0,"52"34"16,-35-52-16,212 246 46,-177-175-46,-88 210 32,-71-263-17,-87-72 17</inkml:trace>
  <inkml:trace contextRef="#ctx0" brushRef="#br0" timeOffset="200033.6769">17674 15363 0,'-17'0'0,"17"18"16,88 17 15,-53-35-15,512-17 46,-353 17 17,35 17-79,71-17 0,-229-17 0,-19-1 0,19 18 0,17 0 31,-88 35 16,18-17-47,35 123 31,-36-123-31,19 35 31</inkml:trace>
  <inkml:trace contextRef="#ctx0" brushRef="#br0" timeOffset="201320.7843">19015 16863 0,'17'0'0,"1"0"0,-36 0 47,-123 0-16,-88 0 16,194 0-47,-459 0 47,441 0-47,-476 35 47,423-35-47,-441 18 46,477-18-46,-142 0 16,-370 17 31,35-17 0,35 0-16,230 0 0,-388-17 16,617 17-47,-441-18 31,424 18-31,-1 0 16,-599-88 15,52 53 16,54 17-16,335 18 1,193 0-17</inkml:trace>
  <inkml:trace contextRef="#ctx0" brushRef="#br0" timeOffset="202077.3778">13441 17374 0,'-18'18'0,"36"-18"47,-1-18-31,177-17 15,-105 106 0,-213 87 16,18-52-31,1 71 46,281-125-31,-53-87 1</inkml:trace>
  <inkml:trace contextRef="#ctx0" brushRef="#br0" timeOffset="202403.3683">14252 17410 0,'0'0'0,"0"-36"16,-17 54 15,-72 70-16,19 18 17,35-71-32,17 18 0,-35 141 31,71-123 16,-1-54-47,266-105 31,-248 71-31</inkml:trace>
  <inkml:trace contextRef="#ctx0" brushRef="#br0" timeOffset="202736.6289">14376 17604 0,'-18'0'16,"53"-18"15,195 18 0,-195 0 1,-70 88-1,-1-70-31,19-1 15,-54 89 17,71-70-32,124 16 47,-107-52-47,71-35 15</inkml:trace>
  <inkml:trace contextRef="#ctx0" brushRef="#br0" timeOffset="202956.6347">14870 17321 0,'0'0'16,"0"18"-16,141 247 46,-88-89-30,-53-88-16,0-70 16,-177 123 15,124-123-15,36-18-1</inkml:trace>
  <inkml:trace contextRef="#ctx0" brushRef="#br0" timeOffset="208436.8538">20055 16810 0,'18'35'0,"-36"-35"31,-17 0-15,-106-17 15,106 17 1</inkml:trace>
  <inkml:trace contextRef="#ctx0" brushRef="#br0" timeOffset="208605.0399">19932 16898 0,'123'106'32,"-246"-212"-32,176 247 31,-71-141-15,-123-53 15</inkml:trace>
  <inkml:trace contextRef="#ctx0" brushRef="#br0" timeOffset="209652.6729">20867 15769 0,'0'-17'16,"17"17"0,-17 123 15,0 106 16,18-176-32</inkml:trace>
  <inkml:trace contextRef="#ctx0" brushRef="#br0" timeOffset="209797.5939">20990 15946 0,'0'0'0,"36"0"0,-125 0 46,-69 0-30,140 0-16,-70-53 47</inkml:trace>
  <inkml:trace contextRef="#ctx0" brushRef="#br0" timeOffset="210447.257">21467 15787 0,'0'17'0,"35"-17"63,-35-17-48,88-71 16,18 35-15,53 106 31,-212 246-16,-36-140 0,-140-124 16,229-70-31,35-35 0,1 70-16,228-18 46,-228 36-46,17 17 0,105 71 63</inkml:trace>
  <inkml:trace contextRef="#ctx0" brushRef="#br0" timeOffset="211327.1097">22595 15610 0,'18'0'16,"-18"18"-1,0 141 17,-18-53-1</inkml:trace>
  <inkml:trace contextRef="#ctx0" brushRef="#br0" timeOffset="211484.1689">22789 15804 0,'53'0'31,"-88"0"-31,-106 0 16,-71 0 31</inkml:trace>
  <inkml:trace contextRef="#ctx0" brushRef="#br0" timeOffset="211710.326">22842 16122 0,'18'35'16,"-36"-70"-16,36 88 15,-177-53 17,-35-18-17,124-52 32</inkml:trace>
  <inkml:trace contextRef="#ctx0" brushRef="#br0" timeOffset="212319.9998">23089 16316 0,'0'18'0,"18"-1"15,0-34 32,52-336 0,-35 88-31,18-88 31,-17 301-16,69 16 0,372 1 16,-301 35-31,1182-18 46,-317 107-31,-618-54 1,-282-88-1</inkml:trace>
  <inkml:trace contextRef="#ctx0" brushRef="#br0" timeOffset="213267.2879">23777 15681 0,'18'0'0,"17"0"31,-17 0-15,-18 35-1,-124 124 32,89-106-31,141 0 46,-36-53-62,-52 0 0,176-53 63</inkml:trace>
  <inkml:trace contextRef="#ctx0" brushRef="#br0" timeOffset="213511.3908">24095 15699 0,'0'17'15,"-18"71"17,-17 177-1,35-124-15,17-123 30,1-18-30</inkml:trace>
  <inkml:trace contextRef="#ctx0" brushRef="#br0" timeOffset="214213.0693">24853 15981 0,'18'0'0,"-1"17"31,-52-17-16,18 0-15,-160-17 32,89 17 15,88-18-47</inkml:trace>
  <inkml:trace contextRef="#ctx0" brushRef="#br0" timeOffset="215850.6561">25047 15769 0,'35'0'0,"-17"0"15,53-17 17,35-1-1,-89 18-31,1 0 0,-1 0 15,-34 88 17,-71 36-1,70-107-15,0 1-16,1-1 0,-54 107 46,71-106-46,318 52 79,-230-105-64</inkml:trace>
  <inkml:trace contextRef="#ctx0" brushRef="#br0" timeOffset="216136.2759">25647 15787 0,'0'35'31,"-106"106"16,88-88-16,160-18 16,-1-123-16,-124 71-31</inkml:trace>
  <inkml:trace contextRef="#ctx0" brushRef="#br0" timeOffset="216339.3757">25859 15734 0,'-18'123'31,"0"-105"-16,1 247 17,17-160-1,0-87-15</inkml:trace>
  <inkml:trace contextRef="#ctx0" brushRef="#br0" timeOffset="217069.985">25594 16792 0,'53'36'0,"-18"-36"31,-17 17-16,-459-70 32,-423-17-15,35 17-1,687 53-31,-1075-71 47,1094 71-32,105 18 1</inkml:trace>
  <inkml:trace contextRef="#ctx0" brushRef="#br0" timeOffset="217768.4401">23460 17110 0,'17'0'0,"1"0"16,-36 17 15,-70 36-15,18 18 46,228-36-31,-34-17-15</inkml:trace>
  <inkml:trace contextRef="#ctx0" brushRef="#br0" timeOffset="217991.6191">23830 17022 0,'-18'35'0,"-52"124"47,17 52-32,53-176 1,-18 160 15,18-178-31,0 1 16</inkml:trace>
  <inkml:trace contextRef="#ctx0" brushRef="#br0" timeOffset="223554.3794">19914 14358 0,'0'-18'0,"0"1"16,53-18 15,247-160 1,300-140 14,88-88 1,194-89-15,0-299 30,-583 335-46,-140-300 31,-159 688-47,-141-459 31,106 459-31,17-1 0,-193-440 31,-442-529 16,-35-36 15,653 1006-62,-124-441 32,230-406-1,17 794-15,529-424 30,-405 407-30,-195 122 0,19 19-1</inkml:trace>
  <inkml:trace contextRef="#ctx0" brushRef="#br1" timeOffset="237127.1625">24888 8961 0,'18'0'31,"-18"17"-15,0 36-16,18 106 47,-18-106-47,0 17 15,0-34-15,-36-36 31</inkml:trace>
  <inkml:trace contextRef="#ctx0" brushRef="#br1" timeOffset="237302.4912">25030 9225 0,'52'-17'16,"-104"34"-16,122-34 0,-105 17 31,17 0-31,-387-89 63,387 72-63</inkml:trace>
  <inkml:trace contextRef="#ctx0" brushRef="#br1" timeOffset="237922.5337">25541 9049 0,'0'0'0,"0"35"16,18-35 31,-18-18-32,53-17 1,105 53 31,-140 88-32,-318 246 48,265-334-63,-124 53 31,142-71-15,17-36-1,176-70 32,-70 124-31,158 194 31,-211-212-32,-35 0 1</inkml:trace>
  <inkml:trace contextRef="#ctx0" brushRef="#br1" timeOffset="239369.5699">23901 9172 0,'-18'18'32,"-17"0"-32,-18 17 15,-106 71 32</inkml:trace>
  <inkml:trace contextRef="#ctx0" brushRef="#br1" timeOffset="239579.8269">23583 9084 0,'159'159'47,"-36"17"-16,-34-105 0</inkml:trace>
  <inkml:trace contextRef="#ctx0" brushRef="#br1" timeOffset="239806.1727">24359 9190 0,'0'0'0,"18"18"0,-53-18 31,-106-18 1,70 18-1</inkml:trace>
  <inkml:trace contextRef="#ctx0" brushRef="#br1" timeOffset="240010.5347">24377 9402 0,'-35'35'47,"-1"-35"-32,1 0 1,-53-18 15</inkml:trace>
  <inkml:trace contextRef="#ctx0" brushRef="#br1" timeOffset="241036.8833">26776 9102 0,'17'17'0,"-17"1"15,0 17-15,-17 106 47,-1-123-47,18 35 31</inkml:trace>
  <inkml:trace contextRef="#ctx0" brushRef="#br1" timeOffset="241204.8952">26846 9313 0,'36'0'0,"-89"0"32,0 0-17,-159-17 17</inkml:trace>
  <inkml:trace contextRef="#ctx0" brushRef="#br1" timeOffset="241474.1821">26846 9631 0,'18'17'0,"0"-17"0,-18 18 0,-194-18 47,-18 0 0,194-18-31</inkml:trace>
  <inkml:trace contextRef="#ctx0" brushRef="#br1" timeOffset="241971.1127">27076 9807 0,'17'18'0,"1"-1"31,35 1 0,-18-18-15,89-370 46,-124 334-62,53-210 32,-53 157-32,35-52 31,176 71 16,54 70-32,494 17 32,-689-17-47,265-35 47</inkml:trace>
  <inkml:trace contextRef="#ctx0" brushRef="#br1" timeOffset="242454.771">27958 9419 0,'35'0'15,"-35"18"1,-35-18-1,-142-18 48</inkml:trace>
  <inkml:trace contextRef="#ctx0" brushRef="#br1" timeOffset="242859.6726">28205 9313 0,'0'0'0,"17"18"16,1-18-16,35 0 47,0 0-32,53 71 32,-195 87 0,-34-34-16,176-1 16,88-105-15,-88-36-1</inkml:trace>
  <inkml:trace contextRef="#ctx0" brushRef="#br1" timeOffset="243236.1134">28822 9349 0,'-18'0'31,"-88"35"1,71 0-17,-53 89 1,176 70 31,194-247 0,-246-88-32,-142-53 32,18 158-16</inkml:trace>
  <inkml:trace contextRef="#ctx0" brushRef="#br1" timeOffset="243804.6234">28681 10089 0,'17'0'0,"-34"0"31,-54 0-31,54 0 16,-19 0-16,-440 0 31,-529-35 16,-18-35 0,952 52-47,-211 0 31</inkml:trace>
  <inkml:trace contextRef="#ctx0" brushRef="#br1" timeOffset="244203.8945">26547 10195 0,'0'0'0,"17"36"31,-17-19-31,0 1 16,-35 17 0,-36 0 15,71 1 16,71-36-32,88-36 17</inkml:trace>
  <inkml:trace contextRef="#ctx0" brushRef="#br1" timeOffset="244385.1472">26829 10142 0,'-18'53'0,"36"-106"0,-36 124 16,18-53-16,-88 299 47,70-299-47,-35 140 31</inkml:trace>
  <inkml:trace contextRef="#ctx0" brushRef="#br1" timeOffset="247294.7007">29422 10037 0,'35'35'0,"-35"-18"16,-141-17 15,17-35 0,89 35-15</inkml:trace>
  <inkml:trace contextRef="#ctx0" brushRef="#br1" timeOffset="247464.9256">29316 10301 0,'0'0'0,"0"35"31,-53-35-15,-88-17 31</inkml:trace>
  <inkml:trace contextRef="#ctx0" brushRef="#br1" timeOffset="248373.096">30215 9525 0,'18'0'31,"0"0"-31,17-18 31,106 1-15,-123-1-16,105 53 47,-123-17-47,-35 105 15,-141 36 32,123-53 0,282-18 0,-141-105-31,-53-19-1</inkml:trace>
  <inkml:trace contextRef="#ctx0" brushRef="#br1" timeOffset="248602.2295">31097 9384 0,'-17'-18'0,"17"36"32,0 141-1,0-124-31,-18 106 31</inkml:trace>
  <inkml:trace contextRef="#ctx0" brushRef="#br1" timeOffset="248785.2078">31186 9560 0,'35'-17'0,"-70"34"0,87-34 32,-69 17-32,-18 0 15,17 0-15,-158 0 31,158 0-31,0 0 16</inkml:trace>
  <inkml:trace contextRef="#ctx0" brushRef="#br1" timeOffset="248971.3123">31256 9931 0,'-18'17'31,"-17"-17"-31,-18 0 16,-211-17 31</inkml:trace>
  <inkml:trace contextRef="#ctx0" brushRef="#br1" timeOffset="251552.5071">31750 9525 0,'-18'18'16,"18"-1"-16,0 1 47,0-36 0,18-17-32,88-71 17,-36 89-1,-105 299 16,17-247-47,-17 36 15,-159 140 32,141-193-31,53-159 31,212 158 0,-142 54-32,-34-53 1,-19-1-16,54 19 15,-53-36 1</inkml:trace>
  <inkml:trace contextRef="#ctx0" brushRef="#br1" timeOffset="251971.3431">32103 9895 0,'17'36'0,"1"-19"16,17 107 15,-35-142 0,36-246 16,-19 140-31,89-105 15,-88 211-15,-1 18-16,19 0 0,246-17 62,-141-36-46,-88 17 15</inkml:trace>
  <inkml:trace contextRef="#ctx0" brushRef="#br1" timeOffset="252512.7184">32544 9613 0,'0'0'0,"-18"18"16,18-1 0,-18-17 15,1 36 31,34-36-15,1 0-31,53 0 0,-54 17-1,19 89 16,-107 35 16,0-105-15,36-54-1</inkml:trace>
  <inkml:trace contextRef="#ctx0" brushRef="#br1" timeOffset="252709.1152">32897 9613 0,'35'18'31,"-53"-1"-31,-176 1 31,88-36-15,89 18-16,-1 0 0,-53-52 31</inkml:trace>
  <inkml:trace contextRef="#ctx0" brushRef="#br1" timeOffset="253754.1873">32085 9666 0,'0'18'47,"-17"-18"-47,-19 35 15,-52 106 32,88-123-47,71 70 47,34-194 0</inkml:trace>
  <inkml:trace contextRef="#ctx0" brushRef="#br1" timeOffset="254174.0168">32191 9454 0,'0'-17'32,"-53"-1"15,53 36-1,0-1-14,35 1-1,-35-88 31</inkml:trace>
  <inkml:trace contextRef="#ctx0" brushRef="#br1" timeOffset="255283.7526">32473 10354 0,'88'18'0,"-52"-18"0,-19 0 0,54 0 47,-89 0-31,-1164-71 46,547 1-46,-88-36 31,688 106-32,17-18 17</inkml:trace>
  <inkml:trace contextRef="#ctx0" brushRef="#br1" timeOffset="257963.5143">31097 10583 0,'18'0'15,"0"0"-15,-18 18 32,-18 35-1,-53 35 16,107-70 0,211 17 0,-194-70-32</inkml:trace>
  <inkml:trace contextRef="#ctx0" brushRef="#br1" timeOffset="258184.969">31362 10548 0,'0'0'15,"-53"247"48,53-212-63,-18 89 31,1 17 0,17-124-15</inkml:trace>
  <inkml:trace contextRef="#ctx0" brushRef="#br1" timeOffset="261927.3357">22789 5486 0,'18'0'0,"0"17"16,52 72 15,-34 52 16,-19-230 0,160-422 0,158 264-1,-53 194-30,-159 18 31</inkml:trace>
  <inkml:trace contextRef="#ctx0" brushRef="#br1" timeOffset="262319.6488">23424 5362 0,'18'0'0,"-18"18"0,-53-18 31,-106-18 16,142 1-31</inkml:trace>
  <inkml:trace contextRef="#ctx0" brushRef="#br1" timeOffset="262697.8136">23583 5274 0,'18'0'0,"52"-18"31,54-17 0,-124 106 0,-124 87 16,71-87-31,89-18 15,140-35 16</inkml:trace>
  <inkml:trace contextRef="#ctx0" brushRef="#br1" timeOffset="263033.4095">24183 5239 0,'0'-18'15,"0"36"-15,-88-18 47,70 17-47,-70 107 31,70 88 1,300-160-1,-140-228 16,-142 158-47,-177-123 47</inkml:trace>
  <inkml:trace contextRef="#ctx0" brushRef="#br1" timeOffset="263499.9506">23707 4815 0,'-18'0'0,"53"0"78,18 0-63,106 18 1,282 17 31,-335-70 0,-89 35-32,1 18-15,-18-1 16,106 160 31,-88-160-16</inkml:trace>
  <inkml:trace contextRef="#ctx0" brushRef="#br1" timeOffset="264244.1415">23513 6121 0,'0'0'0,"17"-36"0,1 19 16,-18 52 0,-18 18-16,-158 194 62,158-229-62,1-1 0,17-70 31,229-194 16,177 265 16,-371 17-63,212 142 31,-230-177-31,1 17 31</inkml:trace>
  <inkml:trace contextRef="#ctx0" brushRef="#br1" timeOffset="267272.2697">22490 6791 0,'17'-18'0,"1"18"31,-1-17 0,-17 34 0,-52 107 1,-1-54-1,35-70-31,18 18 0,0 0 62,18-18-62,140 0 47,-140 0-47,88 0 31,-71-36-15,-17 19 0</inkml:trace>
  <inkml:trace contextRef="#ctx0" brushRef="#br1" timeOffset="267522.5639">22754 6632 0,'18'36'16,"-18"52"15,-53 441 47</inkml:trace>
  <inkml:trace contextRef="#ctx0" brushRef="#br1" timeOffset="268096.014">22084 7091 0,'18'0'16,"-18"17"-16,70 72 47,-52 16-31,-18-69 30,-18-142-14,-17-106-17,105-211 48,-52 405-63,17 1 0,195-54 31,122 1 16,-334 70-31</inkml:trace>
  <inkml:trace contextRef="#ctx0" brushRef="#br1" timeOffset="269269.1679">22419 6897 0,'-18'0'47,"1"0"-47,-19 0 16,-16 0-1,-1-18 32</inkml:trace>
  <inkml:trace contextRef="#ctx0" brushRef="#br1" timeOffset="270396.2245">24236 7108 0,'0'18'0,"17"0"0,1 35 16,0-36-16,52 177 47,-70-211-1,0-248-14,194-35 15,-176 283-47,123-54 15,-106 71-15,159-35 63</inkml:trace>
  <inkml:trace contextRef="#ctx0" brushRef="#br1" timeOffset="270837.0288">24800 6914 0,'0'18'0,"0"-36"0,0 71 47,0-35-47,-35 35 31,-36 17 32,89-70-48,35 0 32,-35 0-47,158 177 47,-176-160-31,-88 36 15,70-53-31,-35-17 16</inkml:trace>
  <inkml:trace contextRef="#ctx0" brushRef="#br1" timeOffset="271042.1497">25188 6932 0,'18'0'47,"-36"0"-47,-140 0 31,69-18-31,54 18 0,0 0 16,-18 0-16</inkml:trace>
  <inkml:trace contextRef="#ctx0" brushRef="#br1" timeOffset="274285.9037">22895 7655 0,'-17'18'0,"-1"-18"0,18-18 78,18 1-78,123-36 47,-53 88-16,-88 71 0,-282 123 16,264-211-47,-88-1 47,71-69-16,176-19 16,194 194 0,-176-70-16</inkml:trace>
  <inkml:trace contextRef="#ctx0" brushRef="#br1" timeOffset="274857.4406">23407 7832 0,'17'0'0,"-17"17"31,0 1-15,-17 176 30,87-123 1,19-71-31,-1-106 15</inkml:trace>
  <inkml:trace contextRef="#ctx0" brushRef="#br1" timeOffset="275181.8281">23548 7638 0,'-18'0'15,"1"0"32,-1 17-31,0-17 15,18 18 0,71-36 32,-53 18-63,-18-35 31</inkml:trace>
  <inkml:trace contextRef="#ctx0" brushRef="#br1" timeOffset="281773.9857">24730 11642 0,'17'-18'0,"1"18"16,-36 53 15,-35 35-15,-88 124 15,71-177 0</inkml:trace>
  <inkml:trace contextRef="#ctx0" brushRef="#br1" timeOffset="281955.2475">24395 11712 0,'0'0'0,"17"-35"0,1 35 0,52 18 31,283 317 16,-265-300-15</inkml:trace>
  <inkml:trace contextRef="#ctx0" brushRef="#br1" timeOffset="282205.526">25559 11712 0,'17'0'0,"-34"0"15,-36 0 1,-141 0 31</inkml:trace>
  <inkml:trace contextRef="#ctx0" brushRef="#br1" timeOffset="282406.5798">25488 11871 0,'35'35'15,"-70"-70"-15,88 70 0,-159-17 32,89-18-32,-107-18 62</inkml:trace>
  <inkml:trace contextRef="#ctx0" brushRef="#br1" timeOffset="283395.4873">26264 11483 0,'18'0'16,"0"0"0,193-88 15,-140 35 0,-54 35-31,1 71 47,-18-35-47,-70 193 47,17-105 0</inkml:trace>
  <inkml:trace contextRef="#ctx0" brushRef="#br1" timeOffset="283914.5168">26670 11695 0,'53'0'16,"-106"0"-16,88 0 15,-88 17 1,0 1 0,1-18-16,-213 0 47</inkml:trace>
  <inkml:trace contextRef="#ctx0" brushRef="#br1" timeOffset="283978.2405">27146 11271 0,'18'230'78,"-36"-460"-78,36 548 31</inkml:trace>
  <inkml:trace contextRef="#ctx0" brushRef="#br1" timeOffset="284175.3277">27305 11412 0,'18'0'31,"-36"0"-31,-35 0 16,35 0-16,-176-17 47</inkml:trace>
  <inkml:trace contextRef="#ctx0" brushRef="#br1" timeOffset="284658.9313">27428 11871 0,'36'18'0,"-19"-18"16,-34 0 15,-177 0 0,-88 0 0,246-18 1</inkml:trace>
  <inkml:trace contextRef="#ctx0" brushRef="#br1" timeOffset="285829.177">27922 11553 0,'0'18'16,"18"17"15,-18 54-15,-35 140 46,141-229-30,-1-88-17</inkml:trace>
  <inkml:trace contextRef="#ctx0" brushRef="#br1" timeOffset="285982.2757">28099 11465 0,'-53'-35'32,"35"35"-17,-17-18 17</inkml:trace>
  <inkml:trace contextRef="#ctx0" brushRef="#br1" timeOffset="286434.8984">28205 11765 0,'0'18'0,"0"35"32,35 35-1,-17-53 16,-1-141-16,-17 71-31,18-18 16,-18 0-16,123-352 47,159 246 15,-264 159-62,229-71 47,-229 71-47</inkml:trace>
  <inkml:trace contextRef="#ctx0" brushRef="#br1" timeOffset="286981.5904">28663 11501 0,'0'17'16,"0"1"15,-35-1 0,17 19 0,36-36 32,52 0-32,-34 0-31,17 35 31,-36 0-31,-17 124 32,-35-141-32,-36 35 47,54-36-16</inkml:trace>
  <inkml:trace contextRef="#ctx0" brushRef="#br1" timeOffset="287206.838">29087 11430 0,'17'18'16,"-34"-1"-1,-160 19 17,142-36-32,-71 0 31,106-18-31</inkml:trace>
  <inkml:trace contextRef="#ctx0" brushRef="#br1" timeOffset="287858.3969">28751 12365 0,'89'17'15,"-54"-17"1,-53 0 0,-1164-141 62,988 124-78,89 17 0,-1 0 0,-547-36 47,353 36-16,335 0-15</inkml:trace>
  <inkml:trace contextRef="#ctx0" brushRef="#br1" timeOffset="288572.6456">27358 12559 0,'0'18'16,"18"-54"31,17 19-32,53-36 16,35 176 16,-211 18-15,-176 18 14,176-177-14,70-52-1,194-1 0,-158 71-31,105 18 31,-105 0-31,282 193 47,-282-211-31,-1 0-16</inkml:trace>
  <inkml:trace contextRef="#ctx0" brushRef="#br1" timeOffset="299251.1481">30162 11130 0,'18'18'0,"0"-18"0,-54-18 32,19 0-17,-36 1 1,35 17-1,-246 0 32,-107-53-15,318 53-32,-246-88 31,228 88-31,-441-88 47,354 70-47,-160-17 0,230 17 15,-512-17 17,530 35-32,-653-36 46,-1-16-14,-158 34 30,124-35-31,264-35 32,441 70-47,35 18 30,54 18-14,-36-1-32,17 107 31,-17-71-31,-53 247 31,18 211 32,18-52-16,-19-230-32,-17-88 32,-17 141-16,70-211-15,0-53 0,17-1-16,-17 19 31,89-1 0,16 0 0,-69-35-31,-1 18 0,406 88 47,-388-89-31,458 89 15,-387-71-31,70 18 47,-141-35-47,864 158 31,-864-158-15,441 35 15,194 0 0,88 70 32,-317-35-48,246 1 32,-529-89-15,-105-89-1,-36-105 16,36-123-16,-36 193-31,371-1057 78,-389 1110-78,89-335 31,-159 142 16,106 246-16</inkml:trace>
  <inkml:trace contextRef="#ctx0" brushRef="#br1" timeOffset="304380.855">1464 706 0,'-53'0'0,"35"-18"15,18 0-15,0 1 16,0-1 15,18 89 32,35 34-32,35 160 0,-88-230 1,-70-388 14,123 212-30,-36 106-16,336-71 78,-441 283-47,-53-72 1,299 72 30,-122-160-62,105 107 31,-124-106-31</inkml:trace>
  <inkml:trace contextRef="#ctx0" brushRef="#br1" timeOffset="304758.3655">2081 952 0,'0'0'0,"18"0"31,0 0-15,35-17-1,35-71 17,-71 35-1,-158 159 31,124-18-46,175 18 31,-122-106-47,34 0 31</inkml:trace>
  <inkml:trace contextRef="#ctx0" brushRef="#br1" timeOffset="305377.3608">2593 917 0,'0'-53'15,"0"106"-15,-35-123 31,17 70-31,0 0 0,1 0 16,-54 123 31,124-35-16,71-105 0,-36-72 1,-71 54 15,19 176-16,52-88 0,88-53-15,-52-335 46,-142 247-62,-52-88 31,70 158-31,0 141 32,0-87-32,88 158 47,53 35-32,-106-194 16</inkml:trace>
  <inkml:trace contextRef="#ctx0" brushRef="#br1" timeOffset="306580.8296">4374 635 0,'0'-18'0,"-17"54"46,-1-1-30,-141 159 31,107-176-31</inkml:trace>
  <inkml:trace contextRef="#ctx0" brushRef="#br1" timeOffset="306822.1376">4075 670 0,'0'0'0,"229"88"62,-194-70-62,-17 17 0,211 89 31,-176-89 1,-35-53-17</inkml:trace>
  <inkml:trace contextRef="#ctx0" brushRef="#br1" timeOffset="307007.4173">5168 529 0,'0'0'32,"-35"18"-32,-124-1 31,89 1 0</inkml:trace>
  <inkml:trace contextRef="#ctx0" brushRef="#br1" timeOffset="307203.5012">5062 635 0,'106'53'16,"-106"-35"-1,-88-18 16,-71 0 1,124 0-1</inkml:trace>
  <inkml:trace contextRef="#ctx0" brushRef="#br1" timeOffset="307959.9576">5627 459 0,'17'0'0,"1"-18"16,194-17 30,-195 35-46,54 17 47,-71 1-47,-35 35 32,17-18-32,-88 18 46,89-53-30,105 35 15,70 106 16,-404-17-16,52-124 16</inkml:trace>
  <inkml:trace contextRef="#ctx0" brushRef="#br1" timeOffset="308474.3567">6244 864 0,'18'0'0,"-1"18"15,36 70 1,-88 89 31,17-177-31,1 17-1</inkml:trace>
  <inkml:trace contextRef="#ctx0" brushRef="#br1" timeOffset="308955.2304">7302 547 0,'18'-18'0,"-18"36"47,-53 17-31,-70 124-1,-1 88 32,177-159-31,-53-70-1,35-18-15,89 0 32</inkml:trace>
  <inkml:trace contextRef="#ctx0" brushRef="#br1" timeOffset="309234.3896">7567 847 0,'0'0'16,"0"-36"0,-18 36-16,-52-17 31,-89 105 16,159-70-47,35 70 31,-17-71-31,106 1 31,-36-194 16,-88 140-31</inkml:trace>
  <inkml:trace contextRef="#ctx0" brushRef="#br1" timeOffset="309728.9692">7655 776 0,'0'0'16,"18"53"-1,-18-35-15,18-1 0,-18 1 16,17 141 15,-17-212 16,35-88-16,-35 123-31,18 18 0,35 35 47,-18-17-47,1 35 47,-19-36-47,19-105 47,-19 71-32,18 34 17,18 107-17,-35-107 1,0 19-16,-1-1 47</inkml:trace>
  <inkml:trace contextRef="#ctx0" brushRef="#br1" timeOffset="310089.4393">8079 1023 0,'17'18'16,"-17"-1"-1,0 1-15,71 194 47,-54-107-16,-52-246 16,176-317 0,-105 458-47,69 53 16,-87-18-1,-124 177 17,-70-230-1,158 0-15</inkml:trace>
  <inkml:trace contextRef="#ctx0" brushRef="#br1" timeOffset="310266.4147">8572 564 0,'18'194'47,"35"142"0</inkml:trace>
  <inkml:trace contextRef="#ctx0" brushRef="#br1" timeOffset="310630.7218">8625 952 0,'18'124'0,"-36"-248"0,107 89 31,-54 35-31,141 18 31,-158-1-15,17-69 15,-35 34-31,-53-35 47,18 141-16,70 71 16,159-230 0</inkml:trace>
  <inkml:trace contextRef="#ctx0" brushRef="#br1" timeOffset="311889.3718">9402 847 0,'35'-36'16,"-18"36"0,-34 36-1,-18 17 1,-89 123 31,89-176-16</inkml:trace>
  <inkml:trace contextRef="#ctx0" brushRef="#br1" timeOffset="312074.6006">9208 794 0,'0'0'0,"105"53"31,-87-36-31,88 124 31,35-17 0,-123-124-15</inkml:trace>
  <inkml:trace contextRef="#ctx0" brushRef="#br1" timeOffset="313892.5034">10354 776 0,'53'-18'0,"-53"36"16,-35-18-1,-18 124 1,-88 17 31</inkml:trace>
  <inkml:trace contextRef="#ctx0" brushRef="#br1" timeOffset="314050.6623">10125 758 0,'35'0'16,"-70"0"-16,176 124 31,-124-89-16,89 53 1,-70-70 31</inkml:trace>
  <inkml:trace contextRef="#ctx0" brushRef="#br1" timeOffset="314293.7868">10954 512 0,'17'17'0,"-52"1"32,-71 17-17,-70 0 16,158-35-31</inkml:trace>
  <inkml:trace contextRef="#ctx0" brushRef="#br1" timeOffset="314409.7249">10866 670 0,'35'18'15,"-70"-36"-15,35 89 31,-36-54-31,-122-17 47</inkml:trace>
  <inkml:trace contextRef="#ctx0" brushRef="#br1" timeOffset="315655.6239">11483 406 0,'0'-36'0,"0"19"15,18-1 1,17 124 15,-18 53 1,1-89-1,17-52-16</inkml:trace>
  <inkml:trace contextRef="#ctx0" brushRef="#br1" timeOffset="315893.7263">11994 300 0,'18'35'15,"0"36"1,-18 52 15,0-70 0</inkml:trace>
  <inkml:trace contextRef="#ctx0" brushRef="#br1" timeOffset="316049.9366">12171 370 0,'-53'0'31,"18"0"-31,-177 53 31,177-35-15</inkml:trace>
  <inkml:trace contextRef="#ctx0" brushRef="#br1" timeOffset="316275.114">12188 617 0,'36'18'16,"-72"-36"-16,72 54 15,-54-36 1,-246 0 15,193 0 0</inkml:trace>
  <inkml:trace contextRef="#ctx0" brushRef="#br1" timeOffset="316640.294">12435 441 0,'0'18'47,"0"35"-16,-17 70 16,176-123 0</inkml:trace>
  <inkml:trace contextRef="#ctx0" brushRef="#br1" timeOffset="316744.9755">12577 318 0,'-53'-18'0,"106"36"0,-124-54 31</inkml:trace>
  <inkml:trace contextRef="#ctx0" brushRef="#br1" timeOffset="317185.7237">12753 582 0,'18'18'0,"-18"-1"32,0 36-17,17 18 48,-17-89-48,0-370 32,18 353-47,141-159 47,-106 176-31,-1 18-16,248-53 62,-282 36-62</inkml:trace>
  <inkml:trace contextRef="#ctx0" brushRef="#br1" timeOffset="317736.0604">13035 388 0,'0'18'47,"-53"52"-1,53-52 1,106-53-15,-53 35-17,70 53 16,-87 70-15,-54-105 0,-123-1 31,123-17-32</inkml:trace>
  <inkml:trace contextRef="#ctx0" brushRef="#br1" timeOffset="317923.2192">13494 265 0,'35'17'31,"-70"-34"-31,35 52 16,-18-35-16,0 18 0,-317 17 31,230-35 0</inkml:trace>
  <inkml:trace contextRef="#ctx0" brushRef="#br1" timeOffset="318466.677">13388 1041 0,'106'0'0,"-71"0"16,0 0-16,18 0 0,-35 0 15,-1 0-15,-87 0 47,17 0-47,-317 0 16,281 0-16,-704-53 47,387 17-32,353 19 1,35 17-16,89 35 31</inkml:trace>
  <inkml:trace contextRef="#ctx0" brushRef="#br1" timeOffset="319247.6756">12312 1235 0,'35'0'78,"-17"-18"-78,35-35 16,-36 53-1,230 35 32,-229-17-47,-18 35 16,-212 212 31,71-177-32,18-71 17,105-69-1,53 34-31,18 0 15,247-17 17,-247 35-32,265 53 47,-301-53-32</inkml:trace>
  <inkml:trace contextRef="#ctx0" brushRef="#br1" timeOffset="321290.3924">13935 229 0,'-18'-17'0,"0"17"16,18 70 15,0-52-31,-17 687 47,-1-634-47,36 370 31,17-194 31,-53-247 1,1 18-47,-54-18-1,-52 35 16,105-18-31,-211 36 47,158-53-47,-211 36 47,247-36-47,-265 53 47,141-36-31,124-17-1,-212 53 17,212-35-32,-195-1 46,-316-17 1,34 0-15,-176-53 30,424 36-46,-213 17 31,160 0-16,17-35 0,-71 35 16,248 0-31,-494 0 46,211 0-31,177 17-15,176 1-16,-688-1 62,688-17-62,-617 0 47,599 0-47,-634 18 32,616-18-32,19 0 15,-424 0 1,-494-35 46,900 35-62,-529 0 32,511 0-32,-582 35 31,247-35 0,-71 0 16,230 35-16,265-17 16,52-265 0,-35-70-31,35-195 30,-35 353-14</inkml:trace>
  <inkml:trace contextRef="#ctx0" brushRef="#br1" timeOffset="331464.2307">12241 14534 0,'0'-17'0,"0"-1"15,0 1 1,0-36 0,0-18 15,0 53 16,0 107-32,53 158 48,-17-212-32,228-123 32,-87 70-48,-142 18-15,212-18 47,-141 18-47,-71 0 0,-17 0 0,17 0 0,141-17 31,106 17 1,-17-18 14,0 36-14,52-1 15,-70 1-16,-212-18-16,283 0 17,-230 18-32,124-18 31,105 17 0,-88 1 0,124 17 16,-300-35-47,371 53 47,-1-18-16,18 18 1,-18 0 15,0 18-16,-158-54 0,-89 1 0,-158-18 1,-18-88 14,0 35-30,0 35-16,35-264 31,-17 247-31,70-124 47</inkml:trace>
  <inkml:trace contextRef="#ctx0" brushRef="#br1" timeOffset="334320.3941">17304 12788 0,'0'-17'0,"0"-1"15,0 0 1,0 54-1,0-19 1,53 177 15,-36-106 1,-34-88-17,-1-88 16,177-282 16,123 352 0,-247 389 0,-335-283 0,283-106-31</inkml:trace>
  <inkml:trace contextRef="#ctx0" brushRef="#br1" timeOffset="334732.8139">17833 12965 0,'18'0'15,"17"0"1,106 0 31,-106-89-16,-52 89-31,-72 0 47,72 36-47,-36 70 31,53-71-31,194 71 47,-159-106-31,-17-18-1</inkml:trace>
  <inkml:trace contextRef="#ctx0" brushRef="#br1" timeOffset="335225.6934">18203 13053 0,'18'17'16,"-18"1"-16,18 17 15,-1 212 32,-17-176-31,-70-300 46,70 193-62,194-246 32,-159 264-17,141 54 17,-264 158 14,-106-159-14,194-70-17</inkml:trace>
  <inkml:trace contextRef="#ctx0" brushRef="#br1" timeOffset="335709.1983">18750 12929 0,'0'141'47,"18"-105"-47,-1 17 47,36-230 0,-35 160-47,105-19 31,19 89 0,-125-53 16,-34-17-31,-72 52 31,72 35-32,193 72 48,-158-142-63,52-53 31</inkml:trace>
  <inkml:trace contextRef="#ctx0" brushRef="#br1" timeOffset="336103.717">19438 12965 0,'18'0'0,"-18"17"47,-124 19-16,107-36-31,-54 52 47,106-52-31,106 53 30,-141-35-46,-35 70 32,-88-70-1,70-53 0</inkml:trace>
  <inkml:trace contextRef="#ctx0" brushRef="#br1" timeOffset="336459.2166">19720 13035 0,'18'0'16,"-36"0"-16,36 18 0,-36-18 31,-17 0-31,-36 17 47,89 19 0,88 34-16,-71 1-16,-229-1 48,194-87-63,35-36 31</inkml:trace>
  <inkml:trace contextRef="#ctx0" brushRef="#br1" timeOffset="336811.7287">19773 13212 0,'18'0'16,"-36"0"-16,71 0 16,-35 0-16,105 52 47,18-69-1,-123-1-46,-18 1 16,0-1-16,-53 18 63,35 18-63,-35 34 0,36-34 0,17 0 15,-18 35 1,230 17 31,-53-105-16</inkml:trace>
  <inkml:trace contextRef="#ctx0" brushRef="#br1" timeOffset="337330.2643">20549 12859 0,'0'-18'0,"-17"18"0,-1 35 15,18 89 17,-53 246 30,-53-405-31,-35 70 16,229 89-16,124-107 16,-177-34-31</inkml:trace>
  <inkml:trace contextRef="#ctx0" brushRef="#br1" timeOffset="341812.7431">11518 14305 0,'35'0'15,"18"0"1,0 18-16,88-1 31,-123-17 0,-36 18 16,-246 17-16,-530 1 16,-35 34-15,723-52-1,89-36 16,17 1-32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46:33.453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14975 3334 0,'0'-36'0,"18"36"0,0 0 0,-1 0 15,1 0 1,-18 18 0,-18 70 15,1 18 0,17-71-15,0-17-16,0 0 15,106-18 17,88 0-1,35 17 0,476 72 16,-493-54-16,599 106 32,-475-88-32,369 53 0,-211-36 16,-441-70-47,600 71 47,-195-54-16,-334-17-15,617 18 31,-283-36 0,18-17-16,-317 18 0,18 17 32,-160 0-63,36-124 15,0-123 32,-35 229-31</inkml:trace>
  <inkml:trace contextRef="#ctx0" brushRef="#br0" timeOffset="4692.4349">3122 5609 0,'35'0'0,"-17"0"16,-18 35 0,-106 89 15,-53 52-16,-229 36 48,388-247-63,-53-18 16</inkml:trace>
  <inkml:trace contextRef="#ctx0" brushRef="#br0" timeOffset="4880.8371">2417 5768 0,'105'-35'31,"-210"70"-31,228-70 0,-88 35 0,-17 17 0,247 265 47,-107-140 0,-105-142-32</inkml:trace>
  <inkml:trace contextRef="#ctx0" brushRef="#br0" timeOffset="5346.2482">3351 5080 0,'36'0'16,"140"-18"15,-17 18 0,-212 141 32,53-123-63,-71 106 31,71-107-31,18 36 31,141-35 1,-124-18-32,-17 0 15</inkml:trace>
  <inkml:trace contextRef="#ctx0" brushRef="#br0" timeOffset="5703.4059">4551 5768 0,'0'0'0,"70"0"15,-52 0 1,-194 18 15,-18 17 0,158-35-31,-52 0 16</inkml:trace>
  <inkml:trace contextRef="#ctx0" brushRef="#br0" timeOffset="6010.5652">5027 5327 0,'0'18'0,"0"17"16,0 53 0,-18-53-16,-140 371 31,105-300 16</inkml:trace>
  <inkml:trace contextRef="#ctx0" brushRef="#br0" timeOffset="6404.918">5415 5450 0,'18'-17'16,"-36"34"-16,-52-17 31,52 18-31,-53 106 31,18 175 1,212-158 14,247-246-14,-371 69-32,-35-193 47,-17 194-47,-230-71 46,211 106-46,19 0 16</inkml:trace>
  <inkml:trace contextRef="#ctx0" brushRef="#br0" timeOffset="6683.3868">6456 5715 0,'0'18'16,"-35"17"-1,-36 35 1,53-52-16,-35 17 0,-105 36 47</inkml:trace>
  <inkml:trace contextRef="#ctx0" brushRef="#br0" timeOffset="6855.5358">6103 5697 0,'53'53'16,"-106"-106"-16,212 265 31,-124-194-31,-17-1 0,123 71 32,-124-70-32</inkml:trace>
  <inkml:trace contextRef="#ctx0" brushRef="#br0" timeOffset="7121.7097">7479 5398 0,'0'35'16,"0"0"-16,35 247 47,-52-158-16</inkml:trace>
  <inkml:trace contextRef="#ctx0" brushRef="#br0" timeOffset="7287.9382">7620 5592 0,'0'0'0,"18"17"15,-18 18 1,-300-17 15,229-53-15</inkml:trace>
  <inkml:trace contextRef="#ctx0" brushRef="#br0" timeOffset="7540.5816">8096 5186 0,'18'0'0,"-18"53"16,-35 194 15,-71 88 16,88-300-47,-17 36 31</inkml:trace>
  <inkml:trace contextRef="#ctx0" brushRef="#br0" timeOffset="8004.3944">8625 5292 0,'18'-18'15,"-36"36"-15,36-18 32,-106 88-17,0-18 1,-124 266 31,265-160-32,406-123 32,-213-282-16,-246 193-15,-70-52 0,52 88-16,-211 176 47,211-52-32,18-36 1</inkml:trace>
  <inkml:trace contextRef="#ctx0" brushRef="#br0" timeOffset="12071.3689">8608 4710 0,'17'0'16,"-52"0"-1,-18 0 1,36 0-16,-54 17 31,53 1-31,36 105 31,53-87 1,-54-36-17,1 0-15,88-89 47,-89 54-47,-87-53 31,-1 106 1,1 105-1,87-88 0,177-88 32,-264-17-32,-89 105 16,159-17-47,0 35 31,18-53-15,70 0 15,-53-36 0,-35 19-31,18 17 0,-54-18 31,-87 36 16,123-1-31,0 1-1,141-36 32,-123 18-47,-18-17 0,17-36 32</inkml:trace>
  <inkml:trace contextRef="#ctx0" brushRef="#br0" timeOffset="12655.9267">5415 4657 0,'0'-18'0,"18"18"15,-1 0-15,-17 18 0,71 140 32,-36 72 14,-35-177-46,-17-53 32</inkml:trace>
  <inkml:trace contextRef="#ctx0" brushRef="#br0" timeOffset="12808.0248">5662 4851 0,'0'0'15,"35"-18"-15,-193 0 63,122 18-63,1 0 0,-53 0 31</inkml:trace>
  <inkml:trace contextRef="#ctx0" brushRef="#br0" timeOffset="15847.3544">12453 5115 0,'18'0'0,"-1"-17"16,1 34-1,-36 142 32,-35-88-31,212-36 46,-71-70-62,18-36 32</inkml:trace>
  <inkml:trace contextRef="#ctx0" brushRef="#br0" timeOffset="16001.734">12859 5080 0,'-18'18'32,"36"-36"-32,-71 194 15,53-140 1,17 281 15,1-229 0</inkml:trace>
  <inkml:trace contextRef="#ctx0" brushRef="#br0" timeOffset="16301.8124">13670 5186 0,'0'35'16,"0"-70"-16,0 88 15,-53 35 17,36-17-17,193-19 32,0-140 0</inkml:trace>
  <inkml:trace contextRef="#ctx0" brushRef="#br0" timeOffset="16485.1311">14023 5151 0,'-18'17'16,"1"18"-16,-36 248 47,53-54-16,35-158-15</inkml:trace>
  <inkml:trace contextRef="#ctx0" brushRef="#br0" timeOffset="18197.0491">12418 6332 0,'17'18'0,"1"-18"16,35 0-1,106-35 32,-142 35-47,124 35 31,-141-17-31,-17 87 32,-89 107 14,106-194-30,141-1 0,106-52 15</inkml:trace>
  <inkml:trace contextRef="#ctx0" brushRef="#br0" timeOffset="18739.5983">13935 6262 0,'17'0'32,"-34"0"-32,-142 53 46,124-53-46,-1 0 0,-69 53 32,105-36-17,88 54 17,-53-71-32,177 194 46,-177-124-46,-70 36 16,-195-88 31,230-177-16,36 124-31,264-247 47,-300 264-47,0-35 31,-36 53-31,-140-35 47,141 35-47</inkml:trace>
  <inkml:trace contextRef="#ctx0" brushRef="#br0" timeOffset="19623.4233">14605 6156 0,'35'-18'0,"-35"1"15,-123-19 1,-424-17 15,318 53-15,105-17-16,-916 34 47,916 19-47,-581 140 31,634-105-31,441 476 47,-229-477-32,812 71 17,-89-229 14,-740 53-46,511-265 32,-547 194-32,-247-229 31,-776 88 0,494 212 0</inkml:trace>
  <inkml:trace contextRef="#ctx0" brushRef="#br0" timeOffset="23226.1521">12259 6562 0,'0'17'0,"-18"-17"16,1 0-1,-107 0 16,54-17 1,140 17-1,124 17 16,-229-17 0,-88 0-32,52-35 17</inkml:trace>
  <inkml:trace contextRef="#ctx0" brushRef="#br0" timeOffset="24048.3966">13582 6650 0,'-18'-18'47,"-140"1"0,122 17 0,124 35 0,-17-17-31,-89-18 46,-105-36-46,70 1 46,159 70-46,-71-17-1,18-18 17</inkml:trace>
  <inkml:trace contextRef="#ctx0" brushRef="#br0" timeOffset="25035.1828">1976 7514 0,'17'0'0,"-17"18"31,-35-1-31,17 1 15,-70 53 1,-88 281 15,176-316-31,17 158 32,1-141-32,17-36 15,159 36 16,-158-88-15</inkml:trace>
  <inkml:trace contextRef="#ctx0" brushRef="#br0" timeOffset="25324.6744">2487 7955 0,'18'-17'0,"-18"52"47,-88 71-31,-107 105 31</inkml:trace>
  <inkml:trace contextRef="#ctx0" brushRef="#br0" timeOffset="25566.1581">2117 8026 0,'123'70'16,"-105"-52"-1,229 141 16,-89-89-15,-105-52 15</inkml:trace>
  <inkml:trace contextRef="#ctx0" brushRef="#br0" timeOffset="25850.6519">3422 8043 0,'0'18'0,"18"-18"15,-142 0 32,18 0-15</inkml:trace>
  <inkml:trace contextRef="#ctx0" brushRef="#br0" timeOffset="26449.4545">3916 7814 0,'17'0'16,"19"0"-16,-19 0 16,213-71 15,-107 54-16,-140 193 32,-125-17-15,125-141-32,-36 140 46,459-175 1,-301-19-31</inkml:trace>
  <inkml:trace contextRef="#ctx0" brushRef="#br0" timeOffset="26713.726">4604 7479 0,'35'53'16,"141"123"15,-34 1-16,-72 299 32,-264-476 0</inkml:trace>
  <inkml:trace contextRef="#ctx0" brushRef="#br0" timeOffset="27043.1953">5697 7373 0,'18'0'0,"-36"71"15,-35-18 1,-264 529 47,352-406-48,353 0 32,-335-211-31</inkml:trace>
  <inkml:trace contextRef="#ctx0" brushRef="#br0" timeOffset="27265.9099">6244 7832 0,'0'0'15,"-35"88"-15,35-70 16,-53 70-16,35-53 0,-123 159 31,106-176-15,0-18-1</inkml:trace>
  <inkml:trace contextRef="#ctx0" brushRef="#br0" timeOffset="27456.2063">5838 7938 0,'53'17'15,"-106"-34"-15,177 105 0,52 53 31,-105-88-31,-1 0 16,107 17 0,-142-70-1</inkml:trace>
  <inkml:trace contextRef="#ctx0" brushRef="#br0" timeOffset="27713.9248">7408 7938 0,'-17'17'0,"-1"-17"16,-88 18 0,-158-1 46</inkml:trace>
  <inkml:trace contextRef="#ctx0" brushRef="#br0" timeOffset="28460.2189">7938 7567 0,'0'0'0,"35"18"0,-88-18 31,-124 70 0,89 1 0,106-1 1,0-70-32,299 159 46,-299-124-46,52 71 16,-405 35 47,353-299-32,229-195 16,-194 282 0</inkml:trace>
  <inkml:trace contextRef="#ctx0" brushRef="#br0" timeOffset="28765.7046">8184 7285 0,'0'53'0,"53"-18"16,141 194 15,-17 424 32,-195-618-63,-123 53 15,35-52 1,89-36-16,-19 17 15</inkml:trace>
  <inkml:trace contextRef="#ctx0" brushRef="#br0" timeOffset="41025.8021">3246 2734 0,'88'0'16,"-124"0"-1,1 0 1,-194 0 15,158 406 32,142-230-48,-142-158 48</inkml:trace>
  <inkml:trace contextRef="#ctx0" brushRef="#br0" timeOffset="41156.1538">2893 3210 0,'17'-17'15,"19"17"-15,122 17 31,-105-52 1</inkml:trace>
  <inkml:trace contextRef="#ctx0" brushRef="#br0" timeOffset="41554.7705">3722 2910 0,'0'0'0,"0"-17"15,0-1 1,-88 53 15,17 159 0,124-35 1,141-88-1,141-283 16,-388 89-32,-141 52 32</inkml:trace>
  <inkml:trace contextRef="#ctx0" brushRef="#br0" timeOffset="41825.2349">4533 2875 0,'0'18'16,"0"-1"-16,71 336 62,-54-265-30</inkml:trace>
  <inkml:trace contextRef="#ctx0" brushRef="#br0" timeOffset="41980.363">4710 3298 0,'35'-35'47,"-70"35"-32,-248 18 17,107-53-1</inkml:trace>
  <inkml:trace contextRef="#ctx0" brushRef="#br0" timeOffset="42172.699">4657 2893 0,'105'-18'16,"-210"36"-16,87-53 31,-53 35-31,-246 17 47</inkml:trace>
  <inkml:trace contextRef="#ctx0" brushRef="#br0" timeOffset="42525.27">5062 2752 0,'0'0'0,"18"17"16,-18 36-1,0-17-15,18 246 47,-18-229-47,-36 105 47,36-105-31,265-35 31,-230-18-47,177-71 46,-194 71-46,-1 0 0</inkml:trace>
  <inkml:trace contextRef="#ctx0" brushRef="#br0" timeOffset="49424.5788">20514 5786 0,'18'0'0,"-18"17"0,0 1 15,0-1 1,-36 1-16,36 0 0,-141 176 31,-53 70 16,159-281-31</inkml:trace>
  <inkml:trace contextRef="#ctx0" brushRef="#br0" timeOffset="49596.5813">20002 5874 0,'142'53'31,"-125"-36"-31,1 1 0,335 299 47,-318-281-31,0-36-16,18-18 31</inkml:trace>
  <inkml:trace contextRef="#ctx0" brushRef="#br0" timeOffset="49972.4776">21255 5062 0,'0'0'0,"0"-17"0,17 17 31,-17 17-31,0 19 16,-17 17-1,-89 123 32,124-123-16,246-53 16,-158-35-15</inkml:trace>
  <inkml:trace contextRef="#ctx0" brushRef="#br0" timeOffset="50147.7548">21519 5062 0,'53'36'15,"-35"175"17,-36-34-1,-17 34 0</inkml:trace>
  <inkml:trace contextRef="#ctx0" brushRef="#br0" timeOffset="50411.9733">22437 5768 0,'17'18'0,"-34"-1"16,-177 1 15,-89-36 0,283 1-15</inkml:trace>
  <inkml:trace contextRef="#ctx0" brushRef="#br0" timeOffset="50671.0573">22983 5433 0,'0'0'0,"0"-18"15,0 1-15,0 87 32,-88 265-1,71-282-31,-72 265 31,72-301-31,17 19 31</inkml:trace>
  <inkml:trace contextRef="#ctx0" brushRef="#br0" timeOffset="51039.352">23460 5539 0,'35'-36'0,"-35"19"16,-159 17 15,-70 211 0,141 142 0,299-159 1,160-300-1,-283-299 16,-194 334-32,-88 36 17</inkml:trace>
  <inkml:trace contextRef="#ctx0" brushRef="#br0" timeOffset="51264.4383">24359 5927 0,'-17'17'16,"-19"1"-16,-105 105 31,124-105-31,-72 70 47</inkml:trace>
  <inkml:trace contextRef="#ctx0" brushRef="#br0" timeOffset="51464.5461">23989 5803 0,'35'35'16,"-35"-17"-16,194 264 47,-17-88-32,-36-176 17</inkml:trace>
  <inkml:trace contextRef="#ctx0" brushRef="#br0" timeOffset="51845.1112">25065 5327 0,'0'0'0,"159"-176"47,-124 176-47,71-18 31,-89 71-15,-34 0 0,17-36-16,-159 125 31,88-1 16,336-88 0</inkml:trace>
  <inkml:trace contextRef="#ctx0" brushRef="#br0" timeOffset="52157.4154">26370 5662 0,'0'0'0,"-18"18"0,18-1 0,-17 72 31,17-72-31,-71 230 31,54-229 1</inkml:trace>
  <inkml:trace contextRef="#ctx0" brushRef="#br0" timeOffset="52327.9756">26458 5856 0,'-17'0'16,"34"0"-1,-246 18 17,211-18-32,-17 0 0,17 0 15,-52-36 1</inkml:trace>
  <inkml:trace contextRef="#ctx0" brushRef="#br0" timeOffset="52568.2075">27164 5256 0,'0'53'0,"0"-35"16,-106 264 15,-35 124 0,53-247 0</inkml:trace>
  <inkml:trace contextRef="#ctx0" brushRef="#br0" timeOffset="52981.7388">27587 5627 0,'35'-35'31,"-35"17"-31,0 0 0,-35 18 16,-265 212 31,195 70-16,246-105 0,317-248 1,-370-53-1,-352 89 31,246 53-62,-123 105 16,159 1 31</inkml:trace>
  <inkml:trace contextRef="#ctx0" brushRef="#br0" timeOffset="54604.3161">19244 7479 0,'0'0'0,"106"-18"0,-88 18 15,-1 0 17,-211 194-17,-35 177 32,194 34-16,87-299-15,-16-88 0,-19-18-16,19 0 0,-19 0 15</inkml:trace>
  <inkml:trace contextRef="#ctx0" brushRef="#br0" timeOffset="54803.3649">19773 8167 0,'18'0'16,"-18"17"-16,-35 19 15,-212 193 32,211-158-16</inkml:trace>
  <inkml:trace contextRef="#ctx0" brushRef="#br0" timeOffset="54982.4379">19350 8167 0,'0'-18'16,"18"18"-16,-18 18 0,35-18 16,282 282 31,-281-264-47,158 87 31</inkml:trace>
  <inkml:trace contextRef="#ctx0" brushRef="#br0" timeOffset="55786.3264">20408 7655 0,'18'0'0,"35"-53"31,70 0 0,-52 106 0,-106 36 1,-71 69 15,229-87-1,-88-71-46,124 0 32</inkml:trace>
  <inkml:trace contextRef="#ctx0" brushRef="#br0" timeOffset="56425.9276">23601 7673 0,'17'0'16,"-17"18"-16,71 52 15,141 459 48,-477-335-32</inkml:trace>
  <inkml:trace contextRef="#ctx0" brushRef="#br0" timeOffset="56712.6229">24465 7532 0,'159'-71'16,"-318"142"-16,124-1 47,-18-34-47,-18 69 0,-52 336 31,317-53 0,88-352 0,-176-89 1</inkml:trace>
  <inkml:trace contextRef="#ctx0" brushRef="#br0" timeOffset="57165.3015">25153 8149 0,'18'18'0,"-1"-18"0,-17 35 16,-35-35-16,-106 159 31,-35-36 16</inkml:trace>
  <inkml:trace contextRef="#ctx0" brushRef="#br0" timeOffset="57340.3834">24765 8132 0,'0'0'31,"123"105"-31,107 195 47,-213-282-47,19-36 31</inkml:trace>
  <inkml:trace contextRef="#ctx0" brushRef="#br0" timeOffset="57763.2082">25453 7514 0,'0'0'0,"88"-35"32,-17 17-32,-54 1 0,124-1 47,-176 141-16,-71 19 16,124-72-32,247 1 32</inkml:trace>
  <inkml:trace contextRef="#ctx0" brushRef="#br0" timeOffset="58456.7243">23407 7444 0,'17'0'31,"1"0"-31,88 158 47,106 530 15,-195-547-62,-87 71 32,-54-124 14,124-105 1,0-72-15</inkml:trace>
  <inkml:trace contextRef="#ctx0" brushRef="#br0" timeOffset="59377.9245">28892 7708 0,'36'18'15,"-1"-1"-15,36 72 31,105 281 1,-88 212-1,-105-529-31,-142 159 16,106-195-1,-141 19 16</inkml:trace>
  <inkml:trace contextRef="#ctx0" brushRef="#br0" timeOffset="60541.3512">28205 8414 0,'53'53'15,"-36"-53"1,-52 0 0,-89-36-1,-175-17 32,246 18-31</inkml:trace>
  <inkml:trace contextRef="#ctx0" brushRef="#br0" timeOffset="61055.011">28875 8273 0,'17'17'31,"-34"-34"-31,-18 34 16,-212-17 15,106 53 0,158-18-15,-17-17-1,53 17-15,123 177 47,-140-141-47,-160 70 31,89-141-31,-18-177 63,159 54-47,106-177 30,-248 194-14,1 89-17</inkml:trace>
  <inkml:trace contextRef="#ctx0" brushRef="#br0" timeOffset="61798.6328">21749 8008 0,'35'35'16,"-88"-35"15,-176 18 0,158-18 1</inkml:trace>
  <inkml:trace contextRef="#ctx0" brushRef="#br0" timeOffset="62160.2598">22366 7867 0,'18'0'16,"-36"0"-16,71 0 15,-18 0-15,248-35 47,-178 35-31,-316 247 46,70-36-30,158-140-1,477 17 16</inkml:trace>
  <inkml:trace contextRef="#ctx0" brushRef="#br0" timeOffset="93314.4288">13159 3316 0,'35'0'0,"-17"0"0,-36 0 32,-176 88-1,-318-52-16,-687-389 48,1287-282-16,1411 282 15,-881 723-30,-777 354-1,71-689-16,-688 177 17,687-195-32,-69-52 15</inkml:trace>
  <inkml:trace contextRef="#ctx0" brushRef="#br0" timeOffset="95122.9784">18397 8026 0,'18'17'0,"0"-17"16,-54 0 15,-158-17 0,0 17 0</inkml:trace>
  <inkml:trace contextRef="#ctx0" brushRef="#br0" timeOffset="95329.5303">18344 8290 0,'18'36'15,"-36"-72"-15,-52 89 47,17-53-47,-88 0 32</inkml:trace>
  <inkml:trace contextRef="#ctx0" brushRef="#br0" timeOffset="95981.0419">17198 7761 0,'35'-18'16,"-17"1"0,-36-1-1,-317 142 32,70 299 16,389-300-48,599-34 48,-564-495-16,-283 212-32,-264 70 32,371 142-47</inkml:trace>
  <inkml:trace contextRef="#ctx0" brushRef="#br1" timeOffset="156198.1975">22031 8925 0,'123'-17'0,"-52"-1"15,299 0 16,-140 18 1,-213 18-1,-863 0 16,-213-36 0,654 18-16</inkml:trace>
  <inkml:trace contextRef="#ctx0" brushRef="#br1" timeOffset="156806.9694">27446 9225 0,'0'0'0,"265"53"16,-212-53-16,141 0 31,-371-53 0,-458-53 0,-264 18 16</inkml:trace>
  <inkml:trace contextRef="#ctx0" brushRef="#br1" timeOffset="159160.6239">13617 9631 0,'18'0'0,"-1"0"16,1 0-16,0-18 0,70-17 31,-53 17 0,-176 1 1,-88 158-1,176 176 16,723-193 15,-546-195-62,-1-211 47,-352 106-16,194 176-31,-71 35 47</inkml:trace>
  <inkml:trace contextRef="#ctx0" brushRef="#br1" timeOffset="159433.1175">15346 9842 0,'-18'0'0,"-70"0"31,-106 0-16</inkml:trace>
  <inkml:trace contextRef="#ctx0" brushRef="#br1" timeOffset="159588.3303">15293 9984 0,'0'0'31,"-71"70"-31,36-70 16,-177 0 15,195 0 1</inkml:trace>
  <inkml:trace contextRef="#ctx0" brushRef="#br1" timeOffset="159810.9203">16122 9790 0,'-18'88'16,"1"-71"-16,-89 195 46,-18-88-14</inkml:trace>
  <inkml:trace contextRef="#ctx0" brushRef="#br1" timeOffset="159969.95">15734 9878 0,'194'106'32,"-388"-212"-32,423 229 0,106 107 47,-317-230-47</inkml:trace>
  <inkml:trace contextRef="#ctx0" brushRef="#br1" timeOffset="160334.5553">16422 9507 0,'17'-17'0,"54"-19"16,282-16 31,-283 104-16,-281 195 16,246-176-16,106-36 0,-106-35 1</inkml:trace>
  <inkml:trace contextRef="#ctx0" brushRef="#br1" timeOffset="160558.8282">17833 9984 0,'0'17'31,"-35"-17"-31,-36-17 15,36 17-15,-124-18 47,141 18-47</inkml:trace>
  <inkml:trace contextRef="#ctx0" brushRef="#br1" timeOffset="160970.0757">18327 9737 0,'53'-36'16,"-18"19"-1,124-1 1,70 89 31,-423 140 0,-18 107-1,583-248 1,-160-87-31</inkml:trace>
  <inkml:trace contextRef="#ctx0" brushRef="#br1" timeOffset="162402.1864">23266 10072 0,'0'-18'0,"0"1"15,0-1 1,-18 18-16,-141 18 47,106-1-47,18 18 0,-106 159 31,106 1-15,793 16 62,-581-581-47,-424 193 16,176 160-32</inkml:trace>
  <inkml:trace contextRef="#ctx0" brushRef="#br1" timeOffset="162633.6135">24553 10178 0,'71'17'0,"-142"-34"0,124 34 16,-300-34 31,106 17-16</inkml:trace>
  <inkml:trace contextRef="#ctx0" brushRef="#br1" timeOffset="162789.798">24412 10301 0,'212'141'32,"-212"-123"-32,-35 0 15,-89-1 16,18 1 1</inkml:trace>
  <inkml:trace contextRef="#ctx0" brushRef="#br1" timeOffset="163019.9996">25665 10336 0,'-18'0'16,"0"18"-16,18 0 0,-229 158 47,53-35-16</inkml:trace>
  <inkml:trace contextRef="#ctx0" brushRef="#br1" timeOffset="163218.2619">25153 10354 0,'176'159'31,"-105"-89"-15,247 213 31,-266-301-32</inkml:trace>
  <inkml:trace contextRef="#ctx0" brushRef="#br1" timeOffset="163581.728">26194 10054 0,'0'-17'15,"0"-1"-15,106-35 31,105 71 16,-281 87-15,52-87-17,0 0-15,1-1 0,-89 89 47,194-53-16,71-35-15</inkml:trace>
  <inkml:trace contextRef="#ctx0" brushRef="#br1" timeOffset="163851.197">27517 10566 0,'17'0'16,"-70"0"-1,-123-18 17,70 0-1</inkml:trace>
  <inkml:trace contextRef="#ctx0" brushRef="#br1" timeOffset="164395.9573">28540 10336 0,'-36'-35'16,"19"17"-1,-283-34 17,124 87-1,264 141 16,-18-123-32,301 370 17,-548-211 15,1-212-32,158-212 32,212-34-31,18-72 46,-230 318-46,-17 18-1</inkml:trace>
  <inkml:trace contextRef="#ctx0" brushRef="#br1" timeOffset="165652.4628">17657 10830 0,'0'36'0,"0"-19"16,17 1-16,-34 193 47,-19-69-16,19-142-16</inkml:trace>
  <inkml:trace contextRef="#ctx0" brushRef="#br1" timeOffset="165813.8093">17745 11112 0,'53'-17'16,"-106"34"-16,-18-34 46,36 17-46,-159 0 16,176 0 0</inkml:trace>
  <inkml:trace contextRef="#ctx0" brushRef="#br1" timeOffset="166187.0713">18309 10989 0,'53'0'0,"-35"0"16,88 0 0,-71 0-16,124 71 62,-159-54-62,0 1 0,-18-18 16,-70 88-1,17 36 17,71-89-17,0 0-15,159 53 31,-124-88-31,-17 0 16,141-17 15,-159-1-31</inkml:trace>
  <inkml:trace contextRef="#ctx0" brushRef="#br1" timeOffset="166733.264">12682 10636 0,'0'0'0,"36"53"16,-36-35-16,17 52 16,-17-34-1,-35 87 17,35-105-32,-18-18 15</inkml:trace>
  <inkml:trace contextRef="#ctx0" brushRef="#br1" timeOffset="166896.4753">12753 10760 0,'53'-18'15,"-106"36"-15,18-36 47,-1 18-47,-140 0 31</inkml:trace>
  <inkml:trace contextRef="#ctx0" brushRef="#br1" timeOffset="167253.0243">13176 10601 0,'53'0'0,"0"0"0,-18 0 16,212 35 15,-229-17 1,-177 141 14,142-142-30,-54 124 15,89-105-15,423-36 31</inkml:trace>
  <inkml:trace contextRef="#ctx0" brushRef="#br1" timeOffset="167827.4509">20091 12400 0,'0'0'16,"158"35"-16,-105-35 0,0 18 0,88 70 47,-229-70-47,53-18 0,-124 0 15,71 0-15,-1129-88 47,-1676-106 0,2576 176-47,-1800 18 31,1835 18-31,-1623-1 47,1817-34-31</inkml:trace>
  <inkml:trace contextRef="#ctx0" brushRef="#br1" timeOffset="168458.1619">12912 12753 0,'-18'0'16,"36"0"-16,282 0 46,-106 35-14,-247 89-1,-318 140 0,283-140 16,106-107-47,-1 1 0,371 88 47,-352-106-47,69-35 16</inkml:trace>
  <inkml:trace contextRef="#ctx0" brushRef="#br1" timeOffset="168693.5807">14376 13000 0,'0'18'0,"-18"-18"0,-17 0 16,-247 17 31,264-17-47,-17 0 0</inkml:trace>
  <inkml:trace contextRef="#ctx0" brushRef="#br1" timeOffset="168873.7474">14358 13176 0,'53'36'16,"-53"-19"-16,-71-17 31,-176 18 1,230-18-1</inkml:trace>
  <inkml:trace contextRef="#ctx0" brushRef="#br1" timeOffset="169109.0058">15452 13229 0,'0'18'16,"-36"-18"-1,-140 106 17,-18-1 15,159-105-47</inkml:trace>
  <inkml:trace contextRef="#ctx0" brushRef="#br1" timeOffset="169251.0866">14940 13194 0,'35'0'15,"-70"0"-15,317 176 32,-264-158-32,176 105 46</inkml:trace>
  <inkml:trace contextRef="#ctx0" brushRef="#br1" timeOffset="169600.5311">15734 12912 0,'53'-53'15,"-36"53"-15,-17-18 16,18 18-16,194 35 47,-230 54-16,0-72-31,-87 71 16,52 18 31,53-88-47,141 35 31,-124-53-31,89 0 31</inkml:trace>
  <inkml:trace contextRef="#ctx0" brushRef="#br1" timeOffset="170793.848">14552 13688 0,'0'17'32,"0"19"-17,88 87 32,-70-123-31,-18-17-16,0-36 47,0 17-47,-35-440 31,35 423-31,158-229 31,1 211-15,-106 36-16,459-194 62</inkml:trace>
  <inkml:trace contextRef="#ctx0" brushRef="#br1" timeOffset="171574.9582">12153 13423 0,'0'18'15,"0"-1"1,18 1-16,35 106 31,-36-107-31,1 36 31,-18-71-15,-18-87 0,18 87-16,-17-35 15,-1-229 1,424-388 78,-318 652-94,159-53 31</inkml:trace>
  <inkml:trace contextRef="#ctx0" brushRef="#br1" timeOffset="172440.6136">14552 15399 0,'0'35'31,"-70"36"-15,-72 158 15,72-106 0,52-123-15</inkml:trace>
  <inkml:trace contextRef="#ctx0" brushRef="#br1" timeOffset="172679.7827">14023 15487 0,'18'0'0,"-36"0"0,71 0 16,-36 0-16,195 141 47,53 35-16,-89-70 0,-141-106-15</inkml:trace>
  <inkml:trace contextRef="#ctx0" brushRef="#br1" timeOffset="173043.2787">13476 15381 0,'0'0'0,"35"18"0,-17-18 16,0 17 0,-54-17-1,19 0-15,-213 0 31,178 0-15</inkml:trace>
  <inkml:trace contextRef="#ctx0" brushRef="#br1" timeOffset="173264.6626">13423 15558 0,'0'0'0,"-176"52"62,123-52-46,35 0-16,-35 0 16,36 0-16</inkml:trace>
  <inkml:trace contextRef="#ctx0" brushRef="#br1" timeOffset="173727.1802">10866 14711 0,'-18'0'0,"18"17"16,0 1-1,18 176 32,-18-88-15,-18-88-17</inkml:trace>
  <inkml:trace contextRef="#ctx0" brushRef="#br1" timeOffset="173890.3678">11077 14870 0,'-106'35'31,"212"-70"-31,-247 87 16,-123-34 15</inkml:trace>
  <inkml:trace contextRef="#ctx0" brushRef="#br1" timeOffset="174292.5071">11060 15522 0,'17'0'0,"-17"18"16,-53-18 0,-405 18 30,317-54-14</inkml:trace>
  <inkml:trace contextRef="#ctx0" brushRef="#br1" timeOffset="174869.9931">11395 15716 0,'17'0'16,"-17"18"-16,36 52 31,17 54 16,-53-106-32,0-54 1,0-17 0,-53-282 15,0 53-15,176-88 46,318 299-31,-212 36 16</inkml:trace>
  <inkml:trace contextRef="#ctx0" brushRef="#br1" timeOffset="175364.6168">11977 15258 0,'0'0'0,"-53"35"15,53-17-15,35-36 47,212-70 0,-106 105-16,-141 54-31,-159 123 32,124-159-32,0 1 15,-106 140 16,123-158-31,36 105 32,-1-123-32,54 18 15,158-18 1,-88-36 15</inkml:trace>
  <inkml:trace contextRef="#ctx0" brushRef="#br1" timeOffset="181379.6021">27428 11448 0,'18'0'15,"-18"88"17,-18 53-1,-17 0 0</inkml:trace>
  <inkml:trace contextRef="#ctx0" brushRef="#br1" timeOffset="181540.6274">27499 11659 0,'-35'18'47,"70"-36"-47,-352 54 31,281-36-31,1 0 0,-18-36 32</inkml:trace>
  <inkml:trace contextRef="#ctx0" brushRef="#br1" timeOffset="182078.5456">28575 11536 0,'18'17'0,"-54"-17"16,1 0 0,17 0-16,-211 0 31,159 0-31,-89 36 31,194 17 16,194 247 0,-317-106 0,71-194-47,-19 0 0,36-247 47,18 211-47,141-158 31,-106 141-31,0 18 0,17-18 62,-105 53-62</inkml:trace>
  <inkml:trace contextRef="#ctx0" brushRef="#br1" timeOffset="182633.227">23407 10971 0,'-18'0'0,"1"18"15,17 0-15,-36 140 32,36 54 15,-17-212-16</inkml:trace>
  <inkml:trace contextRef="#ctx0" brushRef="#br1" timeOffset="182791.3929">23372 11201 0,'0'0'0,"-53"0"62,17 0-62,-87 0 31,88-18-15</inkml:trace>
  <inkml:trace contextRef="#ctx0" brushRef="#br1" timeOffset="183247.6802">23936 11007 0,'35'35'0,"-52"-35"16,-89 35-1,70-35 1,19 18-16,-89 17 16,71-17-1,52 88 16,72-36 1,-19 142-1,-158-159 0,17-141 0,336-248 16,-106 336 31</inkml:trace>
  <inkml:trace contextRef="#ctx0" brushRef="#br1" timeOffset="183778.2137">28152 12559 0,'70'18'0,"-52"-18"16,0 0-16,-36 0 31,-17 0-31,-195 0 31,-740-71 0,-317-35 1,1075 88-32,-1905-105 47,1923 123-47,-441 0 15,159-35 32</inkml:trace>
  <inkml:trace contextRef="#ctx0" brushRef="#br1" timeOffset="184749.287">23354 12859 0,'0'0'0,"53"17"32,-53 1-17,-53 0 1,18-18-16,-159 35 47,176-17-32,18-1-15,123 89 47,-87-88-47,228 334 47,-264-316-47,-176 105 31,17-265 1,353-140 14,18 52-30,-230 36 31,-88 193-31,89-17-1,17 18-15</inkml:trace>
  <inkml:trace contextRef="#ctx0" brushRef="#br1" timeOffset="184997.4583">24359 13123 0,'0'0'16,"0"18"0,-17-18-1,-160 0 17,107 18-17</inkml:trace>
  <inkml:trace contextRef="#ctx0" brushRef="#br1" timeOffset="185196.6744">24324 13229 0,'18'18'16,"-36"-36"-16,-17 71 15,17-35 1,-52-18-1,-107-71 32</inkml:trace>
  <inkml:trace contextRef="#ctx0" brushRef="#br1" timeOffset="185390.9177">25030 13141 0,'17'0'0,"-34"0"0,52 35 31,-35 1-31,-35-19 16,-177 248 15,177-265 0</inkml:trace>
  <inkml:trace contextRef="#ctx0" brushRef="#br1" timeOffset="185582.105">24765 13194 0,'106'106'31,"-71"-53"-31,89 105 32,-54-52-1</inkml:trace>
  <inkml:trace contextRef="#ctx0" brushRef="#br1" timeOffset="185933.944">25312 12912 0,'17'-18'0,"-17"0"0,71 1 47,-18 105 0,-106-17-16,53-54-31,-18 18 0,-35 89 47,89-124-32,175 35 17,-122-35-17</inkml:trace>
  <inkml:trace contextRef="#ctx0" brushRef="#br1" timeOffset="186725.0673">24483 13635 0,'17'17'0,"-17"1"16,18-18-16,-18 18 0,-18 17 31,18 0 16,71-229 0,105-529 15,-140 688-46,69 17-1,284-88 32</inkml:trace>
  <inkml:trace contextRef="#ctx0" brushRef="#br1" timeOffset="187352.8873">22419 13670 0,'18'35'0,"-1"-17"15,1 17 1,0-17-16,70 17 47,-88-70-31,-36-194 15,36 176-31,-35-459 31,35 459-15,18-17-16,158-18 31,54 140 0</inkml:trace>
  <inkml:trace contextRef="#ctx0" brushRef="#br1" timeOffset="188238.8764">24289 15505 0,'17'-71'0,"1"18"16,17 35-1,-141 230 32,71-141-47,-88 158 31,105-211-31,0 17 16,-17-88 15</inkml:trace>
  <inkml:trace contextRef="#ctx0" brushRef="#br1" timeOffset="188401.7885">23901 15575 0,'17'0'16,"-34"0"-16,52 0 0,212 194 62,-194-141-62,-18-35 0,71 35 16,35-18 15</inkml:trace>
  <inkml:trace contextRef="#ctx0" brushRef="#br1" timeOffset="188703.7955">23513 15328 0,'35'35'0,"-35"-17"16,-18-18 0,-35 0-1,-105-35 17</inkml:trace>
  <inkml:trace contextRef="#ctx0" brushRef="#br1" timeOffset="188897.265">23442 15522 0,'0'53'16,"0"-106"-16,-18 106 0,-87-70 31,69 17-31,-17-18 16,-88-35 15</inkml:trace>
  <inkml:trace contextRef="#ctx0" brushRef="#br1" timeOffset="189873.9209">20567 14623 0,'18'0'0,"-18"17"16,0 36-1,0 35 1,0-52-16,0 211 31,0-230-15,0 1 0</inkml:trace>
  <inkml:trace contextRef="#ctx0" brushRef="#br1" timeOffset="190023.9486">20832 14852 0,'-159'18'47,"106"-18"-47,18 0 16,-54 0-16,-69 17 31</inkml:trace>
  <inkml:trace contextRef="#ctx0" brushRef="#br1" timeOffset="190407.2329">20937 15416 0,'18'18'0,"-18"0"15,-71-18 1,-317 17 15,194 1 0</inkml:trace>
  <inkml:trace contextRef="#ctx0" brushRef="#br1" timeOffset="190963.9016">21414 14905 0,'0'-18'15,"17"18"-15,19 0 16,193-70 15,-159 175 16,-264 231-16,71-107 16,141-176-31,246-53 31</inkml:trace>
  <inkml:trace contextRef="#ctx0" brushRef="#br1" timeOffset="191346.9929">21872 15399 0,'36'0'15,"69"141"17,-52-106 14,-70-70-30,-36-371 31,141 89 0,-53 317-47,0-18 0,195-35 31,52-53 16,-264 106-31</inkml:trace>
  <inkml:trace contextRef="#ctx0" brushRef="#br1" timeOffset="191741.6378">22472 15046 0,'-35'18'15,"70"-18"16,18 0-15,-36 0-16,1 0 0,88 35 47,-230 106 0,36-18-32,124 19 32,16-142-31,213 0 31</inkml:trace>
  <inkml:trace contextRef="#ctx0" brushRef="#br1" timeOffset="196556.7848">3122 9825 0,'0'17'0,"-18"-17"15,-70 0 17,-141 89-1,88 34 0,247-35 16,-71-88-47,353 194 31,-335-105-15,-35-54-16,-124 212 31,-71-300 0,301-265 16,87-17-16,-175 247 1,-89 70-17</inkml:trace>
  <inkml:trace contextRef="#ctx0" brushRef="#br1" timeOffset="197027.6444">2099 10654 0,'35'0'15,"-17"18"-15,70 17 32,36 124 15,-160-159-32,19-71 1,-89-388 31,106 389-47,70-495 47,-52 512-47,458-264 46,-282 264-14</inkml:trace>
  <inkml:trace contextRef="#ctx0" brushRef="#br1" timeOffset="197801.5697">2805 11112 0,'0'18'15,"-36"17"1,36-17-1,-229 264 32,211-282-47,1 0 32,158-423 14,71 211-14,-177 212-17,300 141 17,-282-105-32,370 175 31,-176-105 0,-212-106-15</inkml:trace>
  <inkml:trace contextRef="#ctx0" brushRef="#br1" timeOffset="198414.2585">1393 12241 0,'18'18'15,"17"17"-15,124 177 63,-141-177-63,17-35 31,-35-35-31,53-335 47,88 193-16,141 54 16,-211 52-31</inkml:trace>
  <inkml:trace contextRef="#ctx0" brushRef="#br1" timeOffset="198828.0239">2046 12153 0,'18'0'15,"-1"0"1,-17 35 0,0 18-1,-35 71 32,53-124-16,140-53 16,-69 0-31</inkml:trace>
  <inkml:trace contextRef="#ctx0" brushRef="#br1" timeOffset="199017.2645">2311 12065 0,'0'0'16,"0"18"0,17 35-16,1 211 47,88-87 15</inkml:trace>
  <inkml:trace contextRef="#ctx0" brushRef="#br1" timeOffset="199556.0014">3528 12294 0,'35'0'16,"-17"18"-16,35 52 31,-18-34-31,18 17 31,-53-36-31,17-34 47,-17-19-47,18-528 47,-18 529-31,71-124 15,-18 159-31,158 35 31,-175-17-31,-19-18 0,36 35 31</inkml:trace>
  <inkml:trace contextRef="#ctx0" brushRef="#br1" timeOffset="199933.5799">4022 11924 0,'0'18'0,"335"-18"47,-318-36-47,125 36 47,-178 18-47,-70 105 31,-35 142 1,371-195 14,-213-52-46,142-18 16,-124 0-16,1 0 16</inkml:trace>
  <inkml:trace contextRef="#ctx0" brushRef="#br1" timeOffset="201798.3476">2170 12982 0,'17'18'0,"1"17"16,-1-17-16,54 229 47,-53-89-16,-36-122 0,-35-54 0,18-88 1,0 18-1,17 70-31,0 107 62,36-72-62,70 177 32,-53-88-1,107-176 16,87-142 0,-212 141-16,-52 107 31,18-19-46,-213-34 31,213 17-47,-54 0 31,71 17-15,0 1-1,88 52 32,53 1 0,-158-71-47,-36 0 16,-124-18 15,354 89 31,-142-53-62,-105-1 47</inkml:trace>
  <inkml:trace contextRef="#ctx0" brushRef="#br1" timeOffset="202759.1771">2152 14411 0,'18'18'15,"-1"-18"1,18 0 0,89-18 15,52-35 0,-140 106 0,-177 335 16,35-229-16,194-89 1,-35-70-17,-36 18-15,160-71 32,-160 35-17</inkml:trace>
  <inkml:trace contextRef="#ctx0" brushRef="#br1" timeOffset="203418.7828">4198 12859 0,'0'17'16,"0"36"-16,35 88 31,54 230 16,-54-212-16</inkml:trace>
  <inkml:trace contextRef="#ctx0" brushRef="#br1" timeOffset="203775.653">4410 13635 0,'35'0'47,"-70"0"-47,88-212 31,-36 159-15,19 0 15,-36 230 0,0-142-31,-124 177 47,-176-336-15,212 36 14</inkml:trace>
  <inkml:trace contextRef="#ctx0" brushRef="#br1" timeOffset="204499.408">3845 14764 0,'18'0'31,"17"35"-31,53 88 31,71 72 1,-141-248-1,-89-371 16,230 142 0,-124 264-47,247-52 46</inkml:trace>
  <inkml:trace contextRef="#ctx0" brushRef="#br1" timeOffset="204928.0519">4410 14587 0,'0'18'0,"17"-18"0,89-18 47,-88 18-47,229-53 47,-247 89-31,-71 52-1,-35 88 17,124-105-1,176-54 0,-159-17-31,212-17 31</inkml:trace>
  <inkml:trace contextRef="#ctx0" brushRef="#br1" timeOffset="205781.0212">5380 14270 0,'0'0'0,"53"-35"0,-18-36 16,-105 0 15,-1148-123 16,-369 159 0,317 511 0,935 142-16,1076 264 16,405-759-16,530-352 0,-759-212 0,-723-176 1,-882-142 15,318 653-32,-230 53 16</inkml:trace>
  <inkml:trace contextRef="#ctx0" brushRef="#br1" timeOffset="210696.9027">25030 14993 0,'70'18'0,"-52"-18"16,17 17-16,36 19 31,-71-19 0,-353-123 16,-2046-564 16,2046 600-48,-441-107 1,-140 71 31,581 142-16,353 105 0,0 441 16,-71-353-31,-176 265 31,318-335 31,-18-142-78,1058 354 62,-599-230-30,969 194-1,-334-106 16,-477-87-32,-158-54 48,-495-88-63,-17-18 15,18-70 1,70-424 31,212-546 15,-265 987-46,-17 71 0</inkml:trace>
  <inkml:trace contextRef="#ctx0" brushRef="#br1" timeOffset="212150.0921">15928 14799 0,'18'0'15,"-36"0"-15,0-18 16,-405-52 15,282 52-31,-565-35 32,583 36-17,-618-72 1,-847-193 31,460 123-16,546 107-15,-212 16 46,776 54-62,-35 176 31,53-106-31,-17 388 47,-107-52-31,-70-89 31,159-265-47,-18 142 31,71-194-15,211 52 15,-176-70-31,758 177 47,-141-89-16,1377 159 16,-1853-230-47,1287 195 47,-916-159-32,-477-35-15,-18-18 16,36 17-16,88 1 31,-247-159 16,18-230-16,35 283-31,0 0 0,141-741 47,-123 741-31,35-71 15</inkml:trace>
  <inkml:trace contextRef="#ctx0" brushRef="#br1" timeOffset="223096.1579">14975 2346 0,'89'0'0,"-72"0"0,1 0 0,0-18 16,123 1 15,-230 34 16,-299-17-31,300-17-1,-18 17-15,-17-36 0,-1129-193 47,528-106-16,901-371 32,352 442-48,829 105 32,-388 582-15,-688 177-1,-881-141 16,-89-442-16</inkml:trace>
  <inkml:trace contextRef="#ctx0" brushRef="#br1" timeOffset="224398.2259">27270 1270 0,'0'53'15,"0"17"1,-141 177 31,-53-70 0,370-142 0,-141-35-32,106 0 1,142-88 15</inkml:trace>
  <inkml:trace contextRef="#ctx0" brushRef="#br1" timeOffset="224635.0285">27746 1217 0,'-18'0'0,"36"0"0,-177 247 47,142-194-31,-89 264-1,0 177 17,141-494 30</inkml:trace>
  <inkml:trace contextRef="#ctx0" brushRef="#br1" timeOffset="225272.1327">27940 1887 0,'18'18'32,"35"141"-1,-36-106-31,-17 52 31,0-87-31,-17-141 47,52 105-31,194-194 30,-52 371-14,-72-88-1,-87-71-31,53-230 78,-71 213-78,-71 105 31,71-53-31,-53 142 47,53-160-47,176 89 31</inkml:trace>
  <inkml:trace contextRef="#ctx0" brushRef="#br1" timeOffset="225904.8871">29157 2152 0,'0'0'31,"-35"-106"-31,17 106 0,-17-18 16,17 18-16,-88 71 31,71-36-31,-35 71 47,70-88-47,123 35 31,18-194 32,-141 123-63,0 36 31,0 34-31,53 178 47,194-283 0,71-564 0,-301 511-16,-193 476 16,193 71-16,19-441 16</inkml:trace>
  <inkml:trace contextRef="#ctx0" brushRef="#br1" timeOffset="226302.5379">30251 2081 0,'0'0'15,"0"-17"-15,17 17 16,54 0 0,123 17 30,-318 213 1,89-213-31,18 19-16,-107 175 47,195-140-32,-36-54 1,0 1-16,89-106 31</inkml:trace>
  <inkml:trace contextRef="#ctx0" brushRef="#br1" timeOffset="226483.6231">30692 2328 0,'-212'18'47,"424"-36"-47,-512 36 0,265-18 0,-1-18 0,19 18 15,-19-17-15,-34-19 16</inkml:trace>
  <inkml:trace contextRef="#ctx0" brushRef="#br1" timeOffset="226812.0703">30709 2311 0,'36'35'16,"-72"-70"-16,248 105 47,-194-70-47,35 0 15,-159-88 48,53 106-63,0 52 16,88 212 62,36-264-78,-36-18 0</inkml:trace>
  <inkml:trace contextRef="#ctx0" brushRef="#br1" timeOffset="227371.9683">31256 2452 0,'-18'17'31,"18"19"-31,-35 34 16,18-17-16,-1-18 15,0 71 32,18-141-47,88-106 31,142-18 1,17 247 15,-230-70-47,19 17 15,-1-17 32,-53-18-31,-211 159 46,229-142-62,18 54 31,299-89 16,-299-158-15,-106 88-1</inkml:trace>
  <inkml:trace contextRef="#ctx0" brushRef="#br1" timeOffset="227727.2761">32367 2611 0,'106'70'15,"-106"-52"1,-35-1-1,-159-17 32,176 0-47,18 18 16,36-18-16,69 124 31,-263 105 32,-19-229-48</inkml:trace>
  <inkml:trace contextRef="#ctx0" brushRef="#br1" timeOffset="228639.2147">23513 3034 0,'35'0'0,"-17"18"16,-18 17-16,-336 282 63,125-211-32,175-176 0</inkml:trace>
  <inkml:trace contextRef="#ctx0" brushRef="#br1" timeOffset="228849.4719">22948 2910 0,'159'142'47,"-124"-90"-47,389 372 47,-407-407-47,177 1 31,-159-18-31</inkml:trace>
  <inkml:trace contextRef="#ctx0" brushRef="#br1" timeOffset="229046.6636">24571 3175 0,'35'0'0,"-88"18"47,-194-54-31,212 36-1,17 0-15,-34 0 16</inkml:trace>
  <inkml:trace contextRef="#ctx0" brushRef="#br1" timeOffset="229186.8259">24500 3387 0,'36'70'16,"-54"-52"-1,-105-18 17,-124-71-1</inkml:trace>
  <inkml:trace contextRef="#ctx0" brushRef="#br1" timeOffset="231142.7012">25541 2752 0,'18'-18'0,"-18"36"15,0 17-15,0 36 16,-18 87 15,18-122-31,-18-19 16,18 18-16,-35 54 31</inkml:trace>
  <inkml:trace contextRef="#ctx0" brushRef="#br1" timeOffset="231350.9217">25718 2946 0,'35'-18'16,"-70"36"-16,-18-36 31,17 18-31,-264-35 47</inkml:trace>
  <inkml:trace contextRef="#ctx0" brushRef="#br1" timeOffset="231712.2553">25665 3440 0,'88'35'0,"-53"-35"16,-141 0 15,-264-88 0,317 70-15,-18-17 15</inkml:trace>
  <inkml:trace contextRef="#ctx0" brushRef="#br1" timeOffset="232122.6766">25929 3545 0,'18'106'32,"-18"-88"-32,0 70 15,0-17 32,0-142-31,194-458 46,-159 476-62,300-159 31,71 159 16,-300 89-15</inkml:trace>
  <inkml:trace contextRef="#ctx0" brushRef="#br1" timeOffset="232506.2791">26635 3193 0,'-36'35'46,"54"-35"-46,17 0 16,54 35 0,-1 18 15,-106 18 0,-264 123 16,282-141 0,335 17 0,-300-70-47</inkml:trace>
  <inkml:trace contextRef="#ctx0" brushRef="#br1" timeOffset="232699.3734">27234 3581 0,'0'70'15,"0"-140"-15,-141 440 47,124-317-47,-19 18 31,19-54-31,17 1 16</inkml:trace>
  <inkml:trace contextRef="#ctx0" brushRef="#br1" timeOffset="234186.8743">27905 3616 0,'0'35'15,"0"-17"-15,0 0 16,35 123-1,0-53 32,-17-176-31,194-442 46,87 178-30,-105 316-1,353 54 16,-511-36-32,-19 1-15,1 17 16</inkml:trace>
  <inkml:trace contextRef="#ctx0" brushRef="#br1" timeOffset="234593.437">27675 3087 0,'36'0'0,"-19"0"16,1 35-16,-18 177 62,-35-177-31</inkml:trace>
  <inkml:trace contextRef="#ctx0" brushRef="#br1" timeOffset="234755.4933">27834 3193 0,'0'0'0,"18"0"16,-106 0 31,52 0-47,1 0 16,0 0-1,17 0-15</inkml:trace>
  <inkml:trace contextRef="#ctx0" brushRef="#br1" timeOffset="234972.8403">27799 3457 0,'0'0'0,"0"71"47,-18-71-47,-264-18 47,211-35-16</inkml:trace>
  <inkml:trace contextRef="#ctx0" brushRef="#br1" timeOffset="235695.5377">28716 3263 0,'0'0'0,"18"0"0,17 0 16,-35 18 15,-265 35 16,213 0-16,175 123 16,-35 18-31,-247 88 46,142-282-62,-36-88 32,141-88-1,159-89 0,-159 53 0,-88 177-15,-88 53 31</inkml:trace>
  <inkml:trace contextRef="#ctx0" brushRef="#br1" timeOffset="239023.5303">28892 3422 0,'36'35'0,"-19"-35"15,-228-194 32,-530-141 0,653 335-16,670 441 32,-459-353-48,-564-247 32,230 89-16,299 229 1,318 282 15,-759-424-1,300-34-46,-88-19 47,441 442 0,-283-353-47,-140-106 31</inkml:trace>
  <inkml:trace contextRef="#ctx0" brushRef="#br1" timeOffset="239907.9801">29968 3492 0,'18'0'0,"-18"36"0,35 211 47,-123-53-1</inkml:trace>
  <inkml:trace contextRef="#ctx0" brushRef="#br1" timeOffset="240071.1435">30110 3757 0,'-89'0'46,"36"0"-46,-105 0 32,105-18-17</inkml:trace>
  <inkml:trace contextRef="#ctx0" brushRef="#br1" timeOffset="240265.3534">30110 4145 0,'-36'71'47,"72"-142"-47,-248 106 16,106-52-16,71 17 15,0 0-15,-1 0 0,-34-35 47</inkml:trace>
  <inkml:trace contextRef="#ctx0" brushRef="#br1" timeOffset="241056.1826">30621 4004 0,'18'0'62,"-1"0"-46,177-53 15,-105 35 0,-54 248 16,-370 175-15,0-211-1,299-194-31,-17-88 47,53 53-47,142-124 31,16 177-15,72 264 30,-213-264-46,54 35 32,-54-53-32</inkml:trace>
  <inkml:trace contextRef="#ctx0" brushRef="#br1" timeOffset="241484.0002">31062 4762 0,'35'124'31,"1"-18"-15,-1-71 30,-17-211-14,352-442 30,89 724-15,-212-53 0,-230-71-31</inkml:trace>
  <inkml:trace contextRef="#ctx0" brushRef="#br1" timeOffset="242390.4099">31838 4568 0,'-17'53'47,"17"-70"125,-18 17 15,18-18-171,0 0-1,18 1 1,87-1 15,72 124 1,-265 141-1,-195-88 16,72-124-16,299-229 47,-70 194-78,17-18 0,-18 18 0,19 0 16,158 212 15,-18 0 0,-123-177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50:49.94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21713 3492 0,'18'36'0,"0"-36"16,-1-18-16,-17 0 31,-17 18-16,-160 0 1,-70-17 15,159 17 1,123 0-32,583 106 46,-565-89-46,0-17 16,0 18-16,-18-18 16,-423-71 31,106 36-16</inkml:trace>
  <inkml:trace contextRef="#ctx0" brushRef="#br0" timeOffset="701.021">18309 3563 0,'0'0'0,"71"18"0,-54-18 16,-34-18 30,-89 0-46,-88-17 47,264 106 0,54-1 0,-212-87-16</inkml:trace>
  <inkml:trace contextRef="#ctx0" brushRef="#br0" timeOffset="1293.1128">15699 3334 0,'194'53'16,"-141"-36"-16,70 19 47,-141-36-32,-229-71 17,71 53-1,158 18-16,36 18-15,300 88 47,-283-106-47,-18 35 32,-457-88 46</inkml:trace>
  <inkml:trace contextRef="#ctx0" brushRef="#br0" timeOffset="3464.9653">4251 4868 0,'0'0'0,"71"-17"0,-54 17 15,-52 0 1,-159 53-1,-300 211 32,159 54-31,317 70 31,124-353-47,529-17 31,-511-71-31,-54-159 31,-423 53 32,371 177-48,423 17 32,-371-52-31</inkml:trace>
  <inkml:trace contextRef="#ctx0" brushRef="#br0" timeOffset="3909.7365">5415 5168 0,'35'0'0,"-17"0"32,-159 53-1,-371 353 16,548-247-16,581-142 16,-493-52-47,-72 0 16,107-89-1</inkml:trace>
  <inkml:trace contextRef="#ctx0" brushRef="#br0" timeOffset="4357.2743">6685 5203 0,'0'0'16,"71"-17"-1,-71-1-15,-36 18 16,-228-35 15,-89 158 1,406 248 14,35-71 1,-88-283-47</inkml:trace>
  <inkml:trace contextRef="#ctx0" brushRef="#br0" timeOffset="4498.4155">6032 5627 0,'18'-18'16,"-36"36"-16,371-18 31,-265 17-15,-52 1-16,17-18 0,264 35 47</inkml:trace>
  <inkml:trace contextRef="#ctx0" brushRef="#br0" timeOffset="8684.0365">10178 5609 0,'17'0'0,"-17"18"15,-17-18 1,-124 229 15,-71-53 0,159-193 1</inkml:trace>
  <inkml:trace contextRef="#ctx0" brushRef="#br0" timeOffset="8846.3749">9684 5715 0,'194'35'46,"-388"-70"-46,405 106 0,-175-54 0,211 195 47,-230-195-47,19-17 32</inkml:trace>
  <inkml:trace contextRef="#ctx0" brushRef="#br0" timeOffset="9165.8141">11377 4851 0,'0'0'0,"71"-71"0,-36 36 31,-53 52-31,-370 442 32,212-36-1,387 195 31,-175-601-62,17-17 16</inkml:trace>
  <inkml:trace contextRef="#ctx0" brushRef="#br0" timeOffset="9745.7172">12100 5644 0,'-17'18'0,"-19"-18"15,-122 176 17,-54 18 15,159-194-32</inkml:trace>
  <inkml:trace contextRef="#ctx0" brushRef="#br0" timeOffset="9936.9105">11589 5733 0,'106'0'31,"-89"35"-31,1-17 16,105 105-1,283 124 32,-371-300-31</inkml:trace>
  <inkml:trace contextRef="#ctx0" brushRef="#br0" timeOffset="10364.5821">12541 5115 0,'0'0'0,"36"0"16,-19 0-16,54-17 15,211-36 32,-264 123-15,-230 213 14,194-266-14,336 54 30</inkml:trace>
  <inkml:trace contextRef="#ctx0" brushRef="#br0" timeOffset="10901.1907">13952 5821 0,'0'17'0,"18"1"0,-53-18 16,-230 18 31,230-18-47,0 0 0</inkml:trace>
  <inkml:trace contextRef="#ctx0" brushRef="#br0" timeOffset="11412.7597">14781 5521 0,'36'-18'0,"-19"18"15,-17-17-15,-17 17 16,-19 0-16,-193 35 31,123-17-31,-123-1 31,229 36 1,0-35-32,35-1 15,1 1-15,281 300 47,-370-107-16,-106-440 16,300 0-15,1 35 14</inkml:trace>
  <inkml:trace contextRef="#ctx0" brushRef="#br0" timeOffset="11650.0014">15399 5821 0,'0'17'0,"-71"19"31,-123 175 16,124-158-16</inkml:trace>
  <inkml:trace contextRef="#ctx0" brushRef="#br0" timeOffset="11849.3508">14958 5803 0,'282'177'62,"-211"-125"-62,193 160 32,-246-212-17</inkml:trace>
  <inkml:trace contextRef="#ctx0" brushRef="#br0" timeOffset="12267.7257">16387 5521 0,'0'0'0,"52"18"16,1 140 15,-53 125 16,-17-266-47</inkml:trace>
  <inkml:trace contextRef="#ctx0" brushRef="#br0" timeOffset="12426.8515">16651 5750 0,'-70'0'32,"140"0"-32,-176 0 0,71 18 15,-194-18 16,211 0-31,0-18 16</inkml:trace>
  <inkml:trace contextRef="#ctx0" brushRef="#br0" timeOffset="12645.05">17304 5045 0,'0'0'0,"35"35"0,-17 18 0,-89 600 63,36-477-47,35-123-16,-35 53 31</inkml:trace>
  <inkml:trace contextRef="#ctx0" brushRef="#br0" timeOffset="13146.127">17956 5327 0,'53'0'0,"-53"18"31,-264 87 0,-36 248 16,370-194-15,371-124 14,-299-264-14,-301 211 15,141 54-47,-17 52 15,17-71 1,212 124 31</inkml:trace>
  <inkml:trace contextRef="#ctx0" brushRef="#br0" timeOffset="13330.4239">18450 4957 0,'0'52'15,"0"-104"-15,36 157 16,34-52-16,-35-17 0,283 581 47,-618-106 0,53-334-16</inkml:trace>
  <inkml:trace contextRef="#ctx0" brushRef="#br0" timeOffset="18614.4729">9895 7479 0,'0'88'46,"0"-70"-46,-17 17 0,-107 124 32,-105 70-1,211-229-15</inkml:trace>
  <inkml:trace contextRef="#ctx0" brushRef="#br0" timeOffset="18817.0792">9366 7549 0,'88'18'15,"-176"-36"-15,617 354 47,-405-283-47,-71-18 0,123 0 47</inkml:trace>
  <inkml:trace contextRef="#ctx0" brushRef="#br0" timeOffset="19139.5573">11060 6932 0,'0'0'0,"70"-18"32,-105 71-17,-265 371 16,141-19 1,159-87-1,230-318 16</inkml:trace>
  <inkml:trace contextRef="#ctx0" brushRef="#br0" timeOffset="22690.6289">11836 7620 0,'17'0'0,"1"0"0,-18 35 47,-71 36-32,-87 88 1,-36-89 31</inkml:trace>
  <inkml:trace contextRef="#ctx0" brushRef="#br0" timeOffset="22901.1429">11412 7638 0,'53'0'16,"-106"0"-16,424 229 47,-283-176-47,18 35 15,70 18 17,-123-106-17</inkml:trace>
  <inkml:trace contextRef="#ctx0" brushRef="#br0" timeOffset="23308.7301">13370 7620 0,'106'53'16,"-88"-53"-16,-230-18 31,71 1 0,0-1 1</inkml:trace>
  <inkml:trace contextRef="#ctx0" brushRef="#br0" timeOffset="23637.3256">14005 7408 0,'0'18'16,"0"17"0,-35 53 15,35-70-31,-106 106 47,106-107-47,177-17 31,70-88 31</inkml:trace>
  <inkml:trace contextRef="#ctx0" brushRef="#br0" timeOffset="23836.6662">14305 7355 0,'-53'106'31,"53"-70"-31,-17 122 16,17-105-1,17 212 17,89-124-1,-88-176-15</inkml:trace>
  <inkml:trace contextRef="#ctx0" brushRef="#br0" timeOffset="24144.9662">14411 7038 0,'0'18'0,"35"17"16,1-18-16,281 319 31,-141 69 0,-546-228 16,352-213-31</inkml:trace>
  <inkml:trace contextRef="#ctx0" brushRef="#br0" timeOffset="24426.4467">15804 6862 0,'0'0'15,"0"35"1,-105 88 0,-107 512 31,212-529-32,123 106 1,107-212 31</inkml:trace>
  <inkml:trace contextRef="#ctx0" brushRef="#br0" timeOffset="24668.8658">16351 7479 0,'0'35'16,"-35"-17"-16,-230 193 47,177-69-16,53-125 0</inkml:trace>
  <inkml:trace contextRef="#ctx0" brushRef="#br0" timeOffset="24864.1479">15910 7532 0,'71'17'15,"-142"-34"-15,459 387 47,-352-352-31,69 35-1,-52-53 1</inkml:trace>
  <inkml:trace contextRef="#ctx0" brushRef="#br0" timeOffset="25079.4191">17410 7602 0,'0'36'15,"-71"-1"1,-246-53 31,228-35-16</inkml:trace>
  <inkml:trace contextRef="#ctx0" brushRef="#br0" timeOffset="25414.3708">17921 7373 0,'0'35'0,"-18"-35"15,-17 106 16,18 35 16,17-123-31,264-53 46,-211-1-62,71-17 32</inkml:trace>
  <inkml:trace contextRef="#ctx0" brushRef="#br0" timeOffset="25667.901">18415 7126 0,'-71'71'31,"54"-54"-31,-18 195 32,87 176-1,1-229 0,-35-194 0</inkml:trace>
  <inkml:trace contextRef="#ctx0" brushRef="#br0" timeOffset="25955.4407">18556 6773 0,'0'53'16,"0"-17"-16,353 493 47,-159 264-16,-723-510 31,493-195-46</inkml:trace>
  <inkml:trace contextRef="#ctx0" brushRef="#br0" timeOffset="34666.9571">9807 2628 0,'-53'0'0,"36"0"0,-1 0 0,0-17 16,-70-1-1,106 18 32,141-35-31,1128-36 46,-758 53-46,1323-17 15,-1075 70 1,-425-17-32,-17-18 46,-264 0-46,-53-18 16</inkml:trace>
  <inkml:trace contextRef="#ctx0" brushRef="#br0" timeOffset="36507.4633">19350 2293 0,'123'0'0,"-70"0"0,159 18 0,-124-18 16,-17 0-16,564 53 31,-212 0 16,-987-142-16,-636 19 32,1271 87-32,705 54 0,159 17 0,-1535-141 16,247 53-31</inkml:trace>
  <inkml:trace contextRef="#ctx0" brushRef="#br0" timeOffset="42016.6262">24871 2046 0,'17'71'0,"-17"-36"0,0-17 0,-317 70 31,-600-212 16,-195-334 0,1254 34 0,1269 177-1,-1270 247-46,617 71 32,389 405 15,-1006 89-1,-917-177-14,0-353 15,723-35-47</inkml:trace>
  <inkml:trace contextRef="#ctx0" brushRef="#br0" timeOffset="42900.193">27393 1834 0,'0'36'16,"-17"-36"-16,-213-18 47,195 18-47,-18-18 15,-17 18-15,34-17 31</inkml:trace>
  <inkml:trace contextRef="#ctx0" brushRef="#br0" timeOffset="43390.1268">28328 1834 0,'0'18'16,"-35"0"0,-36 17-1,-123 71 1,-35-89 31</inkml:trace>
  <inkml:trace contextRef="#ctx0" brushRef="#br0" timeOffset="43608.9955">27852 1764 0,'35'-18'16,"-70"36"-16,141 17 31,-106-17-31,158 211 47,-87-123-47,0-36 0,-36-52 16,88 17-1</inkml:trace>
  <inkml:trace contextRef="#ctx0" brushRef="#br0" timeOffset="44211.9289">29139 1905 0,'0'18'0,"-17"-18"16,-124-18 15,-18-35 16</inkml:trace>
  <inkml:trace contextRef="#ctx0" brushRef="#br0" timeOffset="44631.2202">29351 1958 0,'0'18'0,"0"-1"32,0 18-32,0-17 0,-18 17 0,-87 159 47</inkml:trace>
  <inkml:trace contextRef="#ctx0" brushRef="#br0" timeOffset="44759.4527">29492 1764 0,'36'-35'47,"-72"70"-47,54-70 0</inkml:trace>
  <inkml:trace contextRef="#ctx0" brushRef="#br0" timeOffset="45098.171">29563 2117 0,'-18'35'16,"-35"53"15,71-123 16,229-89 0,-212 248-16,-35 140 0,71-246 1</inkml:trace>
  <inkml:trace contextRef="#ctx0" brushRef="#br0" timeOffset="45289.6172">30268 1711 0,'18'-18'0,"-36"36"0,18 158 47,-35-70-47,-141 441 46,158-512-14</inkml:trace>
  <inkml:trace contextRef="#ctx0" brushRef="#br0" timeOffset="45480.8629">30515 2222 0,'53'0'16,"-106"0"-16,-70-35 31,70 35-31,-353-123 31</inkml:trace>
  <inkml:trace contextRef="#ctx0" brushRef="#br0" timeOffset="47609.3316">26670 3510 0,'18'-18'0,"-18"1"0,0-1 0,35-35 47,-35 247 0,35 18-16,230-300 16,-195-106 0,-70 211-16,0 19-31,-35 193 47,17 71-32,1-230-15,-301 177 63,283-282-63,35-318 31,353 106 16,-300 247-47,-18 0 0,212-35 47,-229 0-31,-18 17-1</inkml:trace>
  <inkml:trace contextRef="#ctx0" brushRef="#br0" timeOffset="47871.6542">27764 3351 0,'105'0'31,"-210"0"-31,34 0 47,36 0-47,-89 0 16,71 0 15</inkml:trace>
  <inkml:trace contextRef="#ctx0" brushRef="#br0" timeOffset="48026.9549">27764 3422 0,'0'0'0,"70"70"15,-70-52-15,-17 0 16,-230 17 31,211-35-47,1 0 31</inkml:trace>
  <inkml:trace contextRef="#ctx0" brushRef="#br0" timeOffset="48448.3633">28487 3157 0,'-18'0'31,"-105"0"-15,17 89 0,-18 352 62,512-424-47,-194-246 0,-317 0 16,-53 158-16</inkml:trace>
  <inkml:trace contextRef="#ctx0" brushRef="#br0" timeOffset="50541.6868">2293 9560 0,'18'-17'0,"-1"17"16,-17-18-1,-17 18 48,-1 18-48,-211 211 32,211-194-31,0 124 0,18-124-16,336 159 62,-283-194-62,-1 0 0,266-300 47,-318 265-47,-124-141 16,89 140-1,-247-105 16</inkml:trace>
  <inkml:trace contextRef="#ctx0" brushRef="#br0" timeOffset="50810.857">3510 9701 0,'0'18'16,"-35"-18"-16,-212 18 31,212-18-15</inkml:trace>
  <inkml:trace contextRef="#ctx0" brushRef="#br0" timeOffset="51018.3949">3492 9842 0,'0'0'32,"-70"89"-32,35-89 15,-1 0-15,19 0 0,-124 17 16,88-34 15</inkml:trace>
  <inkml:trace contextRef="#ctx0" brushRef="#br0" timeOffset="51252.8432">4410 9648 0,'-18'36'31,"-211"228"16,141-246-31</inkml:trace>
  <inkml:trace contextRef="#ctx0" brushRef="#br0" timeOffset="51431.9312">3916 9648 0,'70'89'15,"-140"-178"-15,387 407 47,-228-265-47,52 17 16,17-17 15</inkml:trace>
  <inkml:trace contextRef="#ctx0" brushRef="#br0" timeOffset="52081.3089">8343 9807 0,'0'18'0,"-35"17"16,17-17-16,-123 141 47,35-54-16</inkml:trace>
  <inkml:trace contextRef="#ctx0" brushRef="#br0" timeOffset="52277.6196">7990 9790 0,'18'-18'0,"17"18"0,230 229 47,88 36 0,-353-300-32</inkml:trace>
  <inkml:trace contextRef="#ctx0" brushRef="#br0" timeOffset="52487.9025">9278 9825 0,'0'0'0,"0"35"0,-123-17 47,87-18-47,1 0 0,-124 17 31,106-17-15</inkml:trace>
  <inkml:trace contextRef="#ctx0" brushRef="#br0" timeOffset="52818.5963">9931 9525 0,'0'18'0,"0"17"0,-18 0 0,-35 142 47,18-107-31,105-70 31,142-53-16,-194 36-31,52-1 0,54-70 31</inkml:trace>
  <inkml:trace contextRef="#ctx0" brushRef="#br0" timeOffset="53032.8248">10354 9419 0,'-53'177'47,"53"-142"-47,0 388 31,53-194 16,-35-281-32</inkml:trace>
  <inkml:trace contextRef="#ctx0" brushRef="#br0" timeOffset="53283.0689">11201 9737 0,'-18'0'16,"-35"0"15,18 0-31,0 0 0,-36 0 0,-158 35 47</inkml:trace>
  <inkml:trace contextRef="#ctx0" brushRef="#br0" timeOffset="53431.2518">11077 9825 0,'53'17'0,"-53"1"16,18-18-16,-283 71 62,248-71-46</inkml:trace>
  <inkml:trace contextRef="#ctx0" brushRef="#br0" timeOffset="53837.0726">11994 9684 0,'-35'-18'16,"-71"0"15,1 54-15,69-36-16,-105 211 46,141-158-46,124 124 47,352-230 0,-406-282-16,-422 158 32,352 195-63</inkml:trace>
  <inkml:trace contextRef="#ctx0" brushRef="#br0" timeOffset="55063.7215">15875 10001 0,'18'-17'16,"-1"-1"-16,1 18 16,-212 229 46,53-141-46</inkml:trace>
  <inkml:trace contextRef="#ctx0" brushRef="#br0" timeOffset="55261.7238">15575 9895 0,'177'124'32,"-142"-89"-32,53 36 15,-53-36-15,212 124 32,-229-159-32,52-36 31</inkml:trace>
  <inkml:trace contextRef="#ctx0" brushRef="#br0" timeOffset="55449.0581">16863 9931 0,'17'17'15,"-34"-34"-15,17 52 16,-212 0 15,142-35-31,-89-17 31</inkml:trace>
  <inkml:trace contextRef="#ctx0" brushRef="#br0" timeOffset="56058.8806">17392 9790 0,'0'17'15,"0"1"-15,0 88 31,-88 35 16,70-106-15,89-35-17,193-53 32,-105 0-16</inkml:trace>
  <inkml:trace contextRef="#ctx0" brushRef="#br0" timeOffset="56306.3695">17798 9701 0,'-18'18'0,"18"17"16,-18 318 15,89 35 16,-18-300-16,-53-123-31</inkml:trace>
  <inkml:trace contextRef="#ctx0" brushRef="#br0" timeOffset="56497.6016">18768 9966 0,'17'18'15,"-34"-36"-15,-36 36 16,18-18-16,17 0 16,-317 17 15,247-17-15</inkml:trace>
  <inkml:trace contextRef="#ctx0" brushRef="#br0" timeOffset="56657.05">18680 10160 0,'17'35'0,"-34"-70"0,-89 88 47,70-53-47,-193-35 47</inkml:trace>
  <inkml:trace contextRef="#ctx0" brushRef="#br0" timeOffset="57108.0082">19667 9596 0,'36'-18'16,"-36"0"-16,-18 1 31,0 17-31,-387 229 47,281 53-16,301-35 1,281-176-1,-405-107-31,18 36 0,246-335 47,-317 265-47,-494-213 47,388 266-32</inkml:trace>
  <inkml:trace contextRef="#ctx0" brushRef="#br0" timeOffset="59331.277">2611 12506 0,'0'35'0,"0"-17"16,-36 17-16,-34 71 31,17-35-31,-282 176 47</inkml:trace>
  <inkml:trace contextRef="#ctx0" brushRef="#br0" timeOffset="59547.7353">2099 12506 0,'106'88'15,"-212"-176"-15,706 635 63,-565-530-63,-17-17 0,-1 0 0</inkml:trace>
  <inkml:trace contextRef="#ctx0" brushRef="#br0" timeOffset="59734.9758">3545 12541 0,'0'0'16,"36"18"-1,-89-18-15,-177 0 47,178 18-31</inkml:trace>
  <inkml:trace contextRef="#ctx0" brushRef="#br0" timeOffset="59908.6173">3581 12718 0,'35'88'47,"-70"-176"-47,-195 193 16,195-105 0,-88-17 15,123-1-31</inkml:trace>
  <inkml:trace contextRef="#ctx0" brushRef="#br0" timeOffset="60293.11">4657 12294 0,'0'0'0,"-106"-53"47,71 71-47,-1-18 0,-281 335 47,282-229-47,123 229 31,-53-317-31,441-53 47,-388-1-47,248-158 16,-301 141-1,-370-388 32,123 424-16</inkml:trace>
  <inkml:trace contextRef="#ctx0" brushRef="#br0" timeOffset="62622.2952">9454 11483 0,'0'18'0,"18"-18"32,-18 70-17,-53 71 16,-211 335 16,140-511-15</inkml:trace>
  <inkml:trace contextRef="#ctx0" brushRef="#br0" timeOffset="62808.8109">8943 11624 0,'0'0'0,"247"106"47,-212-71-47,212 194 31,-35-105 0,-177-177-15</inkml:trace>
  <inkml:trace contextRef="#ctx0" brushRef="#br0" timeOffset="62969.2342">10301 11589 0,'53'17'31,"-106"-34"-31,0 70 16,18-53-16,-194 17 47</inkml:trace>
  <inkml:trace contextRef="#ctx0" brushRef="#br0" timeOffset="63171.7525">10354 11730 0,'88'70'31,"-123"-70"-31,-230 18 47,248-36-32</inkml:trace>
  <inkml:trace contextRef="#ctx0" brushRef="#br0" timeOffset="63432.182">10971 11448 0,'18'70'31,"-36"-52"-31,-17 141 47,35-54-31,265-87 46,-212-18-62,-18-18 16</inkml:trace>
  <inkml:trace contextRef="#ctx0" brushRef="#br0" timeOffset="63668.6388">11359 11359 0,'0'0'0,"0"36"0,18 105 32,0-106-32,105 353 31,-17-141 0</inkml:trace>
  <inkml:trace contextRef="#ctx0" brushRef="#br0" timeOffset="64092.8536">16739 12100 0,'0'18'15,"0"0"-15,-53 105 31,-88 124 1,88-194-1</inkml:trace>
  <inkml:trace contextRef="#ctx0" brushRef="#br0" timeOffset="64264.9386">16404 12171 0,'212'123'47,"-424"-246"-47,812 546 47,-582-405-47,34-53 31</inkml:trace>
  <inkml:trace contextRef="#ctx0" brushRef="#br0" timeOffset="64465.1008">17974 12030 0,'0'0'0,"-194"17"47,141-17-47,-70 18 31</inkml:trace>
  <inkml:trace contextRef="#ctx0" brushRef="#br0" timeOffset="64667.4333">17992 12224 0,'88'70'0,"-88"-52"16,-106 0-16,-194-36 47,265-17-16</inkml:trace>
  <inkml:trace contextRef="#ctx0" brushRef="#br0" timeOffset="64966.9001">18715 11959 0,'0'0'16,"-53"35"-1,35 1-15,-52 70 32,70-89-17,0 54 16,17-71-31,72 17 16,316-122 47</inkml:trace>
  <inkml:trace contextRef="#ctx0" brushRef="#br0" timeOffset="65152.0469">19085 11695 0,'-17'-18'0,"-36"106"32,35 283 15,18-107-32,18 1 32</inkml:trace>
  <inkml:trace contextRef="#ctx0" brushRef="#br0" timeOffset="67741.9161">4445 15363 0,'0'0'0,"71"0"16,-54 0-16,-17 18 0,-70 176 46,-71-88 17,-71 35-63,106-88 0,-300-141 16</inkml:trace>
  <inkml:trace contextRef="#ctx0" brushRef="#br0" timeOffset="67929.8154">3528 15452 0,'53'-53'16,"-106"106"-16,123-106 16,-17 70-16,318 283 31,158 18 16,-441-301-32,-53-17-15,-17-35 16</inkml:trace>
  <inkml:trace contextRef="#ctx0" brushRef="#br0" timeOffset="68119.7127">5433 15381 0,'0'0'0,"-106"35"47,71-35-47,-248 36 47</inkml:trace>
  <inkml:trace contextRef="#ctx0" brushRef="#br0" timeOffset="68313.9204">5644 15593 0,'124'53'0,"-159"-36"16,-300 19 30,123-89-14</inkml:trace>
  <inkml:trace contextRef="#ctx0" brushRef="#br0" timeOffset="69118.8986">6668 15187 0,'0'0'0,"52"-35"16,-34 17-16,0 1 16,-18-1-16,17-17 31,-34 35-31,-318 194 31,299-159-31,1 424 47,476-318 0,-370-141-47,352-530 47,-441 460-47,-246-142 31,52 230 0</inkml:trace>
  <inkml:trace contextRef="#ctx0" brushRef="#br0" timeOffset="69344.0571">7743 15716 0,'18'18'0,"-18"17"0,-176 283 63,158-248-16</inkml:trace>
  <inkml:trace contextRef="#ctx0" brushRef="#br0" timeOffset="69705.3874">8484 15099 0,'0'18'0,"0"34"15,-70 142 17,52-176-32,-35 141 31,159-159 16,229-141 0</inkml:trace>
  <inkml:trace contextRef="#ctx0" brushRef="#br0" timeOffset="69893.6795">8837 14975 0,'-88'212'47,"176"-424"-47,-70 1041 47,-1-793-31,36 122 15</inkml:trace>
  <inkml:trace contextRef="#ctx0" brushRef="#br0" timeOffset="73238.1978">11183 14252 0,'18'0'0,"-1"0"0,1 0 16,0 0-16,17 18 16,-88 123 46,-35-53-31,70-70-31,36-1 47,-1-17-47,36 0 16,-35 0-16,35 0 15,-18 0-15,300-35 63,-282-18-32</inkml:trace>
  <inkml:trace contextRef="#ctx0" brushRef="#br0" timeOffset="73610.6446">11695 14111 0,'17'-35'0,"-17"17"15,0 53 16,0 36-15,-35 141 31,35-195-47,0 354 47,0-336-47,-53 141 31,35-158-15,18-71 31,0 35-47</inkml:trace>
  <inkml:trace contextRef="#ctx0" brushRef="#br0" timeOffset="74635.8052">12330 14217 0,'0'-18'0,"17"18"0,-17 36 16,35 105 15,-35-71-31,18 107 16,-18 34 31,0-246-32,194-212 48,-70 388-32,-124-106-31,17 71 47</inkml:trace>
  <inkml:trace contextRef="#ctx0" brushRef="#br0" timeOffset="75320.0125">13088 14570 0,'-106'-36'46,"89"36"-30,-107 71 0,89 52 15,194-87 31,-89-107-46,1-17 31,-54 106-47,1 70 31,-18-71-31,53 36 31,-35-35-31,87-71 32,-69 53-32,105-159 31,-124 54 0,1 122 32,88 89-32,17 123 0,-317-158 0,159-89-15,-53-123 15</inkml:trace>
  <inkml:trace contextRef="#ctx0" brushRef="#br0" timeOffset="76284.423">14499 14499 0,'18'35'15,"105"159"32,-140-123 0,-1-142-31,124-140 31,-36 193-32,-70 53-15,71 177 63,-71-230-48,0-34 1,123-107 31,71 300 0,-123 0 0,-18-229-16,-18-53 0,-35 123-31,0 71 47,0-35-47,18 123 31,52-88 1,89-212 30,-159 141-62,0 1 0,0-1 31,0 106 1,71 53-1,52-123 0,-105-53-31</inkml:trace>
  <inkml:trace contextRef="#ctx0" brushRef="#br0" timeOffset="76574.7087">15963 14164 0,'0'0'0,"-17"53"32,17 18-32,17 52 15,71 318 32,-70-459-16,0-70-15</inkml:trace>
  <inkml:trace contextRef="#ctx0" brushRef="#br0" timeOffset="76784.0873">16298 13988 0,'0'-36'0,"0"72"0,0 281 63,18-246-63,88 405 47,-106-458-47,0-107 31,0 54-31</inkml:trace>
  <inkml:trace contextRef="#ctx0" brushRef="#br0" timeOffset="76921.1964">16475 14464 0,'0'0'31,"35"0"-31,-35 18 0,-71-1 16,19 1-1,-213-1 1,177-69 15</inkml:trace>
  <inkml:trace contextRef="#ctx0" brushRef="#br0" timeOffset="77105.3621">16387 14446 0,'17'18'0,"18"105"31,71 124 0,-88-264 1</inkml:trace>
  <inkml:trace contextRef="#ctx0" brushRef="#br0" timeOffset="77236.5168">16510 14305 0,'0'-17'62</inkml:trace>
  <inkml:trace contextRef="#ctx0" brushRef="#br0" timeOffset="77645.0131">16739 14676 0,'0'105'15,"0"-210"-15,53 634 47,-53-494-47,-35 0 16,-53-370 31,88 282-47,106-300 31,-89 301-31,19 16 0,140-17 31,-17 318 16,-406-124 15</inkml:trace>
  <inkml:trace contextRef="#ctx0" brushRef="#br0" timeOffset="78180.6942">17110 14799 0,'53'35'31,"-36"-35"-31,1 0 0,158-176 47,1-459 16,-283 723-32,88-70-31,18 370 47,71-229-32,193-54 32,-211-122-47,124-142 31,-177 141-31,17-35 32,-34 283 15,17-177-32,53 35 16,-53-106-31,17-35 16</inkml:trace>
  <inkml:trace contextRef="#ctx0" brushRef="#br0" timeOffset="78302.865">18027 14376 0,'0'0'0,"-35"-36"0,17 36 31,36 0-16,-18 18 1</inkml:trace>
  <inkml:trace contextRef="#ctx0" brushRef="#br0" timeOffset="78780.5696">18415 14534 0,'-18'0'31,"-70"71"1,0 52-17,159 1 48,211-230-32,-194-53 16,-88 177-16,18 211 16,17-123-16,-18-71-15</inkml:trace>
  <inkml:trace contextRef="#ctx0" brushRef="#br0" timeOffset="78898.6791">18662 14270 0,'0'0'0,"-18"-71"15</inkml:trace>
  <inkml:trace contextRef="#ctx0" brushRef="#br0" timeOffset="79116.6961">18715 13899 0,'-18'18'15,"18"0"-15,0 35 0,18 423 47,-18-406-47,123 460 47,-123-513-47,18-52 31</inkml:trace>
  <inkml:trace contextRef="#ctx0" brushRef="#br0" timeOffset="79253.6575">18979 14676 0,'0'-36'31,"0"72"-31,-317-72 32,264 36-17,18 0 1</inkml:trace>
  <inkml:trace contextRef="#ctx0" brushRef="#br0" timeOffset="79756.3848">18997 14552 0,'18'18'16,"-36"88"15,0-89-31,18 177 47,18-176-47,70-71 31,-17-71 0,-54 89 0,-17 212 1,18-89-32,141 476 47,-371-352-1,124-812 1,300 477-15,-1 70-1</inkml:trace>
  <inkml:trace contextRef="#ctx0" brushRef="#br0" timeOffset="80080.4491">20002 14676 0,'-17'0'15,"-1"0"-15,-105 35 47,87 106-15,72-141-32,105 53 31,-71-141 0,-52-177 16</inkml:trace>
  <inkml:trace contextRef="#ctx0" brushRef="#br0" timeOffset="80571.0184">20602 14323 0,'53'-18'0,"-18"-17"16,89-212 31,-177 141-47,-70 36 31,-124 246 0,299 318 16,19-177-31,-36-281 30,1-195-30,69 53 47,-140 106-63,-265 18 31,265-18-16,-106-53 1,141 35 0</inkml:trace>
  <inkml:trace contextRef="#ctx0" brushRef="#br0" timeOffset="81117.857">21184 14429 0,'0'-18'0,"18"0"15,17 18-15,124-123 31,35-54 1,-141 177-1,-194 635 16,-159-388 0,265-247-47,-36-176 47,89 158-47,17 1 0,247-19 31,-229 36-31,300 159 31,-124-106 0,-211-53-15</inkml:trace>
  <inkml:trace contextRef="#ctx0" brushRef="#br0" timeOffset="83965.5237">20302 7461 0,'0'0'0,"106"18"0,-88-18 16,-36 0 15,-388 35 16,371-35-47,-35-35 47</inkml:trace>
  <inkml:trace contextRef="#ctx0" brushRef="#br0" timeOffset="84200.8104">20426 7638 0,'53'53'16,"-71"-36"-1,-176 1 17,124-18-17,-36 0 32</inkml:trace>
  <inkml:trace contextRef="#ctx0" brushRef="#br0" timeOffset="84528.1444">21978 7426 0,'18'0'16,"-18"18"-16,0 17 16,-265 300 31,71-211-16,176-124-16</inkml:trace>
  <inkml:trace contextRef="#ctx0" brushRef="#br0" timeOffset="84728.5587">21431 7479 0,'106'70'31,"-212"-140"-31,600 511 47,-423-371-47,-36-52 15,-17 0-15,35-18 16</inkml:trace>
  <inkml:trace contextRef="#ctx0" brushRef="#br0" timeOffset="85119.9751">23230 6791 0,'18'-18'0,"-71"36"31,36 17-15,-354 459 15,265 18 0,212-283 0,-88-194-31,140-17 47</inkml:trace>
  <inkml:trace contextRef="#ctx0" brushRef="#br0" timeOffset="85916.8495">23918 7444 0,'18'0'0,"-18"17"15,-106 177 17,-70 0-1,123-158-31,35-19 15,-17-17 1</inkml:trace>
  <inkml:trace contextRef="#ctx0" brushRef="#br0" timeOffset="86107.1712">23513 7497 0,'264'282'47,"-246"-247"-31,88 71-1,-18-71 17</inkml:trace>
  <inkml:trace contextRef="#ctx0" brushRef="#br0" timeOffset="86310.2809">24836 7567 0,'-106'53'31,"18"-53"-31,-142 0 47,213-18-16</inkml:trace>
  <inkml:trace contextRef="#ctx0" brushRef="#br0" timeOffset="86648.6164">25153 7444 0,'-18'17'16,"-17"36"15,35-35-31,-53 88 47,53-89-31,18 1-1,17-18-15,-17 0 16,193-18 31,-158 18-32</inkml:trace>
  <inkml:trace contextRef="#ctx0" brushRef="#br0" timeOffset="86887.7445">25523 7267 0,'-17'18'15,"17"35"-15,-53 88 31,18 388 16,52-476-15,54-124-17</inkml:trace>
  <inkml:trace contextRef="#ctx0" brushRef="#br0" timeOffset="87219.3353">25629 6897 0,'18'0'16,"70"70"0,177 495 15,-177 158 16,-264-547-16,87-317 0</inkml:trace>
  <inkml:trace contextRef="#ctx0" brushRef="#br0" timeOffset="87754.0077">26370 6756 0,'-18'-18'0,"54"18"31,52 18-15,194-1 15,-299 36 1,-177 141-1,141-35 31,141-141-46,-71-1-16,213-17 47</inkml:trace>
  <inkml:trace contextRef="#ctx0" brushRef="#br0" timeOffset="90705.6247">16175 2840 0,'17'18'0,"1"-18"0,-18 17 0,-247 36 47,212-53-47,-477-106 47,459 89-47,-123-266 31,194 89 1,35 106-32,582-141 46,-565 229-46,18 0 0,494 317 32,-440 54-1,-195-336-31,-371 159 47,318-194-47,-123-35 31,212 17-15</inkml:trace>
  <inkml:trace contextRef="#ctx0" brushRef="#br0" timeOffset="95500.485">8802 16387 0,'17'-18'0,"-17"0"16,0 1-16,0 34 46,36 107-30,52 299 31,-106-370 0</inkml:trace>
  <inkml:trace contextRef="#ctx0" brushRef="#br0" timeOffset="96101.0757">9049 16316 0,'17'18'31,"19"35"-15,34 246 15,-17-69 0,-18-177 1</inkml:trace>
  <inkml:trace contextRef="#ctx0" brushRef="#br0" timeOffset="96841.6761">8925 16245 0,'-17'18'16,"-19"17"15,-175 142 16,193-177-16,142-141 16,-107 105-47,71-52 16,-52 70-16,140-52 62,-141 88-62,71 105 47,-71-88-47,-17 1 0,0-19 16,52 54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52:45.104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14217 3334 0,'0'35'0,"0"-17"0,0-1 15,-18-17 17,36 0 108,0 0-140,70 18 16,53 0 15,459 17 16,-495-35 0</inkml:trace>
  <inkml:trace contextRef="#ctx0" brushRef="#br0" timeOffset="413.6344">16404 3457 0,'-35'-17'16,"53"17"15,370 52 0,141-34 1,-300-18-1</inkml:trace>
  <inkml:trace contextRef="#ctx0" brushRef="#br0" timeOffset="874.1604">19226 3492 0,'0'0'0,"-17"18"0,52 0 15,265 17 17,123 0-17,248-35 48</inkml:trace>
  <inkml:trace contextRef="#ctx0" brushRef="#br0" timeOffset="1178.5565">21643 3528 0,'0'-18'0,"53"18"16,123 0 15,830 124 16,-654-124-16</inkml:trace>
  <inkml:trace contextRef="#ctx0" brushRef="#br0" timeOffset="6500.549">14252 3193 0,'36'35'0,"-36"-17"0,0-1 15,0 18 17,35 124-1,-18-159-31,-17 18 16,18-18-1,211-35 16,-52 35 1,528 70 15,-475-52-32,-89-1-15,335 54 31,-423-53-31,547 17 47,88-17-15,-477-36-1,-140-35 16,-159-35-16,-1-194 31,89 264-46</inkml:trace>
  <inkml:trace contextRef="#ctx0" brushRef="#br0" timeOffset="7331.1736">18962 3404 0,'0'0'0,"17"0"0,19 71 47,52 229 0,53-194-16,88-142-15,883-52 46,-1007 88-62,1 18 0,706 158 31,-689-158-15,636 176 15,-124-177 1,-565-34-32,318-89 46,-335 0-14,-88 71-32,-124-177 31,106 124-31,36 53 0,-1-124 31,106 106-31</inkml:trace>
  <inkml:trace contextRef="#ctx0" brushRef="#br0" timeOffset="13390.1386">3334 4939 0,'35'-18'0,"-35"1"0,0-1 16,0 36 15,-282 352 0,264-317-31,-70 441 47,123-459-47,124 159 32,-124-159-17,36-17 1,-54-18-16,72 18 31</inkml:trace>
  <inkml:trace contextRef="#ctx0" brushRef="#br0" timeOffset="13796.0427">3969 5503 0,'0'-17'16,"0"34"0,-106 107 15,-53 105 16,142-194-32</inkml:trace>
  <inkml:trace contextRef="#ctx0" brushRef="#br0" timeOffset="13972.2948">3581 5503 0,'35'0'0,"-70"0"0,176 89 32,-106-54-32,-17-18 15,229 213 17,-124-177-1</inkml:trace>
  <inkml:trace contextRef="#ctx0" brushRef="#br0" timeOffset="14520.2362">4516 4974 0,'17'0'32,"18"-17"-17,36-1 1,35 0 15,-106 124 16,-88-18 0,88-70-16,141 52 16,-159-17-31,-17-35-16,17-18 15,-70 35 1,35-35-16,18 18 15</inkml:trace>
  <inkml:trace contextRef="#ctx0" brushRef="#br0" timeOffset="14765.8232">5468 5327 0,'71'35'0,"-89"-17"16,-35-18 15,-194 18-15,212-18 15</inkml:trace>
  <inkml:trace contextRef="#ctx0" brushRef="#br0" timeOffset="14987.4217">6156 5274 0,'-18'106'16,"36"-212"-16,-142 459 47,107-336-47,-54 89 15,54-106 1</inkml:trace>
  <inkml:trace contextRef="#ctx0" brushRef="#br0" timeOffset="15168.5868">5750 5362 0,'247'230'47,"-123"-125"-32,70 36 1,-71-141 31</inkml:trace>
  <inkml:trace contextRef="#ctx0" brushRef="#br0" timeOffset="15577.2505">6650 4904 0,'0'-18'15,"0"0"1,35 1-16,18-1 15,176 36 32,-458 299 16,211-246-32,124-54 0,-35 1-31,105-18 32</inkml:trace>
  <inkml:trace contextRef="#ctx0" brushRef="#br0" timeOffset="15949.2062">7338 4798 0,'0'17'0,"88"54"31,194 211-15,-70 18 15,-441 106 16,140-389-16</inkml:trace>
  <inkml:trace contextRef="#ctx0" brushRef="#br0" timeOffset="17550.7436">9066 5256 0,'0'36'31,"0"105"0,-17 18 0,17-142-15</inkml:trace>
  <inkml:trace contextRef="#ctx0" brushRef="#br0" timeOffset="17740.0822">9225 5380 0,'0'0'0,"71"-18"16,-71 1-16,-353 17 63,177 0-48,140-18 1</inkml:trace>
  <inkml:trace contextRef="#ctx0" brushRef="#br0" timeOffset="18015.5934">10231 4657 0,'247'-71'16,"-494"142"-16,546-160 0,-263 142 15,-89 53 1,18-71 0,-371 512 15,388-35 16,353-389-16</inkml:trace>
  <inkml:trace contextRef="#ctx0" brushRef="#br0" timeOffset="18289.0164">11148 5380 0,'0'18'0,"-18"-1"16,-194 18 15,18-52 16</inkml:trace>
  <inkml:trace contextRef="#ctx0" brushRef="#br0" timeOffset="18776.4619">11624 5133 0,'-18'0'0,"18"-18"16,71 18 15,194 106 32,-283-88-63,-141 141 31,0 35 16,248-106-16,246-159 16</inkml:trace>
  <inkml:trace contextRef="#ctx0" brushRef="#br0" timeOffset="19130.1963">12541 5045 0,'-53'53'16,"36"-36"-16,-107 71 31,71-35 0,36-17-31,17-19 16,17 1 15,177-53 16,106 176 0,-441 88 0,53-247-32</inkml:trace>
  <inkml:trace contextRef="#ctx0" brushRef="#br0" timeOffset="19350.5487">13070 4974 0,'0'0'16,"71"0"-16,-565 71 62,424-71-62,17 17 0,-106-17 32,141 0-32</inkml:trace>
  <inkml:trace contextRef="#ctx0" brushRef="#br0" timeOffset="19590.8427">13705 5345 0,'-17'0'0,"-36"17"16,18 1-16,-177 211 47,177-194-47,-1 18 31</inkml:trace>
  <inkml:trace contextRef="#ctx0" brushRef="#br0" timeOffset="19810.0394">13212 5256 0,'17'0'0,"-34"0"0,122 106 32,-69-70-32,-1-1 15,300 265 16,-229-265-15</inkml:trace>
  <inkml:trace contextRef="#ctx0" brushRef="#br0" timeOffset="20140.534">14764 5151 0,'0'0'0,"0"35"15,0-18-15,0 1 0,35 229 47,-35-106-16</inkml:trace>
  <inkml:trace contextRef="#ctx0" brushRef="#br0" timeOffset="20305.57">15011 5327 0,'0'18'15,"-89"-1"1,54 1-16,0-18 15,-247-18 32,282-17-31</inkml:trace>
  <inkml:trace contextRef="#ctx0" brushRef="#br0" timeOffset="20703.9577">15540 5186 0,'18'-18'0,"17"-17"16,35 17 31,36 1-47,-35 17 0,-36 0 0,88 70 31,-105-52-31,-141 141 31,87-124-31,-228 177 32,246-124-1,389 18 16,-177-195-32</inkml:trace>
  <inkml:trace contextRef="#ctx0" brushRef="#br0" timeOffset="21057.5734">16510 5133 0,'-71'123'47,"54"-105"-47,-18 17 31,17 18 16,212-88-16,71 229 32,-301 0-48,-123-123 32,124-107-47,35 1 0</inkml:trace>
  <inkml:trace contextRef="#ctx0" brushRef="#br0" timeOffset="21242.699">16986 5151 0,'53'0'16,"-106"0"-16,89 35 31,-125-18-31,-334 36 32,300-53-1</inkml:trace>
  <inkml:trace contextRef="#ctx0" brushRef="#br0" timeOffset="21536.9045">17515 4621 0,'-53'0'16,"18"0"-16,123 230 47,-17-107-47,52 636 47,-175-724-47,-513 159 47</inkml:trace>
  <inkml:trace contextRef="#ctx0" brushRef="#br0" timeOffset="22510.6604">9119 5256 0,'0'-53'0,"0"18"0,0 18 0,0-1 16,0 0 15,0 177 1,-17-88-32,17 193 46,0-246-30</inkml:trace>
  <inkml:trace contextRef="#ctx0" brushRef="#br0" timeOffset="22904.2486">9296 5362 0,'0'0'0,"-88"0"47,35 0-47,0 0 0,-194 0 16,88 0 15,141 0-31,36 0 16,70 0 15,159-35-15,-194 35-1,-18 0-15,142-18 47,-195 18-47,-388 0 47,336-17-16</inkml:trace>
  <inkml:trace contextRef="#ctx0" brushRef="#br0" timeOffset="23546.1509">9049 5221 0,'0'-18'0,"0"1"15,0-1 1,-18 265 46,18-53-30,-18-88 15,54-371-1,-1 1 1,-35 387-31,-18 160 31,18-283-16,0-177 0,18 177 16,17 88-31,-17 53 15</inkml:trace>
  <inkml:trace contextRef="#ctx0" brushRef="#br0" timeOffset="29048.2827">23001 5997 0,'35'-35'0,"-17"17"0,17-17 31,-299 17 16,105 89-31,-335 317 31,494-212-16,71-123-31,123 0 31,-106-53-31,265-247 47,-353 194-31,-18 36-16,-17-36 47,211 159-16,71-124 16</inkml:trace>
  <inkml:trace contextRef="#ctx0" brushRef="#br0" timeOffset="29358.9024">23777 6262 0,'124'17'15,"-301"1"32,-246 229 0,441-123-16,493-19 32</inkml:trace>
  <inkml:trace contextRef="#ctx0" brushRef="#br0" timeOffset="29746.1402">24765 6562 0,'53'0'16,"-106"0"-16,-247-212 62,265 177-62,-106-1 0,-36 89 31,177-17-15,-17 175 0,17 124 15,0-264 0,-18-89-31,18-17 16</inkml:trace>
  <inkml:trace contextRef="#ctx0" brushRef="#br0" timeOffset="29931.3676">24395 6773 0,'0'0'0,"0"-17"62,-53-1-62,-124-35 16,89 18-1</inkml:trace>
  <inkml:trace contextRef="#ctx0" brushRef="#br0" timeOffset="31816.6518">1940 7938 0,'18'-18'0,"0"18"0,-36 53 46,-88 53-30,-229 211 47,264-317-48</inkml:trace>
  <inkml:trace contextRef="#ctx0" brushRef="#br0" timeOffset="32012.2954">1464 7938 0,'18'-18'15,"-36"36"-15,106 17 16,-52 0-16,316 265 47,-316-282-47,105 17 47</inkml:trace>
  <inkml:trace contextRef="#ctx0" brushRef="#br0" timeOffset="32324.909">2928 7302 0,'0'0'0,"71"-70"0,-71 105 47,-36-17-47,-334 564 47,299-247-16,71-211-31,0-89 16,124 88 15,-54-123-15</inkml:trace>
  <inkml:trace contextRef="#ctx0" brushRef="#br0" timeOffset="33030.9001">3581 7867 0,'53'-18'0,"-36"54"15,-17-1 1,-106 177 15,-141-107 0</inkml:trace>
  <inkml:trace contextRef="#ctx0" brushRef="#br0" timeOffset="33246.1934">3228 7938 0,'53'0'16,"-106"0"-16,265 123 15,-177-105 1,265 176 15,-106-141 0</inkml:trace>
  <inkml:trace contextRef="#ctx0" brushRef="#br0" timeOffset="33798.1864">5009 8008 0,'36'35'0,"17"-17"0,-36 17 32,-352-70 14,123 17-30,195 18 0,34 0-1,36 0 1</inkml:trace>
  <inkml:trace contextRef="#ctx0" brushRef="#br0" timeOffset="34333.1179">5786 7585 0,'0'17'47,"17"72"0,-17-1-31,-53 494 46,53-547-62,-70 71 47,70-177-31</inkml:trace>
  <inkml:trace contextRef="#ctx0" brushRef="#br0" timeOffset="34810.7353">5962 7320 0,'-18'-18'16,"36"54"-1,17-19 1,142 336 15,-72 353 1,-334-495-1,159-158-31,34-35 15,72 17 17,-19-35-32</inkml:trace>
  <inkml:trace contextRef="#ctx0" brushRef="#br0" timeOffset="35575.5444">7796 7761 0,'0'18'15,"36"158"17,-36 142-1,0-248 16,0-87-32</inkml:trace>
  <inkml:trace contextRef="#ctx0" brushRef="#br0" timeOffset="35695.6928">7955 8132 0,'0'0'0,"53"-71"31,-88 71-15,-230 71 15,230-71-31,0 0 16,-89-53 15</inkml:trace>
  <inkml:trace contextRef="#ctx0" brushRef="#br0" timeOffset="36059.267">9613 7426 0,'0'0'0,"71"-88"16,-71 70-1,-18 18-15,-440 529 63,352-158-48,317-36 32,-70-318-15</inkml:trace>
  <inkml:trace contextRef="#ctx0" brushRef="#br0" timeOffset="39425.5133">8114 7779 0,'0'-18'0,"18"18"16,-18-18-16,35 1 0,88-36 31,36 18 16,-124 88-31,-88 246 46,36-246-62,-54 124 47,106-124-16,71-36 16,-35-52-47,88-71 16</inkml:trace>
  <inkml:trace contextRef="#ctx0" brushRef="#br0" timeOffset="39857.5363">8696 7743 0,'0'-17'31,"0"34"-31,0 107 31,0-53 0,35-1 16,1-123 0,105 0-16,-18 212 16,-211 0 0,-53-159-16</inkml:trace>
  <inkml:trace contextRef="#ctx0" brushRef="#br0" timeOffset="40083.7188">9137 7638 0,'0'0'0,"18"17"15,-54-17 1,-87 18 0,-230 52 31,335-70-32</inkml:trace>
  <inkml:trace contextRef="#ctx0" brushRef="#br0" timeOffset="40573.1812">10301 7920 0,'0'0'15,"53"18"-15,-35-18 16,-36 0-1,-17 0 1,-195 35 15,160-35 16</inkml:trace>
  <inkml:trace contextRef="#ctx0" brushRef="#br0" timeOffset="40879.2581">11395 7938 0,'0'17'0,"-18"1"15,0-1-15,-193 177 32,105-105-1,71-72-16</inkml:trace>
  <inkml:trace contextRef="#ctx0" brushRef="#br0" timeOffset="41072.588">10954 7902 0,'35'18'16,"-70"-36"-16,88 71 0,52 71 31,178 105 0,-248-229-15</inkml:trace>
  <inkml:trace contextRef="#ctx0" brushRef="#br0" timeOffset="41430.0122">12559 7726 0,'0'17'16,"0"1"-16,0 176 31,0-17 0,0-107 0</inkml:trace>
  <inkml:trace contextRef="#ctx0" brushRef="#br0" timeOffset="41630.1293">12788 7920 0,'0'0'32,"0"0"-32,-35 0 0,-141 35 31,123-35-31,-177 0 31,266-17 0</inkml:trace>
  <inkml:trace contextRef="#ctx0" brushRef="#br0" timeOffset="41859.3476">13264 7655 0,'18'-17'16,"0"17"-16,-18 35 16,0 53-1,0 371 32,17-371-16</inkml:trace>
  <inkml:trace contextRef="#ctx0" brushRef="#br0" timeOffset="42177.4093">13547 7179 0,'0'0'0,"0"106"15,17-89-15,318 513 32,-193 193 14,-178-688-30,-422 230 47</inkml:trace>
  <inkml:trace contextRef="#ctx0" brushRef="#br0" timeOffset="49012.498">1817 10566 0,'17'0'0,"-17"35"0,18-17 16,-36 229 15,-70-124-15,18-70-16,-195 35 46,247-88-46</inkml:trace>
  <inkml:trace contextRef="#ctx0" brushRef="#br0" timeOffset="49193.5348">1288 10672 0,'335'141'47,"-670"-282"-47,846 476 31,-476-300-31,177 124 47,-194-195-31</inkml:trace>
  <inkml:trace contextRef="#ctx0" brushRef="#br0" timeOffset="49521.0308">3052 10160 0,'123'-88'16,"-105"70"-16,52 1 31,-246 316 16,52-140-32,107-88-15,-107 405 32,195-282-1,-36-176-31,36 17 15,-54-35-15,89-35 32</inkml:trace>
  <inkml:trace contextRef="#ctx0" brushRef="#br0" timeOffset="49769.1946">3775 10707 0,'35'0'16,"-17"0"-1,-107 141 17,-87 123 14,105-246-14</inkml:trace>
  <inkml:trace contextRef="#ctx0" brushRef="#br0" timeOffset="49991.5229">3369 10760 0,'18'-18'0,"-36"36"0,124-18 32,-89 17-32,248 266 47,0-89-16,-248-230-16</inkml:trace>
  <inkml:trace contextRef="#ctx0" brushRef="#br0" timeOffset="50241.6895">4674 10866 0,'0'0'0,"18"0"16,-36 0 15,-123 17-15,-159 1 31,283-71-32</inkml:trace>
  <inkml:trace contextRef="#ctx0" brushRef="#br0" timeOffset="50743.0968">5080 10601 0,'35'0'16,"-17"0"0,105-53 30,-123 71 64,0 17-110,-17 0 15,-1 36 1,18 105 0,0-105-1,0-36-15,0 106 47,0-159-47</inkml:trace>
  <inkml:trace contextRef="#ctx0" brushRef="#br0" timeOffset="51129.8923">5468 10195 0,'18'18'16,"-1"0"-16,248 299 47,-177 389 0,-317-601-16,229-175 0</inkml:trace>
  <inkml:trace contextRef="#ctx0" brushRef="#br0" timeOffset="51592.6072">7214 10777 0,'18'18'0,"0"-18"0,-1 0 15,-158 0 17,-159 18 15,283-1-47,-1-17 31,36 0-31</inkml:trace>
  <inkml:trace contextRef="#ctx0" brushRef="#br0" timeOffset="51996.2318">7602 10583 0,'36'-17'0,"-19"-1"15,19 0-15,246-17 47,-194 88-15,-194 71-1,89-107-31,-36 36 0,-71 141 47,124-141-16,53-35-31,194 35 31,-212-53-31,142-53 16</inkml:trace>
  <inkml:trace contextRef="#ctx0" brushRef="#br0" timeOffset="52391.7643">8431 10583 0,'-53'0'16,"36"0"-1,-1 53 1,18 35 31,71-70-16,282-18 32,-265 106-32,-194 88 0,-53-106 0,53-141-15</inkml:trace>
  <inkml:trace contextRef="#ctx0" brushRef="#br0" timeOffset="52606.9409">9049 10425 0,'-265'105'62,"195"-87"-62,-318 17 47,370-35-47</inkml:trace>
  <inkml:trace contextRef="#ctx0" brushRef="#br0" timeOffset="52893.4446">9772 10107 0,'35'0'0,"-35"18"16,-211 246 15,-54 124 1,194 212-1,71-565-16,124 89 1</inkml:trace>
  <inkml:trace contextRef="#ctx0" brushRef="#br0" timeOffset="54589.3924">10336 10530 0,'0'-17'0,"18"-1"0,-18 1 31,35 228 1,-35 36-1,0-265 0</inkml:trace>
  <inkml:trace contextRef="#ctx0" brushRef="#br0" timeOffset="54785.5768">10619 10707 0,'17'0'0,"-34"0"0,-213 35 63,160-35-63,-71 0 31</inkml:trace>
  <inkml:trace contextRef="#ctx0" brushRef="#br0" timeOffset="55016.9549">11307 10777 0,'35'36'31,"-70"-72"-31,-230 319 63,247-266-63,-70 18 31,70-35-31</inkml:trace>
  <inkml:trace contextRef="#ctx0" brushRef="#br0" timeOffset="55210.54">10848 10636 0,'123'141'31,"-246"-282"-31,529 582 31,-371-423-31,0 17 16,36 18 15</inkml:trace>
  <inkml:trace contextRef="#ctx0" brushRef="#br0" timeOffset="55597.9279">12294 10866 0,'18'17'0,"0"1"0,-18-1 16,-89-17 15,-228 0 16</inkml:trace>
  <inkml:trace contextRef="#ctx0" brushRef="#br0" timeOffset="55846.5166">12912 10495 0,'17'18'0,"-34"440"62,34-122-31,1-266 1</inkml:trace>
  <inkml:trace contextRef="#ctx0" brushRef="#br0" timeOffset="56110.7905">13141 10125 0,'0'0'0,"106"211"31,-71-158-31,177 494 31,-177-459-31,-17 0 16,-142 389 15,71-460-31,-141 54 16</inkml:trace>
  <inkml:trace contextRef="#ctx0" brushRef="#br1" timeOffset="70682.6442">2011 12682 0,'88'-17'0,"-35"17"0,35-18 16,-70 18 0,-18 106 15,-230 211 0,1 142 0,335-89 1,211-264 15</inkml:trace>
  <inkml:trace contextRef="#ctx0" brushRef="#br1" timeOffset="71045.0312">2999 13370 0,'0'18'32,"-36"35"-17,19-36 1,-1 19-16,0-1 0,-193 318 31,87-318 16</inkml:trace>
  <inkml:trace contextRef="#ctx0" brushRef="#br1" timeOffset="71263.3654">2522 13423 0,'0'0'32,"36"-53"-32,-36 89 0,229 246 31,-176-247-15,229 177 15,-247-212-31,1 0 15</inkml:trace>
  <inkml:trace contextRef="#ctx0" brushRef="#br1" timeOffset="71545.7513">4145 13406 0,'0'17'0,"-17"-17"32,-495 53 14,477-53-30,17-35-16,18 17 31</inkml:trace>
  <inkml:trace contextRef="#ctx0" brushRef="#br1" timeOffset="71853.6351">4269 12947 0,'17'0'0,"1"0"0,17 529 62,-17-229-31,17-265 1,-17-105-17</inkml:trace>
  <inkml:trace contextRef="#ctx0" brushRef="#br1" timeOffset="72158.3005">4516 12418 0,'17'70'31,"-34"-140"-31,52 158 0,-18-53 0,354 547 47,-265-388-47,-71-88 0,0-18 16,-17 283 0,-89-265-1,-246 70 32</inkml:trace>
  <inkml:trace contextRef="#ctx0" brushRef="#br1" timeOffset="74575.2914">2205 11483 0,'0'18'0,"-18"-18"16,18-18 15,141 71 16,-88-36-47,829 301 63,-794-300-63,636-18 31,-195-89 0,-423 89-31,846 36 47,-899-19-47,264 107 31,-140 35 16,-159-107-16,-18-34-31,35 17 16,-35-17 0,17-36 15,-17-52 0,0-54 16,0 107-16,0-19 16,89 178 0,-248-54-16,106-124 16</inkml:trace>
  <inkml:trace contextRef="#ctx0" brushRef="#br1" timeOffset="75458.2719">7973 11518 0,'35'18'16,"53"229"31,-88-177-32,36 160 16,-36-213 1,70 19-1,54-160 16,-89-17 0,-18 194-16,-69 176 16,-54-176-16,-35-123 16,105 52-47,-52-53 16</inkml:trace>
  <inkml:trace contextRef="#ctx0" brushRef="#br1" timeOffset="76467.4105">6368 12929 0,'70'18'0,"-70"17"15,-35 18 1,17-18-16,-229 424 31,212-406-31,17 423 47,54-423-47,87 194 16,18-123 15,-123-142-15</inkml:trace>
  <inkml:trace contextRef="#ctx0" brushRef="#br1" timeOffset="76834.9959">7091 13776 0,'0'18'16,"17"17"-1,-140 88 17,-53 89-1,140-194-15</inkml:trace>
  <inkml:trace contextRef="#ctx0" brushRef="#br1" timeOffset="77037.1492">6738 13758 0,'0'0'0,"335"318"62,-300-283-62,195 124 32,-213-159-32,1 0 15</inkml:trace>
  <inkml:trace contextRef="#ctx0" brushRef="#br1" timeOffset="77282.3684">8273 13723 0,'-18'0'0,"-123"18"31,-124 17 0,212-35-15</inkml:trace>
  <inkml:trace contextRef="#ctx0" brushRef="#br1" timeOffset="77623.7121">8608 13458 0,'0'0'0,"0"-17"0,17 17 16,230-35 15,-194 35-15,-17 0-16,-1 0 0,88 17 31,-123 177 0,-176 36 0,70-54 1,318-35 14,-71-159-30</inkml:trace>
  <inkml:trace contextRef="#ctx0" brushRef="#br1" timeOffset="78045.5652">10072 13406 0,'-35'0'0,"-107"70"32,-16 106 15,87-105-16,159-89 0,336-87 16,-371 105-47,-1 0 16,195 158 15,-441 89 0,-17-264 16</inkml:trace>
  <inkml:trace contextRef="#ctx0" brushRef="#br1" timeOffset="78252.8873">10883 13264 0,'-370'124'47,"299"-124"-32,-370 18 16,424-18-31,-1-18 16</inkml:trace>
  <inkml:trace contextRef="#ctx0" brushRef="#br1" timeOffset="78644.3297">10901 12735 0,'-18'36'0,"18"-1"15,35 35-15,283 283 31,-124-53-15,-335 370 47,88-634-63,-247 193 31,300-211-31</inkml:trace>
  <inkml:trace contextRef="#ctx0" brushRef="#br1" timeOffset="98978.1782">2205 7302 0,'0'-17'125,"0"-1"-125,17-17 16,36-36 15,-35 36-31,53-18 16,34 106 31,-87 123-32,-194 160 48,-18-283-32,176-195 16,71 107-16,229 53 16,-141 17-16,-105-17-15</inkml:trace>
  <inkml:trace contextRef="#ctx0" brushRef="#br1" timeOffset="100233.2131">2240 10001 0,'0'-17'0,"35"-1"31,-35 0-31,18 18 16,88-88 15,70 0 16,-158 88-47,70 18 16,-70 17-1,-142 247 32,89-247-47,0-17 0,-159 141 63,176-159-63,142 17 31,87-17 0,-70-17 16,-105 17-31</inkml:trace>
  <inkml:trace contextRef="#ctx0" brushRef="#br1" timeOffset="101333.4898">7161 13282 0,'18'-18'16,"0"18"0,87-17 46,54 34-31,-282 213 16,87-195-31,-34 88 0,35-105-1,17 35 16,159-53 1,0-53-1,-105 35-15</inkml:trace>
  <inkml:trace contextRef="#ctx0" brushRef="#br1" timeOffset="110998.904">7302 14728 0,'18'0'15,"17"0"-15,195-17 32,264-36-1,-1 53 0,-369 18-31,1481 52 63,-1517-70-63,212 0 31,-670 0 16,-177-53-16,423 53-31,-1234-53 31,1200 53-31,-1 0 16,-547 0-1,1 0 17,687-17 15,36-1-32</inkml:trace>
  <inkml:trace contextRef="#ctx0" brushRef="#br1" timeOffset="121388.0171">18856 7620 0,'35'0'0,"-35"18"15,36-1-15,-36 1 16,35 229 15,-53 106 1,18-336-32,-35 1 31,35-36-31,35-370 47,0 282-32,18-17-15,283-53 47,-284 211-47,231 212 16,-266-177-1,-193 424 32,123-476-47,-35-1 0,35-17 16,-159-52 15,177 16-31,35 1 16,0 17-16,0 1 0</inkml:trace>
  <inkml:trace contextRef="#ctx0" brushRef="#br1" timeOffset="121551.1611">19756 8026 0,'52'123'31,"-52"-70"-31,0-35 0,0 193 47</inkml:trace>
  <inkml:trace contextRef="#ctx0" brushRef="#br1" timeOffset="121667.2903">19826 7814 0,'0'-53'0,"88"35"47</inkml:trace>
  <inkml:trace contextRef="#ctx0" brushRef="#br1" timeOffset="122114.0698">20461 7796 0,'18'0'16,"-36"0"-16,71-53 0,-53 36 16,-194-265 31,-53 387-1,229-34-30,18-36-16,53 406 31,-35-353-31,-18 18 32,18-88-32,-18-124 46,105-53 1,-157 142-15,16 17-32,-246-88 46</inkml:trace>
  <inkml:trace contextRef="#ctx0" brushRef="#br1" timeOffset="122466.5471">20832 7814 0,'35'0'16,"-18"0"-16,19-71 31,-213-123 0,-17 300 32,194-70-63,53 457 31,-17-316 16,-89-283-16</inkml:trace>
  <inkml:trace contextRef="#ctx0" brushRef="#br1" timeOffset="122596.6508">20655 7955 0,'-17'0'31,"34"0"-31,-281-17 63</inkml:trace>
  <inkml:trace contextRef="#ctx0" brushRef="#br1" timeOffset="124206.9641">20973 8096 0,'0'0'0,"-18"0"16,36 0-1,123 18 17,-124-18-32,19-18 31,-107-52 16,-17 228 0,211 54-1,-52-194-46,123-248 63,-159 266-16,-17 17-32,0-36-15,17 54 32,18-106-1,-36 17-31,1-17 16,105-89 15,-105 107-31,176 105 47,-141-71-47,35 1 47,-105-71-16,-36 71 16,176 158 0,54-211-1,-142-53-14,-35 70-32,17 18 15,1 53 17,-18-35-32,0 52 31,18-70 0,-1-35-15,72-71-1,122 159 32,-158 70 0,-35-176 0,52-52-16,-17 34 16,-53 89-31,-70 88 31,70 17-16,423-141 16,-335-70 0,-105 88-16,-19 0-31,-17 141 47,53-123-47,159 52 31,88-87 0</inkml:trace>
  <inkml:trace contextRef="#ctx0" brushRef="#br1" timeOffset="124600.1959">24395 8378 0,'35'18'0,"-53"-53"47,-88 0-16,1 105 1,105 106-1,194-176 0,-141-246 16</inkml:trace>
  <inkml:trace contextRef="#ctx0" brushRef="#br1" timeOffset="125059.9971">24959 7955 0,'0'0'16,"53"-70"-16,-106-230 31,35 282-15,1 0-16,-213 54 31,195 105 0,88 582 16,-53-688-47,0-52 31,124-248 16,-72 212-47,19 71 47,-106-1-47,-371-34 47,388-1-47,1-17 16</inkml:trace>
  <inkml:trace contextRef="#ctx0" brushRef="#br1" timeOffset="125371.6812">25859 7743 0,'0'36'16,"0"-19"0,0 72-16,17-54 0,1 353 47,-71-282-16,53-177 0</inkml:trace>
  <inkml:trace contextRef="#ctx0" brushRef="#br1" timeOffset="125903.9061">25894 7726 0,'35'0'47,"-70"0"-47,88 17 15,70 36 1,-70-35-16,176 0 47,54-107-47,-248 54 16,36-53 30,-124 176-14,35 159-1,18-141-15,0-18-16,-18 247 46,1-335-46,-19 36 32,-246-1-1,53-35 0,0-18 0,211-35-15</inkml:trace>
  <inkml:trace contextRef="#ctx0" brushRef="#br1" timeOffset="126490.1574">27023 8149 0,'88'0'15,"-35"0"17,-212 18 15,106 17-16,141 18 0,-70 212 32,-53-265-48,-71-53 1</inkml:trace>
  <inkml:trace contextRef="#ctx0" brushRef="#br1" timeOffset="128448.4634">19897 9260 0,'53'-35'0,"-18"35"16,-53 53 15,-35 18-16,-211 211 32,228-282-31</inkml:trace>
  <inkml:trace contextRef="#ctx0" brushRef="#br1" timeOffset="128618.7275">19544 9225 0,'88'0'0,"18"141"31,-88-105-15,123 158 15,35-53 0</inkml:trace>
  <inkml:trace contextRef="#ctx0" brushRef="#br1" timeOffset="128964.25">20443 8961 0,'71'-36'16,"-18"19"-16,70-19 31,-34 54 1,-195 105-1,-53 54 0,159-124 0,335 0 32</inkml:trace>
  <inkml:trace contextRef="#ctx0" brushRef="#br1" timeOffset="129165.4747">21519 9419 0,'18'18'15,"-18"-1"-15,-53-17 31,36 0-31,-266-35 47</inkml:trace>
  <inkml:trace contextRef="#ctx0" brushRef="#br1" timeOffset="129561.8642">21908 9260 0,'0'0'0,"52"-17"16,-16 17 0,105 17-1,-18 19 16,-158 158 16,-71-88-31,53-71-16,71 159 62,0-177-62,317-34 32,-300-1-32</inkml:trace>
  <inkml:trace contextRef="#ctx0" brushRef="#br1" timeOffset="129922.1503">22789 9472 0,'0'-18'0,"-17"36"16,-18-18 0,-71 88 15,106-70-31,-18 88 47,89-106-16,-36-18-31,-17 18 0,281 53 63,-352 194-17,-105-265 1,158 1-47</inkml:trace>
  <inkml:trace contextRef="#ctx0" brushRef="#br1" timeOffset="130105.1885">23319 9384 0,'141'70'47,"-282"-140"-47,211 140 0,-123-70 0,-17 0 16,-318-70 0,264 35 15</inkml:trace>
  <inkml:trace contextRef="#ctx0" brushRef="#br1" timeOffset="130774.6487">18256 10495 0,'71'-17'0,"-36"-1"16,0 18-16,-88 123 47,-440 442 0,404-318-32,354 35 32,-177-282-31</inkml:trace>
  <inkml:trace contextRef="#ctx0" brushRef="#br1" timeOffset="131072.8966">18997 11236 0,'18'0'16,"-54"71"15,-246 105 16,229-176-47,0 0 31</inkml:trace>
  <inkml:trace contextRef="#ctx0" brushRef="#br1" timeOffset="131266.276">18591 11183 0,'36'-35'0,"-72"70"15,125 18 17,-89-18-32,17-17 0,160 211 31,281-105 16</inkml:trace>
  <inkml:trace contextRef="#ctx0" brushRef="#br1" timeOffset="131596.5072">20673 10478 0,'17'0'0,"1"17"16,0 18-1,211 495 17,-317-107 15,-124-370-16</inkml:trace>
  <inkml:trace contextRef="#ctx0" brushRef="#br1" timeOffset="131961.8401">22013 10354 0,'0'35'16,"-35"-35"-16,-124 212 31,-105 388 16,264-547-47,194 282 47,-159-318-47,36-17 0</inkml:trace>
  <inkml:trace contextRef="#ctx0" brushRef="#br1" timeOffset="132371.3436">22507 11024 0,'18'18'0,"-1"52"16,-17-52-1,-141 194 17,-35-106-1,158-106-16</inkml:trace>
  <inkml:trace contextRef="#ctx0" brushRef="#br1" timeOffset="132585.5508">22243 11060 0,'88'70'31,"-176"-140"-31,493 511 47,-369-424-47,87 18 31,-88-35-31</inkml:trace>
  <inkml:trace contextRef="#ctx0" brushRef="#br1" timeOffset="132928.0608">24818 10407 0,'0'18'0,"70"105"31,-34-52-15,-1-18-16,212 758 46,-247-741-46,-300 213 32,36-195-1</inkml:trace>
  <inkml:trace contextRef="#ctx0" brushRef="#br1" timeOffset="134042.7991">19879 11095 0,'18'0'0,"-1"0"15,1 17 17,-212-34 14,18-1-14</inkml:trace>
  <inkml:trace contextRef="#ctx0" brushRef="#br1" timeOffset="134581.3377">20391 10830 0,'0'18'47,"0"0"-47,-18 17 15,-17 35 16,-1 19 1,107-72 30,35 36-46,-71 176 31,-176-211-16,88-71 0</inkml:trace>
  <inkml:trace contextRef="#ctx0" brushRef="#br1" timeOffset="134784.4448">20690 10777 0,'-17'71'47,"-18"-71"-47,-1 0 0,-52 18 15,-35-36 32</inkml:trace>
  <inkml:trace contextRef="#ctx0" brushRef="#br1" timeOffset="135325.9745">23213 10918 0,'0'-17'0,"35"17"16,-35-18-16,18 18 31,17 177 0,-70 34 16,17-193-15</inkml:trace>
  <inkml:trace contextRef="#ctx0" brushRef="#br1" timeOffset="135499.2701">23389 11060 0,'35'0'0,"-70"0"0,70-18 16,-52 18-1,-54 35 1,-193-52 15,246-1-15</inkml:trace>
  <inkml:trace contextRef="#ctx0" brushRef="#br1" timeOffset="135927.6218">24183 10883 0,'-35'53'47,"17"-53"-47,18 18 15,-88 70 17,70-53-17,53-17 48,159 35-32,-105 123 0,-89-158-31,-36-1 16,-140 72 15,158-89-31,-35-18 31</inkml:trace>
  <inkml:trace contextRef="#ctx0" brushRef="#br1" timeOffset="136113.9405">24642 10883 0,'70'35'31,"-140"-70"-31,-195 70 32,159-35-32,36-17 0,17 17 0,-53-35 31</inkml:trace>
  <inkml:trace contextRef="#ctx0" brushRef="#br1" timeOffset="137610.9198">1976 15099 0,'70'0'0,"-52"0"0,88 18 47,-406 317-16,53 141 16,247-406-47,229 230 31,-194-282-15,36-18 0,-18-18-16</inkml:trace>
  <inkml:trace contextRef="#ctx0" brushRef="#br1" timeOffset="137806.3311">2593 15787 0,'0'0'0,"0"106"46,-35-71-46,17 0 0,-194 247 32,195-264-17,-1 0-15,-53-18 32</inkml:trace>
  <inkml:trace contextRef="#ctx0" brushRef="#br1" timeOffset="138039.4114">2134 15857 0,'53'-35'16,"-106"70"-16,141-35 0,-70 18 15,0 17-15,246 212 32,-70-159 14,-176-123-46</inkml:trace>
  <inkml:trace contextRef="#ctx0" brushRef="#br1" timeOffset="138222.5425">3334 15822 0,'70'0'16,"-140"0"-16,140 18 15,-193 17 1,-195-17 47,301-18-63</inkml:trace>
  <inkml:trace contextRef="#ctx0" brushRef="#br1" timeOffset="138509.7153">3739 15363 0,'0'18'15,"0"-36"-15,0 89 16,0-53-16,36 158 31,52 194 1,-53-228-17,-35-160 32</inkml:trace>
  <inkml:trace contextRef="#ctx0" brushRef="#br1" timeOffset="138855.1747">3704 14975 0,'0'0'0,"18"71"0,52 0 15,124 105 1,336 759 46,-548-865-62,-458 318 63,458-423-48</inkml:trace>
  <inkml:trace contextRef="#ctx0" brushRef="#br1" timeOffset="139215.5169">5345 15399 0,'-18'17'15,"0"1"1,-158 123 0,-53 247 30,211-123-30,371 158 31,-177-405-16</inkml:trace>
  <inkml:trace contextRef="#ctx0" brushRef="#br1" timeOffset="139479.8113">5927 15981 0,'0'17'31,"0"1"-15,-265 335 31,212-335-32,0 17 1</inkml:trace>
  <inkml:trace contextRef="#ctx0" brushRef="#br1" timeOffset="139674.9989">5503 16069 0,'141'18'16,"-282"-36"-16,547 247 46,-371-211-46,142 53 47</inkml:trace>
  <inkml:trace contextRef="#ctx0" brushRef="#br1" timeOffset="139905.1206">6897 15752 0,'0'0'0,"0"35"16,0-18-16,-18 160 31,53 140 16</inkml:trace>
  <inkml:trace contextRef="#ctx0" brushRef="#br1" timeOffset="140088.3554">7003 15998 0,'-89'53'32,"72"-53"-32,-177 18 31,123-36 0</inkml:trace>
  <inkml:trace contextRef="#ctx0" brushRef="#br1" timeOffset="140515.2586">7373 15822 0,'0'18'0,"0"17"31,-35 71 1,17-89-17,18 1 32,0-36-47,53-34 31,-18 52-31,-17 0 16,17 0-16,106 141 47,-141 0-31,-158-18 30,122-176-14</inkml:trace>
  <inkml:trace contextRef="#ctx0" brushRef="#br1" timeOffset="140733.4253">7814 15663 0,'18'36'16,"-54"-1"-16,36-17 0,-35-18 16,0 17-16,-300 89 47,282-106-47,0-18 15</inkml:trace>
  <inkml:trace contextRef="#ctx0" brushRef="#br1" timeOffset="141034.7669">7814 15522 0,'0'18'0,"0"0"16,212 281 15,-36 72 0,-176-318-15,-229 123 15,158-158-31,54-18 0,-36-71 31</inkml:trace>
  <inkml:trace contextRef="#ctx0" brushRef="#br1" timeOffset="141315.9699">8925 15346 0,'0'0'0,"18"0"0,-18 17 15,-18 19-15,-282 440 47,212-211-31,194 87 31,18-422-16</inkml:trace>
  <inkml:trace contextRef="#ctx0" brushRef="#br1" timeOffset="141520.2747">9313 15893 0,'-17'35'0,"34"-70"0,-281 405 62,228-335-62,1-17 16,0-18-1</inkml:trace>
  <inkml:trace contextRef="#ctx0" brushRef="#br1" timeOffset="141664.4695">8802 15981 0,'0'0'0,"88"17"31,-70 19-31,282 175 47,-106-175-16</inkml:trace>
  <inkml:trace contextRef="#ctx0" brushRef="#br1" timeOffset="141907.67">10001 15893 0,'18'0'16,"0"17"-16,-18 1 16,-106 17-1,-141 18 16</inkml:trace>
  <inkml:trace contextRef="#ctx0" brushRef="#br1" timeOffset="142338.2543">10460 15752 0,'0'17'16,"-18"36"0,-35 53 15,0-36 0,71-87 16,194-54 0,-54 353 0,-246-158-16,-106-106 0</inkml:trace>
  <inkml:trace contextRef="#ctx0" brushRef="#br1" timeOffset="142535.4018">11077 15628 0,'0'53'15,"-17"-53"-15,-54 18 0,-194 52 31,-176-35 16</inkml:trace>
  <inkml:trace contextRef="#ctx0" brushRef="#br1" timeOffset="142855.8463">11042 15363 0,'0'0'0,"123"124"16,-87-89-1,17 18-15,-18-18 0,300 547 47,-582-176-15,18-265 14</inkml:trace>
  <inkml:trace contextRef="#ctx0" brushRef="#br1" timeOffset="161199.3854">14270 11889 0,'-177'-18'0,"125"0"16,16 18-16,-140-17 47,282 52-16,229-17 0,-282-18-31,405 35 32,-334-35-32,17 18 0,2152 87 62,-2046-105-62,1623 89 31,-1288-54-31,-265-18 0,2347 195 47,-54 35-15,265-35 30,-2716-212-62,529 35 31,-653-35-31,1-18 0</inkml:trace>
  <inkml:trace contextRef="#ctx0" brushRef="#br1" timeOffset="163129.7613">14905 12735 0,'35'0'0,"0"0"31,-35 18-15,-123 158 15,105-158-31,-123 88 47,141-141-47</inkml:trace>
  <inkml:trace contextRef="#ctx0" brushRef="#br1" timeOffset="163284.9712">14605 12682 0,'194'124'31,"-159"-89"-15,230 177 15,-230-177-31,0-35 31</inkml:trace>
  <inkml:trace contextRef="#ctx0" brushRef="#br1" timeOffset="163525.1829">15610 12912 0,'0'0'0,"-35"0"16,-88-18 15,17 0-15,88 18-1</inkml:trace>
  <inkml:trace contextRef="#ctx0" brushRef="#br1" timeOffset="163711.3901">16316 12453 0,'0'18'16,"-18"334"31,89-52 0,-71-300-32</inkml:trace>
  <inkml:trace contextRef="#ctx0" brushRef="#br1" timeOffset="163923.6338">16863 12647 0,'0'0'0,"0"18"0,0-1 0,-194-17 47,88 18-31</inkml:trace>
  <inkml:trace contextRef="#ctx0" brushRef="#br1" timeOffset="164096.6619">16898 12876 0,'35'71'16,"-52"-53"-16,-160-18 31,71-36 1,106 19-32</inkml:trace>
  <inkml:trace contextRef="#ctx0" brushRef="#br1" timeOffset="164503.2752">17674 12647 0,'-70'-35'31,"52"35"-31,-141 88 47,71 106-16,335 53 16,159-335-16,-424-212 16,-370 229 0,370 71-47</inkml:trace>
  <inkml:trace contextRef="#ctx0" brushRef="#br1" timeOffset="164949.4996">15205 13935 0,'17'0'16,"1"0"-16,-18 35 31,-53 106 0,0-88-31,36-18 0,-178 54 47</inkml:trace>
  <inkml:trace contextRef="#ctx0" brushRef="#br1" timeOffset="165152.9576">14905 13935 0,'194'70'31,"-388"-140"-31,529 281 32,-300-175-32,212 158 46,-229-194-46,0-36 16</inkml:trace>
  <inkml:trace contextRef="#ctx0" brushRef="#br1" timeOffset="165354.2059">16228 14058 0,'53'0'15,"-106"0"-15,17 0 32,1 0-32,-35 0 15,-36 0 1,0 0 15</inkml:trace>
  <inkml:trace contextRef="#ctx0" brushRef="#br1" timeOffset="165516.6162">16298 14252 0,'0'0'0,"53"36"31,-88-36-31,0 0 16,17 0-16,-282 0 46,283 0-46,17-36 16,0 19 0</inkml:trace>
  <inkml:trace contextRef="#ctx0" brushRef="#br1" timeOffset="166389.8833">16828 14041 0,'35'0'0,"0"0"0,-17 0 16,-1 0-1,-17-36 48,0 160-16,-17 123-16,17-230 16,17-70-32</inkml:trace>
  <inkml:trace contextRef="#ctx0" brushRef="#br1" timeOffset="166523.1765">17092 14235 0,'35'-18'0,"-70"36"15,88-36 1,-88 18 0,17 18-16,-35-18 0,0 0 15,-158-36 32,193 1-31</inkml:trace>
  <inkml:trace contextRef="#ctx0" brushRef="#br1" timeOffset="166862.5258">17604 13847 0,'0'17'16,"-18"89"15,18-71-31,-71 353 31,71-141 16</inkml:trace>
  <inkml:trace contextRef="#ctx0" brushRef="#br1" timeOffset="168142.7705">20920 12894 0,'17'0'0,"-17"18"47,-229 211-1,159-211-14</inkml:trace>
  <inkml:trace contextRef="#ctx0" brushRef="#br1" timeOffset="168349.8885">20532 12841 0,'0'0'15,"88"53"-15,35 53 32,-105-71-32,17-17 0,177 158 31,-194-158 0</inkml:trace>
  <inkml:trace contextRef="#ctx0" brushRef="#br1" timeOffset="168630.1705">21625 12876 0,'0'18'0,"18"-18"15,17 106 17,0 88-1,-52-141 0</inkml:trace>
  <inkml:trace contextRef="#ctx0" brushRef="#br1" timeOffset="168842.306">21766 13088 0,'36'0'0,"-72"0"0,-158 18 63,177-18-63,-1-18 0,-17-17 31</inkml:trace>
  <inkml:trace contextRef="#ctx0" brushRef="#br1" timeOffset="169198.5602">22243 12929 0,'17'18'16,"-34"-36"-16,52 54 0,-141 69 62,106-87-46,0 0 0,35-18 15,106 0 0,-35 106 0,-176 52 1,-107-211 15</inkml:trace>
  <inkml:trace contextRef="#ctx0" brushRef="#br1" timeOffset="169434.779">22648 12929 0,'36'0'15,"-72"0"-15,1 53 32,0-53-32,-1 0 0,-263-17 46,281-1-30</inkml:trace>
  <inkml:trace contextRef="#ctx0" brushRef="#br1" timeOffset="169618.9333">23160 13070 0,'0'18'16,"-18"-18"-16,-17 0 15,-106 0 1,53 0 15</inkml:trace>
  <inkml:trace contextRef="#ctx0" brushRef="#br1" timeOffset="169765.0145">23160 13176 0,'-18'53'31,"36"-106"-31,-177 106 31,141-70-31,-17-19 16</inkml:trace>
  <inkml:trace contextRef="#ctx0" brushRef="#br1" timeOffset="170157.3634">23865 12982 0,'36'0'16,"-19"18"-16,-52-18 16,-318 159 31,353 70-1,230-141-30,34-106 78,-246-17-94,35-159 0,-89 124 0,-69-54 0,69 89 0,19 17 0,-72-17 15</inkml:trace>
  <inkml:trace contextRef="#ctx0" brushRef="#br1" timeOffset="170795.6224">20884 14182 0,'0'0'0,"36"-18"32,-36 36-32,-124 70 31,1 35 0,52-52 0</inkml:trace>
  <inkml:trace contextRef="#ctx0" brushRef="#br1" timeOffset="170979.6975">20532 14058 0,'53'18'0,"-106"-36"0,317 318 47,-228-265-47,122 124 32,-122-159-17</inkml:trace>
  <inkml:trace contextRef="#ctx0" brushRef="#br1" timeOffset="171147.858">21749 14270 0,'17'18'0,"-34"-36"0,-1 36 31,-17-18-31,17 0 0,-229-36 47</inkml:trace>
  <inkml:trace contextRef="#ctx0" brushRef="#br1" timeOffset="171323.9393">21749 14429 0,'70'70'16,"-140"-140"-16,34 158 47,1-106-47,0 18 0,-106-35 47,141 17-32</inkml:trace>
  <inkml:trace contextRef="#ctx0" brushRef="#br1" timeOffset="171579.3339">22560 14464 0,'0'18'15,"-18"-18"1,-158-18 15,17-35 16</inkml:trace>
  <inkml:trace contextRef="#ctx0" brushRef="#br1" timeOffset="172039.1767">22983 14323 0,'-17'0'0,"17"17"16,-18 107 15,-35-71 1,106-71 30,194 36-15,-194 211 0,-176-141-16,52-176 0</inkml:trace>
  <inkml:trace contextRef="#ctx0" brushRef="#br1" timeOffset="172216.3872">23618 14323 0,'18'17'16,"-53"-17"-16,-388 18 47,193-88-16</inkml:trace>
  <inkml:trace contextRef="#ctx0" brushRef="#br1" timeOffset="173453.5761">26458 13282 0,'0'18'0,"18"17"16,-18-17-16,-18 35 15,-193 193 32,158-228-31</inkml:trace>
  <inkml:trace contextRef="#ctx0" brushRef="#br1" timeOffset="173635.7052">26229 13300 0,'194'194'31,"-176"-159"-31,-1 0 16,142 142-1,-124-142 16</inkml:trace>
  <inkml:trace contextRef="#ctx0" brushRef="#br1" timeOffset="173791.8714">27446 13423 0,'-123'35'47,"105"-35"-47,-105 18 31</inkml:trace>
  <inkml:trace contextRef="#ctx0" brushRef="#br1" timeOffset="173998.1017">27340 13564 0,'36'71'32,"-72"-142"-32,1 159 15,0-70-15,-1-18 0,-105-53 47,124 36-31</inkml:trace>
  <inkml:trace contextRef="#ctx0" brushRef="#br1" timeOffset="175101.7505">27517 13529 0,'35'0'16,"-17"18"-16,-1-18 15,-52 0 17,-124-71-1,-70 36 0,282 70 16,194 71 0,-230-71-16,-387-105 16,352 52-16,36 36-15,352 70 31,-423-88 0,-246-18-16,316 1 16,318 34 0,-317 1-32,-18-18 1,-53 0 0,-229 0 15,211 0 0,54 0-31,175-18 47,-140 18-47,17 0 16,36 0-16</inkml:trace>
  <inkml:trace contextRef="#ctx0" brushRef="#br1" timeOffset="175706.6134">28293 13388 0,'0'0'15,"35"0"-15,-17 0 0,-36 18 32,-17-18-32,-124 35 31,124-18-31,-124 19 31,159-19-15,0 1 15,0 0 0,0-1-15,0 1-16,18 105 47,-18-87-16,35-36 0,212-71 1,-141 300 30,-389-193-15,213-89-31</inkml:trace>
  <inkml:trace contextRef="#ctx0" brushRef="#br1" timeOffset="175909.9053">28681 13370 0,'0'36'0,"-18"-36"0,-141 52 31,-87-52 16,246-17-47</inkml:trace>
  <inkml:trace contextRef="#ctx0" brushRef="#br1" timeOffset="176190.0282">29087 13652 0,'0'18'15,"-18"-18"1,-35 0-16,-159-35 31,177 35-15</inkml:trace>
  <inkml:trace contextRef="#ctx0" brushRef="#br1" timeOffset="176374.3291">29016 13741 0,'0'35'15,"-35"0"1,-159-52 31</inkml:trace>
  <inkml:trace contextRef="#ctx0" brushRef="#br1" timeOffset="176790.9511">29774 13582 0,'0'-18'0,"0"1"16,-105-1 15,-160 194 0,336 124 32,140-264-48,71-266 48,-299 195-63,-230-71 31,176 88-15</inkml:trace>
  <inkml:trace contextRef="#ctx0" brushRef="#br1" timeOffset="177312.3809">26317 14534 0,'35'-17'0,"-52"52"31,-54 18-16,54-35-15,-124 105 32,123-105-32,-106 35 31</inkml:trace>
  <inkml:trace contextRef="#ctx0" brushRef="#br1" timeOffset="177520.7495">26053 14534 0,'0'0'0,"53"0"16,-36 18-16,212 282 47,-158-230-32,-53-34-15,52-19 31</inkml:trace>
  <inkml:trace contextRef="#ctx0" brushRef="#br1" timeOffset="177722.8137">27270 14711 0,'0'0'0,"-53"17"47,35-17-47,-17 0 0,-106-35 15,-36 0 17</inkml:trace>
  <inkml:trace contextRef="#ctx0" brushRef="#br1" timeOffset="177893.9669">27217 14799 0,'70'71'31,"-140"-142"-31,-54 177 31,89-106-31,-141-88 47,193 70-31</inkml:trace>
  <inkml:trace contextRef="#ctx0" brushRef="#br1" timeOffset="179173.9486">27799 14640 0,'18'0'0,"-1"0"31,-140 71 16,17 17 0,88-53-31,106-35 31,106 141 15,-194-123-62,0 0 0,-229 105 63,194-176-32</inkml:trace>
  <inkml:trace contextRef="#ctx0" brushRef="#br1" timeOffset="179333.8922">28310 14640 0,'0'0'0,"36"18"16,-54-18-1,-35 0-15,-511-88 63,458 52-47</inkml:trace>
  <inkml:trace contextRef="#ctx0" brushRef="#br1" timeOffset="189184.4796">26688 2099 0,'17'-53'16,"1"53"-16,17 18 31,-17-1-31,-1 36 16,1 318 15,-53-124 16,17-618 0,177-105-16,-124 423-31,300-123 31,-282 211-31,159 194 32,-124 353-1,-141-405-16,-300-54 17,142-334 15</inkml:trace>
  <inkml:trace contextRef="#ctx0" brushRef="#br1" timeOffset="190102.6127">27622 2522 0,'36'18'0,"-19"-18"16,36 0 30,36-176-14,-160 105-1,-17 159-15,52 142 15,231-107 16,228-282 0,-370 36-16,-141 52 16,-124 248-16,247-54 16,142-246 0,-177 105-47,17-17 47,-17 88-32,18 141 1,0-71-1,-1 583 17,-264-618-1,194-123-31,-123-583 47,211 565-47,336-105 47,-142 122-16,-194-17-15</inkml:trace>
  <inkml:trace contextRef="#ctx0" brushRef="#br1" timeOffset="190639.5913">28804 1993 0,'36'0'15,"52"-35"-15,-88 17 0,17 18 0,336-88 47,-300 88-31,-18 159 15,-193-18 0,105-106-31,35-17 16,-35 35 0,177 53 30,17 193-14,-547-122 30,265-212-46,159 35 15</inkml:trace>
  <inkml:trace contextRef="#ctx0" brushRef="#br1" timeOffset="192020.0348">30392 2170 0,'0'0'0,"53"0"15,-36 0-15,-70 17 32,-229 18-1,212-17 0</inkml:trace>
  <inkml:trace contextRef="#ctx0" brushRef="#br1" timeOffset="192157.3611">30304 2346 0,'70'35'16,"-140"-70"-16,87 194 46,-52-159-46,-177-18 32</inkml:trace>
  <inkml:trace contextRef="#ctx0" brushRef="#br1" timeOffset="192649.7137">30798 2152 0,'0'-18'16,"0"1"-16,0-1 16,282-53 30,-124 107 1,-158-19-47,0 1 16,-35 0-16,35-1 0,-141 142 47,123-106-32,18-35 1,89 35 15,-72-36-31,-52 212 47,-36-176-47,-17-35 16,53-18-16,-18 18 0,-17-18 15,17-53 17</inkml:trace>
  <inkml:trace contextRef="#ctx0" brushRef="#br1" timeOffset="193034.1107">31397 2417 0,'0'0'0,"0"-18"15,35 18 1,177 35 15,-194 36 0,-265 140 16,247-193-47,-18 0 16,53 70 15,-35-70-31,106 17 47,-17-53-47</inkml:trace>
  <inkml:trace contextRef="#ctx0" brushRef="#br1" timeOffset="193147.1056">31732 2663 0,'-17'0'15,"34"0"-15,-405-70 63</inkml:trace>
  <inkml:trace contextRef="#ctx0" brushRef="#br1" timeOffset="193514.6933">31785 2611 0,'0'17'0,"18"1"16,0-18 31,-1 0-47,89 0 31,-88-18-31,-1 18 15,-17-53 17,-141 71-1,71 105 0,70-52-15,0-53-16,211 87 31</inkml:trace>
  <inkml:trace contextRef="#ctx0" brushRef="#br1" timeOffset="194058.3755">32279 2681 0,'0'18'15,"0"-1"-15,-53 125 32,18-19-1,35-176 0,18 35-15,193-140 15,-105 140 0,-35 53 1,-54-17 30,-105-18-46,0 176 31,211-70-16,54-212 0,-177-123 16,0 211-47</inkml:trace>
  <inkml:trace contextRef="#ctx0" brushRef="#br1" timeOffset="194472.9893">33126 2858 0,'35'17'16,"-70"-17"15,-71-17 0,71 17 0,88 105 1,0 54-1,-353-106 31,264-53-62,-69 0 16</inkml:trace>
  <inkml:trace contextRef="#ctx0" brushRef="#br1" timeOffset="196115.3414">18168 13776 0,'18'0'0,"-18"-35"15,-36-1 1,-616-175 31,564 193-47,-1130-141 47,1042 142-47,-1270 105 31,828 53-15,495-106-1,-688 530 32,793-442-47,424 283 31,1128-212 16,-811-194-31,741-265 31,-917 1-32,-318-283 32,-634 300-15,317 212-32,-1-1 0,-316-122 46,369 140-46</inkml:trace>
  <inkml:trace contextRef="#ctx0" brushRef="#br1" timeOffset="197058.556">23848 14305 0,'106'-53'0,"-89"53"0,-17-17 0,18-1 16,-36-88-1,-476-141 32,195 194-31,-1518 36 31,335 140-16,847 71 0,582 529 16,141-670-47,1 0 16,757 194 15,371-141-15,53-194 31,-106-300-16,-987 264-31,17-123 15,-177 124 1,-546-336 15,388 389-15</inkml:trace>
  <inkml:trace contextRef="#ctx0" brushRef="#br1" timeOffset="197998.6307">28804 14393 0,'0'-17'16,"-17"17"-16,17-18 0,-36 18 0,-316-123 47,-777-71 0,70 194-16,901 17-31,-601 124 16,618-88-1,-582 617 32,758-617-47,18 0 0,547 318 31,1693-36 32,-829-670-16,-1323 282-47,371-247 15,-477 229-15,-282-387 47,141 423-47,-317-142 31</inkml:trace>
  <inkml:trace contextRef="#ctx0" brushRef="#br1" timeOffset="201624.8143">15558 1746 0,'0'0'16,"17"106"-1,-52-106-15,-18 35 0,-353 106 31,18-52 1,-1393-54 15,916-458-1,848 176-30,987-371 31,-582 512-31,-247 89-16,1252-54 46,-1146 142-46,724 581 47,-1165-316-15,-971-37-1</inkml:trace>
  <inkml:trace contextRef="#ctx0" brushRef="#br1" timeOffset="202490.8969">10619 653 0,'17'0'0,"-34"0"16,-36 0-1,17 0-15,-211 70 47,195 89-16,210-89 1,-140-70-32,53-35 31,-54 18-31,18-142 31,-35 124 0,194 246 32,-105-228-47</inkml:trace>
  <inkml:trace contextRef="#ctx0" brushRef="#br1" timeOffset="202699.2631">10918 494 0,'36'53'16,"-36"-36"0,35 72-1,141 175 16,-158-246 1,-18-53-32</inkml:trace>
  <inkml:trace contextRef="#ctx0" brushRef="#br1" timeOffset="202860.5493">11254 300 0,'0'0'15,"17"0"-15,1 18 16,35 123 15,141 176 1,-177-317-17</inkml:trace>
  <inkml:trace contextRef="#ctx0" brushRef="#br1" timeOffset="203483.5727">11818 529 0,'-18'0'15,"18"-17"-15,142-54 47,-125 53-47,107 1 32,-89 17-32,194 88 46,-123-18 1,-88-70 0,17 0-31,53-35 31,-88-71-16,0 36 0,141 193 32,-123-35-32,-53-70-31,-106 0 31,105-1-31,19-17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2-01T13:11:33.0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10689 3704 0,'18'18'0,"-1"-18"0,1 0 31,-36 17 16,-34 1-47,-248 0 47,247-18-47,17 0 16,89-36-1</inkml:trace>
  <inkml:trace contextRef="#ctx0" brushRef="#br0" timeOffset="459.9939">11501 3669 0,'0'18'0,"0"-1"0,0 1 16,-194 211 15,105-141 0,54-88-31,17 0 16,1-35-16</inkml:trace>
  <inkml:trace contextRef="#ctx0" brushRef="#br0" timeOffset="619.6036">11165 3704 0,'300'247'47,"-282"-212"-31,52 18-1,19 18 16</inkml:trace>
  <inkml:trace contextRef="#ctx0" brushRef="#br0" timeOffset="1107.0798">11924 3475 0,'-18'0'0,"18"-18"15,18 18 1,70-17 0,-53 17-16,248-36 46,-266 36-30,-17 18-16,-159 105 63,318 54 30,-159-124-93,0-36 0,0 1 16,-317 35 15,281-71-15</inkml:trace>
  <inkml:trace contextRef="#ctx0" brushRef="#br0" timeOffset="2168.8632">16969 3916 0,'53'17'15,"-71"-17"17,-17 18-32,-195-18 46,160-35-14</inkml:trace>
  <inkml:trace contextRef="#ctx0" brushRef="#br0" timeOffset="2392.4608">18133 3863 0,'-18'-18'15,"1"18"1,-160 141 31,1 36-16,158-177-15</inkml:trace>
  <inkml:trace contextRef="#ctx0" brushRef="#br0" timeOffset="2605.1107">17639 3810 0,'0'0'15,"70"35"-15,195 248 47,-212-231-47,-18-16 16,1-19 0,-1-17-1</inkml:trace>
  <inkml:trace contextRef="#ctx0" brushRef="#br0" timeOffset="3033.191">18415 3492 0,'0'-17'16,"106"-18"15,-71 35-31,141-18 47,-140 36-31,-36 52-1,-18-70-15,-105 106 47,105-71 0,141 18-16,-105 53-15,-282-53 46</inkml:trace>
  <inkml:trace contextRef="#ctx0" brushRef="#br0" timeOffset="5517.6309">11642 2417 0,'35'17'0,"0"-17"0,159 35 62,-352-35-31,-283-17 16,264 87-31,953 336 31,-635-230 0,-1093-334-16,899 158-16,71 141 17,87-71-32,-52-34 0,406 246 47,-424-159-32,-864 142 32,1023 70 0,88-106-31,-652-140 30,105-72-14</inkml:trace>
  <inkml:trace contextRef="#ctx0" brushRef="#br0" timeOffset="8121.3224">18538 2628 0,'0'0'0,"71"0"0,-89-53 31,-229 18 0,212 17-31,-71 18 16,-105 71 15,493 194 16,-247-230-47,-70 106 47,-53-141-47,17 0 0,-246-18 31,281 18-31,1 141 32,53-105-32,-18-19 15,35 19-15,18 122 31</inkml:trace>
  <inkml:trace contextRef="#ctx0" brushRef="#br0" timeOffset="8883.6246">18644 3687 0,'-194'-124'0,"177"106"0,-19 1 15,-105-19 1,282 231 31,106 87-16,-264-194-15,-759-353 46,740 265-62,19 0 16,193 177 31,-158-142-47,35 36 15,-53-54-15,0 36 16,-53-53-16,35 0 0,-17 0 16,-477-123 15,1 34 0,299 125 0,441 281 16,-317-299-15,-300-159 14</inkml:trace>
  <inkml:trace contextRef="#ctx0" brushRef="#br0" timeOffset="15617.1791">13070 3616 0,'18'0'0,"-18"-18"0,18 18 16,-18 18 156,17 17-157,-17 36 1,0 70 15,0-106 0</inkml:trace>
  <inkml:trace contextRef="#ctx0" brushRef="#br0" timeOffset="15813.0124">13317 3739 0,'-17'18'31,"34"-36"-31,-140 71 32,105-53-32,-123 18 47</inkml:trace>
  <inkml:trace contextRef="#ctx0" brushRef="#br0" timeOffset="16256.8518">13635 3634 0,'-18'-18'16,"36"18"15,-1 0-31,142 0 47,18-18-32,-124 1 32,-142 317-15,72-36 30</inkml:trace>
  <inkml:trace contextRef="#ctx0" brushRef="#br0" timeOffset="16451.5478">14076 3916 0,'0'17'16,"0"-34"-16,-18 52 15,-35-35-15,36 0 16,-160 0 15</inkml:trace>
  <inkml:trace contextRef="#ctx0" brushRef="#br0" timeOffset="16636.1322">14676 3810 0,'0'18'0,"-71"35"31,53-36-31,-70 36 16,71-35-16,-89 52 31</inkml:trace>
  <inkml:trace contextRef="#ctx0" brushRef="#br0" timeOffset="16837.8639">14199 3810 0,'247'194'47,"-211"-176"-47,-19-1 15,54 19 1</inkml:trace>
  <inkml:trace contextRef="#ctx0" brushRef="#br0" timeOffset="17763.4732">21960 3634 0,'18'35'0,"0"-35"0,-1 176 47,-17-88-16,-17-52-16</inkml:trace>
  <inkml:trace contextRef="#ctx0" brushRef="#br0" timeOffset="17930.8592">22084 3739 0,'18'36'15,"-36"-72"-15,36 89 0,-195 0 47,124-53-47,36 0 16</inkml:trace>
  <inkml:trace contextRef="#ctx0" brushRef="#br0" timeOffset="18348.3302">22419 3616 0,'0'0'0,"18"0"31,-1 0-16,71 18 17,-70-18-32,0 0 15,-1 0-15,107-89 32,-124 319 46,-35-107-63,-1 18 1,1-88 31</inkml:trace>
  <inkml:trace contextRef="#ctx0" brushRef="#br0" timeOffset="18505.6308">22754 3916 0,'0'0'0,"-17"0"32,-19 17-32,-105 19 15,123-36-15,-123 0 47</inkml:trace>
  <inkml:trace contextRef="#ctx0" brushRef="#br0" timeOffset="18724.0982">23125 3775 0,'17'17'0,"-17"1"16,-70 70 15,-89 106 1,124-158-32,-1-19 15</inkml:trace>
  <inkml:trace contextRef="#ctx0" brushRef="#br0" timeOffset="18880.3705">22719 3757 0,'141'106'32,"-106"-88"-32,318 281 46,-335-281-46</inkml:trace>
  <inkml:trace contextRef="#ctx0" brushRef="#br0" timeOffset="20166.7244">15469 3616 0,'36'35'0,"-19"-35"0,-52 0 31,0 0-31,-177-35 47,212 17-16</inkml:trace>
  <inkml:trace contextRef="#ctx0" brushRef="#br0" timeOffset="20722.0454">16051 3563 0,'18'0'47,"0"0"-47,-36 0 0,-158 18 46,52 88 1,124-89-47,-17 248 47,52-248-47,35 19 16,354-1 31,-424-141-16,-177 18 0,160 88-31,-54 123 47,71-105-47,141 141 47</inkml:trace>
  <inkml:trace contextRef="#ctx0" brushRef="#br0" timeOffset="21739.8934">25100 3669 0,'18'18'0,"-18"-1"16,-36-17 0,19 0-1,-107 18 1,-70-18 31,177 0-47,-1 0 15</inkml:trace>
  <inkml:trace contextRef="#ctx0" brushRef="#br0" timeOffset="22256.2731">25665 3634 0,'35'0'0,"-35"-18"31,-106 0 0,-70 36-15,-36 158 31,230-35-16,140 1-15,-122-125-1,17 1-15,-18 0 0,300-1 47,-300-193-16,-176 105 1,-35 318 15,193-159-32,19-88 16</inkml:trace>
  <inkml:trace contextRef="#ctx0" brushRef="#br0" timeOffset="28669.5156">13688 2699 0,'0'0'0,"53"0"0,53 17 16,-89 1-16,71 0 31,-17-18-31,35 35 31,-124-17 1,-441-71-1,248 141 16,652 229-16,-124 18 32,-546-317-48,-89-36 32,513 283 0,210 70 0,-458-282-32,-17-53-15,-107 0 47</inkml:trace>
  <inkml:trace contextRef="#ctx0" brushRef="#br0" timeOffset="30903.678">15452 4851 0,'0'0'0,"35"0"0,-17 0 16,-18-18-1,-159 18 32,-88 159-31,212-124-16,-1 0 15,-17 301 17,547-142 14,-70-494 17,-530 53-47,-106 70 30</inkml:trace>
  <inkml:trace contextRef="#ctx0" brushRef="#br0" timeOffset="31259.2333">16845 5045 0,'35'0'0,"-70"0"32,-177-18-1,107 18-16</inkml:trace>
  <inkml:trace contextRef="#ctx0" brushRef="#br0" timeOffset="31433.9478">16722 5221 0,'53'71'31,"-106"-142"-31,-88 142 31,70-89-15,0 18-1</inkml:trace>
  <inkml:trace contextRef="#ctx0" brushRef="#br0" timeOffset="34072.9897">18027 4780 0,'18'0'0,"-18"18"16,0 17 15,-53 89-16,-36 17 32,231-141 0,122 194 0,-264-177-47,-17 89 31,-19-88-31,-140-53 47</inkml:trace>
  <inkml:trace contextRef="#ctx0" brushRef="#br0" timeOffset="34306.5764">18644 4780 0,'18'18'0,"-71"17"31,-35-17-31,-283-36 47,354 0-31</inkml:trace>
  <inkml:trace contextRef="#ctx0" brushRef="#br0" timeOffset="34557.5985">19050 5133 0,'0'18'0,"-18"-18"15,-17 17-15,-177 142 47,159-106-47,-17 0 47</inkml:trace>
  <inkml:trace contextRef="#ctx0" brushRef="#br0" timeOffset="34753.2605">18627 5133 0,'35'18'32,"-70"-36"-32,264 283 47,-211-265-47,35 35 15,-18-35 1</inkml:trace>
  <inkml:trace contextRef="#ctx0" brushRef="#br0" timeOffset="35118.9266">19456 4692 0,'17'18'16,"1"-18"-16,211 35 47,-264 71 0,-18-53-32,35-36-15,-70 107 47,88-107-47,88 36 32,-52-53-32,122-17 46</inkml:trace>
  <inkml:trace contextRef="#ctx0" brushRef="#br0" timeOffset="39268.2262">20391 5045 0,'0'0'0,"17"-18"0,1 0 15,17 18 17,-35 124-17,-88 88 48,70-212-63,18-53 15</inkml:trace>
  <inkml:trace contextRef="#ctx0" brushRef="#br0" timeOffset="39404.7468">20620 5168 0,'-88'0'47,"-18"0"-32,71 0-15,17 0 0,-70-17 32</inkml:trace>
  <inkml:trace contextRef="#ctx0" brushRef="#br0" timeOffset="39867.7691">21096 4939 0,'0'18'0,"0"17"32,0-18-17,-106 142 48,89-141-32,105-36 0,265 106 16,-318 124-16,-123-159 1,70-53-32,-35-35 31</inkml:trace>
  <inkml:trace contextRef="#ctx0" brushRef="#br0" timeOffset="40094.2701">21749 4886 0,'0'18'0,"-88"-1"31,-301-34 1,248 17-1</inkml:trace>
  <inkml:trace contextRef="#ctx0" brushRef="#br0" timeOffset="40453.0273">22013 5080 0,'36'0'0,"-36"18"46,-18 17-46,-17-17 16,17-1-16,-211 213 47,211-230-47,0 17 16</inkml:trace>
  <inkml:trace contextRef="#ctx0" brushRef="#br0" timeOffset="40631.5223">21678 5151 0,'35'35'15,"-70"-70"-15,229 229 47,-176-159-47,70 35 0,-17-17 16,-36-35-16,35 0 31</inkml:trace>
  <inkml:trace contextRef="#ctx0" brushRef="#br0" timeOffset="45200.7529">22860 5168 0,'88'18'0,"-70"-18"0,17 17 32,-158 19-1,105-36-31,-264 0 47,317-18-16</inkml:trace>
  <inkml:trace contextRef="#ctx0" brushRef="#br0" timeOffset="46348.2366">23477 5009 0,'0'36'0,"36"-19"15,17-17 16,105-53 16,19 89 0,-177 34-31,-212 36 46,212-88-62,35-1 47,124 72-16,-194 105 1,-371-89 15</inkml:trace>
  <inkml:trace contextRef="#ctx0" brushRef="#br0" timeOffset="46784.0236">24448 5133 0,'35'-53'16,"-35"35"-16,-35-17 31,-107 53 0,125 17-31,-195 194 47,212-193-47,-18 69 16,618 125 31,-388-548 0,-247 283-32,-36-36-15,18 36 0,-317-124 47</inkml:trace>
  <inkml:trace contextRef="#ctx0" brushRef="#br0" timeOffset="51180.2375">2593 4992 0,'123'-53'0,"-105"35"0,-18 1 16,-35 17-1,-459 141 32,441-106-47,-300 388 31,336-370-31,-19 141 32,407-70-1,34-336 0,-440 36 0,-177 88 16,248 105-31,105-17 15,-88 0-31,0 0 0,264-70 31</inkml:trace>
  <inkml:trace contextRef="#ctx0" brushRef="#br0" timeOffset="51671.3359">3669 5151 0,'35'-36'0,"-17"36"16,-18-17-16,-18-1 31,-35 53-31,-88 53 31,-141 195 1,264-72-1,159-158 0,512-141 32,-653 70-63</inkml:trace>
  <inkml:trace contextRef="#ctx0" brushRef="#br0" timeOffset="52044.6041">4674 5062 0,'36'-17'16,"-142"-19"15,-106 19-16,159 17-15,-141 141 47,177-106-47,17 53 16,70 265 15,-52-141 0,-18-230-15</inkml:trace>
  <inkml:trace contextRef="#ctx0" brushRef="#br0" timeOffset="52221.9978">4674 5503 0,'0'0'0,"-35"0"16,-318-35 15,265 35 0</inkml:trace>
  <inkml:trace contextRef="#ctx0" brushRef="#br0" timeOffset="62783.11">15522 6650 0,'36'-18'31,"-36"1"-15,-18 17 15,0 0-15,-229 88 31,36 123-16,211-175-31,88 228 31,-53-246-15,265 52 15,-247-70-31,53-458 47,-336 158 16</inkml:trace>
  <inkml:trace contextRef="#ctx0" brushRef="#br0" timeOffset="63125.9889">16598 6879 0,'0'0'0,"53"18"16,-88-1-1,0-17 1,-124 0 15</inkml:trace>
  <inkml:trace contextRef="#ctx0" brushRef="#br0" timeOffset="63268.5574">16669 7073 0,'17'53'16,"-34"-106"-16,34 124 0,-52-71 31,-18 0-31,-158-36 47</inkml:trace>
  <inkml:trace contextRef="#ctx0" brushRef="#br0" timeOffset="63816.9595">17427 6809 0,'18'0'0,"-1"17"16,-52 54 15,-18-18 0,36-36-31,-19 107 63,54-124-63,105 17 31,160 125 16,-230-37-16,-247-16 0,158-125-15</inkml:trace>
  <inkml:trace contextRef="#ctx0" brushRef="#br0" timeOffset="64046.519">18150 6738 0,'36'35'16,"-36"-17"-16,-247-18 31,0 18 0,212-18-31,-54 0 16</inkml:trace>
  <inkml:trace contextRef="#ctx0" brushRef="#br0" timeOffset="64522.8102">18962 6650 0,'0'0'0,"35"0"15,-70 18 1,-36 34 0,36-34-16,-353 300 31,335-266-31,-106 248 31,300-53 0,53-229 1</inkml:trace>
  <inkml:trace contextRef="#ctx0" brushRef="#br0" timeOffset="64866.7559">19385 7108 0,'0'18'0,"0"0"15,-17-1-15,-1 1 0,-211 176 47,176-176-31</inkml:trace>
  <inkml:trace contextRef="#ctx0" brushRef="#br0" timeOffset="65048.4323">18979 7197 0,'177'158'31,"-160"-140"-31,230 141 47,-123-159-32</inkml:trace>
  <inkml:trace contextRef="#ctx0" brushRef="#br0" timeOffset="65438.5766">19985 6862 0,'17'0'0,"54"0"31,-18 0-31,-35 0 0,70 0 47,-194 105-16,35 1 16,354 18 0,-248-124-47</inkml:trace>
  <inkml:trace contextRef="#ctx0" brushRef="#br0" timeOffset="65747.1859">21149 7232 0,'0'18'15,"18"70"17,-36 141-1</inkml:trace>
  <inkml:trace contextRef="#ctx0" brushRef="#br0" timeOffset="65912.6106">21290 7426 0,'18'18'31,"-36"-36"-31,-35 53 15,36-35-15,-54 0 16,-52-35 15</inkml:trace>
  <inkml:trace contextRef="#ctx0" brushRef="#br0" timeOffset="66210.7037">22119 7302 0,'18'0'0,"-18"18"16,0 0-16,-71 52 31,54-52-31,-195 123 31</inkml:trace>
  <inkml:trace contextRef="#ctx0" brushRef="#br0" timeOffset="66402.1657">21749 7373 0,'0'0'0,"211"194"62,-175-176-62,-1 17 16,0-17-16,142 17 31</inkml:trace>
  <inkml:trace contextRef="#ctx0" brushRef="#br0" timeOffset="66822.6105">23424 7373 0,'0'0'0,"18"18"0,-53-18 31,0 0-16,-54 0-15,-175 0 47,246 17-47</inkml:trace>
  <inkml:trace contextRef="#ctx0" brushRef="#br0" timeOffset="67459.3268">24201 7091 0,'17'0'16,"-34"0"15,-160 70 0,-87 177 1,246-88-1,371 35 0,-318-194-31,230-70 31,-248 52-15,-52-88 0,-177 212 46,212-88-62,0-1 0,71 89 47,-54-106-47,19 0 0</inkml:trace>
  <inkml:trace contextRef="#ctx0" brushRef="#br0" timeOffset="67740.4236">24589 6650 0,'0'18'0,"370"564"63,-352 35-32,-212-141 0,123-352-15</inkml:trace>
  <inkml:trace contextRef="#ctx0" brushRef="#br0" timeOffset="72193.2356">15346 8925 0,'17'18'16,"-34"-36"0,-160 36 15,-34 264 16,387 36-16,89-230 0,70-265 1,-706-369 30,319 528-62,-1 18 47</inkml:trace>
  <inkml:trace contextRef="#ctx0" brushRef="#br0" timeOffset="72450.8782">16545 8961 0,'53'17'0,"-35"-17"16,-18 18-16,-71-1 31,-123-17 16</inkml:trace>
  <inkml:trace contextRef="#ctx0" brushRef="#br0" timeOffset="72628.259">16633 9208 0,'18'52'16,"-36"-104"-16,-105 122 31,88-70-31,-142-35 47</inkml:trace>
  <inkml:trace contextRef="#ctx0" brushRef="#br0" timeOffset="73066.3753">17427 8925 0,'-17'0'15,"17"18"1,-53 88 15,0-36-15,17-34 62,36-19-78,53-17 0,-17 0 0,52-17 0,159 34 31,-71 230 0,-405-70 16,141-248-15</inkml:trace>
  <inkml:trace contextRef="#ctx0" brushRef="#br0" timeOffset="73269.9659">17992 8908 0,'53'0'0,"-36"0"16,-176 0 15,-140 0 0,122 17 1</inkml:trace>
  <inkml:trace contextRef="#ctx0" brushRef="#br0" timeOffset="73606.0307">18909 8661 0,'53'-53'15,"-36"35"1,-17 0 0,-17 18-16,-18 36 15,17-19-15,-353 424 31,248-53 1,229-70-1,123-230 16</inkml:trace>
  <inkml:trace contextRef="#ctx0" brushRef="#br0" timeOffset="74866.2786">22948 8608 0,'18'17'15,"-18"1"-15,17-18 0,142 212 32,-88-18-1,-195 264 0,1-475 0</inkml:trace>
  <inkml:trace contextRef="#ctx0" brushRef="#br0" timeOffset="75208.0379">23830 8608 0,'35'-36'0,"-17"36"32,-53 36-17,-265 422 17,229-158 14,71-212-46,141 177 32,-105-247-32,175 35 31</inkml:trace>
  <inkml:trace contextRef="#ctx0" brushRef="#br0" timeOffset="75786.3178">26582 8537 0,'17'53'0,"19"-35"15,193 193 17,-194-175-32,89 475 47,-142-440-47,-105 211 15,87-247 1,1 18-16,-159 124 31,159-177-31</inkml:trace>
  <inkml:trace contextRef="#ctx0" brushRef="#br0" timeOffset="77326.5064">24042 6579 0,'0'18'16,"-18"0"15,-70 17 0,53-17-15,52-1 31,72-17-32,-19-53 32,-123 0-16,36 53-31,-36 0 0,35 0 0,-123 36 47,141-19-31,141 71 31,-35-105-16,-71-89 0,-141 53-15,89 53-1,-1 0-15,-88 53 47,106 18-31,18-54-16,52 18 47,-52-35-47,53 0 15,-54-35-15,1-18 47,-71 53-31,35 0-16,-52 71 47,176-54 0,-36-34-16,-70-1 0</inkml:trace>
  <inkml:trace contextRef="#ctx0" brushRef="#br0" timeOffset="78038.6724">21502 6368 0,'0'35'0,"0"0"0,17-17 15,-17 194 17,-52-18-1,104-212 16</inkml:trace>
  <inkml:trace contextRef="#ctx0" brushRef="#br0" timeOffset="78148.9021">21749 6668 0,'0'0'0,"-230"0"62,195-18-62,0 18 0,-53-35 16</inkml:trace>
  <inkml:trace contextRef="#ctx0" brushRef="#br0" timeOffset="80659.2744">19667 9155 0,'18'0'0,"-18"35"16,-176 124 15,52-89 16,89-70-47</inkml:trace>
  <inkml:trace contextRef="#ctx0" brushRef="#br0" timeOffset="80842.7774">19244 9102 0,'0'0'0,"106"35"31,-71 18-31,283 194 32,-1-88-1,-176-124-15</inkml:trace>
  <inkml:trace contextRef="#ctx0" brushRef="#br0" timeOffset="81450.8278">24571 9155 0,'18'17'0,"-18"19"16,-53 87-1,35-105-15,-264 246 47,247-299-31</inkml:trace>
  <inkml:trace contextRef="#ctx0" brushRef="#br0" timeOffset="81631.0413">24095 9190 0,'229'176'47,"-458"-352"-47,493 405 0,-211-194 0,265 248 31,-160-195 0</inkml:trace>
  <inkml:trace contextRef="#ctx0" brushRef="#br0" timeOffset="83602.2217">21237 8996 0,'35'35'0,"-17"-17"16,-18-1-16,0 1 0,-35 176 31,17-159-15,1 71 0,17-88-16,0 35 31</inkml:trace>
  <inkml:trace contextRef="#ctx0" brushRef="#br0" timeOffset="83773.7137">21396 9225 0,'0'0'0,"18"0"16,-54 0-16,-228 18 47,228-18-47,19 0 15,-71 0 17,88-18-32</inkml:trace>
  <inkml:trace contextRef="#ctx0" brushRef="#br0" timeOffset="84334.5329">21943 8925 0,'0'0'0,"-18"-17"31,53-1-31,-17 0 15,176-70 32,-70 106-15,-248 193 30,106-193-46,89 17 62,-36-17-78,106 282 31,-176-282-31,-247 34 47,229-69-47,18-71 31</inkml:trace>
  <inkml:trace contextRef="#ctx0" brushRef="#br0" timeOffset="84957.0795">25665 9208 0,'0'0'0,"17"35"15,-17-18 1,-194 1 15,-88-53 16,300 17-16</inkml:trace>
  <inkml:trace contextRef="#ctx0" brushRef="#br0" timeOffset="85464.3463">26000 9155 0,'-18'-18'15,"18"0"1,53-17 15,-35 35-31,264-141 63,-265 141-63,1 35 0,-53 159 31,-124 36 0,124-195-31,0 18 0,-1-18 0,-158 124 47,159-177-31,35-52-1,511 122 64,-352 19-64</inkml:trace>
  <inkml:trace contextRef="#ctx0" brushRef="#br0" timeOffset="95116.6351">2328 7938 0,'18'0'0,"-18"35"31,-35 18-15,-36 88 15,36-71 16,264-105 0,-158 35-31,-18 0-16,194 194 31,-247-159-15,-212 106 15,36-123-16</inkml:trace>
  <inkml:trace contextRef="#ctx0" brushRef="#br0" timeOffset="95350.9757">3016 7814 0,'0'0'0,"36"0"0,-178 18 31,-228-18 1,247 0-1</inkml:trace>
  <inkml:trace contextRef="#ctx0" brushRef="#br0" timeOffset="95634.3641">3792 8061 0,'-70'18'0,"52"-18"0,1 0 15,-160 17 1,124 1 15</inkml:trace>
  <inkml:trace contextRef="#ctx0" brushRef="#br0" timeOffset="95800.7857">3651 8220 0,'0'53'15,"0"-106"1,-211 141 15,193-88-31,-17-18 16</inkml:trace>
  <inkml:trace contextRef="#ctx0" brushRef="#br0" timeOffset="96180.2601">4251 7938 0,'-18'0'15,"1"0"1,-54 17 0,-88 248 30,159-195-46,18 71 32,35-105-32,-35-19 0,176-17 31,70-158 0,-246 122-15,-18-52-16,-159-106 31,124 176-15,-89-34 31</inkml:trace>
  <inkml:trace contextRef="#ctx0" brushRef="#br0" timeOffset="96797.4729">6385 8061 0,'0'35'0,"0"-17"16,-158 176 15,-1-106 0</inkml:trace>
  <inkml:trace contextRef="#ctx0" brushRef="#br0" timeOffset="96987.7764">6032 8132 0,'0'0'15,"106"123"-15,88 71 47,-158-176-47,-19-1 0,19-17 16</inkml:trace>
  <inkml:trace contextRef="#ctx0" brushRef="#br0" timeOffset="97164.1916">6703 7938 0,'0'17'15,"0"1"-15,17 70 16,19 229 31</inkml:trace>
  <inkml:trace contextRef="#ctx0" brushRef="#br0" timeOffset="97312.2505">6826 8167 0,'-17'17'31,"34"-34"-31,-193 52 47,158-35-47,1 0 0</inkml:trace>
  <inkml:trace contextRef="#ctx0" brushRef="#br0" timeOffset="97780.5754">7091 7885 0,'0'17'16,"17"-34"-1,54-19 1,229 1 31,-159 123 0,-300 53-32,89-70 32,140-53-31,107 193 46,-407-123-46,213-88-1,-36 0-15,35-88 32</inkml:trace>
  <inkml:trace contextRef="#ctx0" brushRef="#br0" timeOffset="98003.1544">8308 7867 0,'-18'0'16,"1"0"-16,-1 0 0,-176 71 47,176-54-16</inkml:trace>
  <inkml:trace contextRef="#ctx0" brushRef="#br0" timeOffset="98162.6861">8237 8008 0,'36'53'0,"-72"-106"0,-34 177 46,17-124-46,-18-36 32</inkml:trace>
  <inkml:trace contextRef="#ctx0" brushRef="#br0" timeOffset="98586.6184">8996 7673 0,'-18'0'16,"1"0"-16,-142 176 47,141-158-32,1 17-15,87 371 63,89-406-47,70-282 46,-529 17-31,265 247 1</inkml:trace>
  <inkml:trace contextRef="#ctx0" brushRef="#br0" timeOffset="99004.7415">11165 7832 0,'0'17'0,"0"1"16,-176 264 31,123-247-32</inkml:trace>
  <inkml:trace contextRef="#ctx0" brushRef="#br0" timeOffset="99178.0143">10866 7920 0,'0'0'0,"105"88"16,-69-70-16,158 193 47,-159-193-47,0-18 31</inkml:trace>
  <inkml:trace contextRef="#ctx0" brushRef="#br0" timeOffset="99368.2795">11765 7902 0,'0'18'0,"-53"0"32,-141-1-17,53-34 16</inkml:trace>
  <inkml:trace contextRef="#ctx0" brushRef="#br0" timeOffset="99750.4413">12224 7743 0,'-18'0'16,"36"0"0,17-17-1,194 17 32,-211 106-31,-283 229 46,265-176-30,212-124-1,-88-53-16</inkml:trace>
  <inkml:trace contextRef="#ctx0" brushRef="#br0" timeOffset="100004.1331">12965 7832 0,'-53'35'0,"-36"-35"15,54 18 1,-53-18 15,70 0-31</inkml:trace>
  <inkml:trace contextRef="#ctx0" brushRef="#br0" timeOffset="100126.6725">12894 8061 0,'0'0'31,"-71"53"-31,-52-35 47</inkml:trace>
  <inkml:trace contextRef="#ctx0" brushRef="#br0" timeOffset="100498.7396">13617 7691 0,'-17'0'0,"-19"0"16,-158 70 15,0 248 16,476-54 0,195-405 0,-477-159-31,-18 265-16,-264-106 46</inkml:trace>
  <inkml:trace contextRef="#ctx0" brushRef="#br0" timeOffset="107186.8859">3810 7814 0,'106'53'0,"-89"-53"16,-69 0-1,-583-88 17,529 70-32,0 18 0,-18 0 15,-475 88 17,634 71-1,36-124-31,916 230 31,-722-195-31,-142-34 16,-246 193 31,-530-141-32,547-52-15,18 422 47,159-405-47,299 247 31,-352-247-31</inkml:trace>
  <inkml:trace contextRef="#ctx0" brushRef="#br0" timeOffset="110376.9611">7038 8978 0,'18'35'0,"-36"-35"0,-70 18 31,-247 0 1,282-36 14</inkml:trace>
  <inkml:trace contextRef="#ctx0" brushRef="#br0" timeOffset="110894.8117">7302 8872 0,'0'-17'31,"18"-1"-15,70-17 15,18 35-15,-71 159 31,-52-124-32,-107 71 32,160-89-16,-1-17-31,124 106 47,-159-88-47,-318 105 47,336-140 0</inkml:trace>
  <inkml:trace contextRef="#ctx0" brushRef="#br0" timeOffset="111177.1478">8484 9119 0,'0'0'0,"53"0"31,-70 0-31,-160 36 16,1-19 31</inkml:trace>
  <inkml:trace contextRef="#ctx0" brushRef="#br0" timeOffset="111587.0765">8890 8996 0,'0'-35'31,"18"17"-15,229-35 15,17 124 16,-423 105-16,124-141 16,53-17-31,17-18-16,53 35 31,-176 106 16,-282-123-16</inkml:trace>
  <inkml:trace contextRef="#ctx0" brushRef="#br0" timeOffset="111904.0002">9966 10089 0,'0'0'0,"-194"18"32,0-36-17,-300-17 1,-2099-35 31,2364 70-32,-935 35 17</inkml:trace>
  <inkml:trace contextRef="#ctx0" brushRef="#br0" timeOffset="112228.6216">6421 10742 0,'0'0'0,"-18"0"16,-17 0-1,-1 0-15,-34 18 0,-142 105 32,124-70-17</inkml:trace>
  <inkml:trace contextRef="#ctx0" brushRef="#br0" timeOffset="112403.8962">5821 10636 0,'0'0'16,"106"0"-16,352 318 46,-387-265-46,52 35 32</inkml:trace>
  <inkml:trace contextRef="#ctx0" brushRef="#br0" timeOffset="112609.6529">7602 10672 0,'18'17'0,"-53"-17"15,-106 0 17,-36 0-1</inkml:trace>
  <inkml:trace contextRef="#ctx0" brushRef="#br0" timeOffset="112765.7181">7585 10795 0,'88'35'32,"-123"-35"-32,-283 18 31,230 0 0</inkml:trace>
  <inkml:trace contextRef="#ctx0" brushRef="#br0" timeOffset="112962.1471">8237 10724 0,'-70'36'32,"35"-19"-32,17-17 0,-123 0 31,106 0 0</inkml:trace>
  <inkml:trace contextRef="#ctx0" brushRef="#br0" timeOffset="113426.2544">8449 10583 0,'0'0'0,"-35"-17"16,35-1-16,176 0 62,71 18-30,-335 124 14,35-106-30,-35 70 15,317 35 16,-70 124 0,-194-194-47,-354 35 47</inkml:trace>
  <inkml:trace contextRef="#ctx0" brushRef="#br0" timeOffset="114595.4159">11836 9013 0,'0'-17'16,"0"52"-1,0 0 1,0 212 15,0-88 1,0-177-1</inkml:trace>
  <inkml:trace contextRef="#ctx0" brushRef="#br0" timeOffset="114729.8536">11977 9296 0,'35'-18'15,"-70"36"-15,35-36 16,-88 36 0,52-18-16,-105 0 46</inkml:trace>
  <inkml:trace contextRef="#ctx0" brushRef="#br0" timeOffset="115074.8067">12188 9155 0,'247'17'46,"-141"-17"-46,-53 0 0,-35 18 47,-71 17-47,-88 106 32,53 0-1,158-17 0,230-124 0,-177-18-15</inkml:trace>
  <inkml:trace contextRef="#ctx0" brushRef="#br0" timeOffset="115353.2937">13370 9102 0,'36'0'0,"-36"17"0,0 283 47,-18-176-15,0-142-1</inkml:trace>
  <inkml:trace contextRef="#ctx0" brushRef="#br0" timeOffset="115520.5873">13476 9419 0,'71'-53'16,"-142"106"-16,53-106 47,-17 53-47,-159-17 31,177 17-31,87-71 47</inkml:trace>
  <inkml:trace contextRef="#ctx0" brushRef="#br0" timeOffset="115810.4972">13547 9190 0,'158'-53'31,"-122"53"-16,158 18 17,-124 87-1,-176 1 0,1 18 0,175 34 16,1-158-15</inkml:trace>
  <inkml:trace contextRef="#ctx0" brushRef="#br0" timeOffset="116086.2579">14570 9825 0,'123'53'31,"-105"-53"-31,-424 53 31,-881-71 16,916 0-47,-1552 71 78</inkml:trace>
  <inkml:trace contextRef="#ctx0" brushRef="#br0" timeOffset="116482.1055">12206 10813 0,'35'-18'0,"-70"36"32,-141 140-1,-36 54 0,106-177-15</inkml:trace>
  <inkml:trace contextRef="#ctx0" brushRef="#br0" timeOffset="116669.601">11695 10813 0,'70'17'16,"-140"-34"-16,246 158 15,-141-124-15,159 230 31,-141-264 16</inkml:trace>
  <inkml:trace contextRef="#ctx0" brushRef="#br0" timeOffset="116887.9844">13053 10777 0,'0'18'0,"-18"0"16,-17-18-16,-177 53 47,89-36-32</inkml:trace>
  <inkml:trace contextRef="#ctx0" brushRef="#br0" timeOffset="117026.2972">13053 10936 0,'35'71'16,"-70"-142"-16,-159 195 47,158-124-47,-87-36 31</inkml:trace>
  <inkml:trace contextRef="#ctx0" brushRef="#br0" timeOffset="117542.8787">13723 10707 0,'18'0'31,"-1"-18"-31,1 18 0,352-159 62,-281 336-30,-742 423 30,635-600-46,-17-89-1,353-17 48,17 301-32,-300-178-31,-17 1 0,17-1 0,-17 1 16</inkml:trace>
  <inkml:trace contextRef="#ctx0" brushRef="#br0" timeOffset="118384.4849">2858 13582 0,'0'0'0,"0"-18"0,17 1 16,-17 52-16,0-17 15,-53 229 1,-176 52 31,141-316-16</inkml:trace>
  <inkml:trace contextRef="#ctx0" brushRef="#br0" timeOffset="118575.8905">2117 13511 0,'247'159'31,"-212"-124"-31,424 318 47,-71-106-15,-371-247-17</inkml:trace>
  <inkml:trace contextRef="#ctx0" brushRef="#br0" timeOffset="118914.7098">4339 13741 0,'0'0'0,"88"35"16,-70-35-16,0 0 16,-107-18 15,-263 1 16,334 17-47</inkml:trace>
  <inkml:trace contextRef="#ctx0" brushRef="#br0" timeOffset="119130.1197">4445 13970 0,'18'71'16,"-54"-54"-16,-175 1 31,175-18-31,1 0 16,-71-18 15,106-17-31,18 35 16</inkml:trace>
  <inkml:trace contextRef="#ctx0" brushRef="#br0" timeOffset="119603.7805">5609 13794 0,'35'17'0,"-17"-17"15,0 0-15,-142 36 47,-140-36-15,246 0-1</inkml:trace>
  <inkml:trace contextRef="#ctx0" brushRef="#br0" timeOffset="120205.6893">6138 13582 0,'0'0'0,"-17"0"0,17-18 31,211-52 16,-34 52-31,-71 142 46,-106-107-62,-106 107 32,35-18-1,71-71 0,35-35-31,107 70 31,-125-70-31,19 18 0,52 194 47,-124-177-47,1 0 16,-177 36-1,160-54-15,-1-17 16,-177-88 31,283 53-47</inkml:trace>
  <inkml:trace contextRef="#ctx0" brushRef="#br0" timeOffset="120477.4654">7214 14270 0,'-17'18'0,"-89"123"31,53 123 16,53-193-32</inkml:trace>
  <inkml:trace contextRef="#ctx0" brushRef="#br0" timeOffset="121119.6779">7796 13670 0,'18'18'31,"17"-36"-31,-17 0 16,88-105 31,-36 17-32,-17 512 32,-441 123 16,282-476-63,-194-88 46,583-89-14,-1 230-1,124 123 0,-248-211-15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30T20:58:57.542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8731 3687 0,'0'-36'15,"0"19"-15,-17-1 0,-1-35 32,0 18 15,18 88-32,53 282 32,-53-212-16,-35-158-15</inkml:trace>
  <inkml:trace contextRef="#ctx0" brushRef="#br0" timeOffset="190.4992">8767 3792 0,'0'0'15,"70"-17"-15,-52-1 0,-1 18 16,-34 18 0,-124-1 15,-124 1 0,247-18-15</inkml:trace>
  <inkml:trace contextRef="#ctx0" brushRef="#br0" timeOffset="670.2095">9278 3581 0,'18'0'16,"-1"0"0,89-36-1,35 19 17,-141 70 14,-70 0-30,52 17 47,194 107-17,-176-160-46,-176 71 32,0-105 15</inkml:trace>
  <inkml:trace contextRef="#ctx0" brushRef="#br0" timeOffset="865.5205">10019 3581 0,'0'0'16,"-53"141"15,35-124-15,-35 36-16,-52 88 31,87-141-15</inkml:trace>
  <inkml:trace contextRef="#ctx0" brushRef="#br0" timeOffset="1053.8111">9666 3669 0,'141'106'47,"-88"-71"-47,35 71 15,1-71 17</inkml:trace>
  <inkml:trace contextRef="#ctx0" brushRef="#br0" timeOffset="1473.4049">10283 3475 0,'18'-18'16,"-18"1"-16,0-1 15,18 18-15,176 0 47,-177 18-31,1 52 15,-36-52-15,-34-1 30,122 19-14,-35 122 15,-246-122-16,158-36 0</inkml:trace>
  <inkml:trace contextRef="#ctx0" brushRef="#br0" timeOffset="2510.0504">25894 3387 0,'18'0'15,"-1"35"1,1 194 31,-53-123 0</inkml:trace>
  <inkml:trace contextRef="#ctx0" brushRef="#br0" timeOffset="2640.192">26123 3510 0,'-35'53'31,"17"-53"-15,-17 18-16,-141-18 15,105 0 1</inkml:trace>
  <inkml:trace contextRef="#ctx0" brushRef="#br0" timeOffset="3126.6045">26564 3316 0,'-35'-18'15,"35"-34"16,212 16 16,-18 54-31,-177 105 31,-105-70-32,-53 35 32,159-52-15,158 281 14,-300-264-14,-34-141-1</inkml:trace>
  <inkml:trace contextRef="#ctx0" brushRef="#br0" timeOffset="3338.7717">27587 3475 0,'-88'159'32,"53"-124"-32,-142 212 46,160-247-30</inkml:trace>
  <inkml:trace contextRef="#ctx0" brushRef="#br0" timeOffset="3501.1438">27217 3563 0,'35'18'0,"0"35"0,1 35 15,193 159 32,-141-230-31</inkml:trace>
  <inkml:trace contextRef="#ctx0" brushRef="#br0" timeOffset="3981.6043">28063 3228 0,'0'-18'16,"53"-35"30,-35 36-46,229 34 32,-229-17-17,-36 141 32,-35-123-47,-53 17 31,71 1 16,70-36-47,106 70 32,-141-52-17,-17 105 16,-248-158 16</inkml:trace>
  <inkml:trace contextRef="#ctx0" brushRef="#br0" timeOffset="5631.8876">11677 3616 0,'18'0'0,"-18"-35"15,17 17 17,-17 36-1,53 176 16,-35-159-47,-1 88 31</inkml:trace>
  <inkml:trace contextRef="#ctx0" brushRef="#br0" timeOffset="5820.1968">11906 3704 0,'0'0'47,"-17"18"-47,-124-1 31,-18-17 16</inkml:trace>
  <inkml:trace contextRef="#ctx0" brushRef="#br0" timeOffset="6084.3826">12594 3651 0,'0'0'0,"0"53"31,0-35-31,-229 193 31,158-175 0,54-36-31</inkml:trace>
  <inkml:trace contextRef="#ctx0" brushRef="#br0" timeOffset="6247.5522">12188 3722 0,'89'35'46,"-72"-17"-46,89 70 16,-71-70-16,195 158 47</inkml:trace>
  <inkml:trace contextRef="#ctx0" brushRef="#br0" timeOffset="6650.9354">12859 3492 0,'17'-17'16,"19"-1"-1,-1 1 1,0-1-16,1 18 0,87 18 47,-141 52-32,1-52 1,17-1-16,-124 72 31,107-72-31,-1 36 31,36-53-31,123 18 32,53-18 15</inkml:trace>
  <inkml:trace contextRef="#ctx0" brushRef="#br0" timeOffset="7565.3754">19244 3669 0,'0'18'47,"18"52"-31,-18 106 31,0-158-16</inkml:trace>
  <inkml:trace contextRef="#ctx0" brushRef="#br0" timeOffset="7769.6138">19456 3722 0,'0'-18'0,"-36"18"31,19 0-31,-142 35 31,71-17-15,70-18-1</inkml:trace>
  <inkml:trace contextRef="#ctx0" brushRef="#br0" timeOffset="8239.1347">20126 3634 0,'18'35'0,"-18"0"16,-36 0-1,36 1-15,-123 105 31,35-53-15,17-70 15</inkml:trace>
  <inkml:trace contextRef="#ctx0" brushRef="#br0" timeOffset="8406.231">19791 3757 0,'35'-35'0,"-70"70"0,141-53 31,-89 18-31,1 36 16,0-19-16,52 89 15,124 71 32</inkml:trace>
  <inkml:trace contextRef="#ctx0" brushRef="#br0" timeOffset="8820.6632">20602 3510 0,'-17'0'0,"17"-18"16,0 1 15,194-18 0,-141 105 16,-195 36-16,54 17 16,194-52-15,-71-71-32,89 18 31,-107-18-31,1-36 15</inkml:trace>
  <inkml:trace contextRef="#ctx0" brushRef="#br0" timeOffset="9828.3538">13935 3722 0,'17'17'0,"1"-17"31,-18 18-15,-159-18 31,124-18-32</inkml:trace>
  <inkml:trace contextRef="#ctx0" brushRef="#br0" timeOffset="10243.0115">14358 3634 0,'0'0'0,"18"35"32,-18-17-17,-18-1 1,-17 36 0,-36 18 15,71-54-16,18-17 17,176 0 15,-247 283 31,0-389-47</inkml:trace>
  <inkml:trace contextRef="#ctx0" brushRef="#br0" timeOffset="10465.1567">14764 3545 0,'0'0'0,"70"36"31,-70-19-31,-229 36 47,194-53-47,-106 0 16,123 0-1,0-17-15</inkml:trace>
  <inkml:trace contextRef="#ctx0" brushRef="#br0" timeOffset="10811.7283">15064 3616 0,'0'18'0,"0"-1"16,-106 89 46,88-88-46,18-1 31,88-17-16,18 0 0,-53 0-31,-18-35 16</inkml:trace>
  <inkml:trace contextRef="#ctx0" brushRef="#br0" timeOffset="11007.1711">15240 3545 0,'-53'106'47,"106"-212"-47,-124 230 0,1 52 16,35 54 31,52-213-16</inkml:trace>
  <inkml:trace contextRef="#ctx0" brushRef="#br0" timeOffset="11185.5592">15575 3757 0,'-53'176'47,"18"-123"-32,-18 18 1,18-36-1,-1-35-15</inkml:trace>
  <inkml:trace contextRef="#ctx0" brushRef="#br0" timeOffset="11367.9938">15293 3775 0,'123'123'31,"-87"-105"-15,122 105 0,-105-87-1</inkml:trace>
  <inkml:trace contextRef="#ctx0" brushRef="#br0" timeOffset="12295.49">21960 3845 0,'18'18'0,"0"-18"16,-36 0-1,-123 0 32,70 0-15,71-18-32</inkml:trace>
  <inkml:trace contextRef="#ctx0" brushRef="#br0" timeOffset="12764.3262">22454 3704 0,'18'0'16,"-18"35"15,-35-35-31,-71 106 47,88-70-47,-17 16 31,35-34 0,159-18 16,-142 0-31,89 35 0,-88 107 30,-177-107 1,141-53-47</inkml:trace>
  <inkml:trace contextRef="#ctx0" brushRef="#br0" timeOffset="12941.5347">22719 3704 0,'53'0'31,"-88"18"-31,-212-18 47,176 17-16</inkml:trace>
  <inkml:trace contextRef="#ctx0" brushRef="#br0" timeOffset="13255.0607">22966 3669 0,'17'18'15,"-17"-1"1,-88 107 31,71-107-47,-19 36 31,54-53 0,123 0 16,-123 0-47,52 0 32</inkml:trace>
  <inkml:trace contextRef="#ctx0" brushRef="#br0" timeOffset="13507.7493">23160 3634 0,'0'0'0,"-35"17"31,17 19-31,18-19 0,-18 1 16,-70 264 15,35-88 16,88-194-32</inkml:trace>
  <inkml:trace contextRef="#ctx0" brushRef="#br0" timeOffset="13701.7851">23583 3863 0,'18'18'15,"-18"-1"-15,0 18 16,-106 71 15,-53 18 0,124-124-15</inkml:trace>
  <inkml:trace contextRef="#ctx0" brushRef="#br0" timeOffset="13873.9185">23336 3828 0,'36'17'16,"-36"36"-16,88 124 47,141-19-16</inkml:trace>
  <inkml:trace contextRef="#ctx0" brushRef="#br0" timeOffset="15004.2653">16475 3528 0,'17'0'15,"19"17"1,-1 72-1,-35-72-15,-18 213 63</inkml:trace>
  <inkml:trace contextRef="#ctx0" brushRef="#br0" timeOffset="15174.4863">16669 3704 0,'0'-17'31,"0"34"-31,-18-17 16,-17 0-16,0 0 0,-36 18 16,0-18-1</inkml:trace>
  <inkml:trace contextRef="#ctx0" brushRef="#br0" timeOffset="15536.8514">17110 3563 0,'0'18'15,"-18"-1"-15,-17 72 47,17-89-47,18 17 16,-35 18 31,123 1-16,141-54 16</inkml:trace>
  <inkml:trace contextRef="#ctx0" brushRef="#br0" timeOffset="15707.1999">17321 3581 0,'-17'17'0,"34"-34"15,-34 52-15,17 124 16,-53 70 31,53-211-32</inkml:trace>
  <inkml:trace contextRef="#ctx0" brushRef="#br0" timeOffset="16069.978">17903 3616 0,'0'0'0,"-17"0"15,-107 18 17,89-1-17,-88 71 1,140 89 31,19-160-47,87 36 15,-88-35 1,124-265 31,-159 229-31,-53-87 15,35 105-31</inkml:trace>
  <inkml:trace contextRef="#ctx0" brushRef="#br0" timeOffset="16949.6741">24165 3792 0,'18'0'15,"0"0"1,-18 71 15,-18-1-15,-35 19 46</inkml:trace>
  <inkml:trace contextRef="#ctx0" brushRef="#br0" timeOffset="17098.8739">24271 3881 0,'0'0'16,"18"0"-16,-195 35 31,160-35-16,-19-18 1,36 1-16</inkml:trace>
  <inkml:trace contextRef="#ctx0" brushRef="#br0" timeOffset="17400.4837">24553 3669 0,'0'18'16,"0"17"0,-17 18-1,-19-53-15,-34 106 63,88-106-48,70 17 17,106-52 15,-177 35-47</inkml:trace>
  <inkml:trace contextRef="#ctx0" brushRef="#br0" timeOffset="17641.9634">24800 3634 0,'-17'0'15,"-19"211"32,19-175-47,-54 193 31,54-211-15</inkml:trace>
  <inkml:trace contextRef="#ctx0" brushRef="#br0" timeOffset="17965.591">25118 3739 0,'0'-17'32,"-53"17"-32,-18 0 31,-52 211 16,193-122-16,230-89 16,-212-141-31,-140 17 30,16 106-30</inkml:trace>
  <inkml:trace contextRef="#ctx0" brushRef="#br0" timeOffset="21627.1171">27605 4304 0,'-18'18'0,"1"-18"32,-36 0-17,-159 0 32,36 17 0,-71-34-16,158 17 0,-175 35 16,246-35-47,-229-18 47,230 18-47,-213 18 47,-52-18 0,141 0-31,-194 0 46,35 35-15,247-35-31,18 0-16,-247 0 31,-54 0 16,-16 0-16,193 0-15,-317-35 46,176 35-15,159 0-31,-194 0 30,123 17-14,36 1-1,-89-18 16,230 0-47,-477 0 62,477 0-62,-124-18 32,124 18-32,0 0 0,-265 0 46,141 0-30,-194-17 31,71 17-16,70 0 0,-246-18 16,422 18-31,-405-35 31,142 0 0,-54 35-16,318 0-15,-230-18 15,230 18-31,-283-18 47,283 18-47,17 0 0,-246 0 47,158 18-32,-106 17 32,142-17-31,52-18-16,0 0 15,-17 0-15,17 0 0,-211 0 63,35 18-32,35-1 0,124-17-31,0 0 16,-195 0 15,178 0-31,-142 0 31,141 0-15,-283 18 31,-105-1 15,142-17-30,-72 18 30,124-18-31,-17 0 1,87 18-1,160-18-31,-89 0 0,88 0 16,-246 17 15,-54 1 16,18-18-16,-123 0 31,211 18-30,-52-18-1,70 0 0,-142 0 0,142 0 1,-211 0 15,140 0-32,-352 0 48,282 0-32,-89 0 0,-17-18 16,212 18-31,35 0 15</inkml:trace>
  <inkml:trace contextRef="#ctx0" brushRef="#br0" timeOffset="23068.7394">9296 2522 0,'17'0'16,"-17"18"-16,53-18 15,-35-35 17,35-1-1,282 354 16,-212-124-32,71 423 48,-141-493-63,88 229 31,1-89-15</inkml:trace>
  <inkml:trace contextRef="#ctx0" brushRef="#br0" timeOffset="24101.0297">11412 2046 0,'0'18'16,"71"88"-1,-53-54-15,528 883 63,-493-846-63,318 563 31,-19-52 16</inkml:trace>
  <inkml:trace contextRef="#ctx0" brushRef="#br0" timeOffset="24973.7157">14252 2381 0,'-17'-17'15,"17"34"16,35 19-15,35 140 0,-34-53-16,-1-52 15,565 987 32,35-405-16,-529-477 1</inkml:trace>
  <inkml:trace contextRef="#ctx0" brushRef="#br0" timeOffset="25622.6514">17127 2452 0,'-53'-53'0,"53"35"0,-17 18 16,34 124 15,89 176 1,335 740 14,-282-828-30,53 88 31</inkml:trace>
  <inkml:trace contextRef="#ctx0" brushRef="#br0" timeOffset="32027.1381">6297 5080 0,'18'18'0,"17"-18"16,-17 0-16,87-89 47,54 72-16,-106 34-15,-88 125 31,-89-54-16,107-71 0,317 195 32,-283-124-63,-228 159 46,158-247-46,-36 18 16,-16-18-16,52-18 47,53-52-47</inkml:trace>
  <inkml:trace contextRef="#ctx0" brushRef="#br0" timeOffset="32301.469">7620 5415 0,'-18'18'0,"-17"35"0,17-36 16,-17 19-16,0-1 16,-106 124 31</inkml:trace>
  <inkml:trace contextRef="#ctx0" brushRef="#br0" timeOffset="32473.5478">7232 5450 0,'106'106'32,"-212"-212"-32,476 459 46,-317-318-46,-17-35 32</inkml:trace>
  <inkml:trace contextRef="#ctx0" brushRef="#br0" timeOffset="32904.2737">7867 5168 0,'18'-35'16,"17"17"-1,-17 18-15,87-53 32,1 124-1,-212 88 16,71-71 0,88-70-32,123-18 32</inkml:trace>
  <inkml:trace contextRef="#ctx0" brushRef="#br0" timeOffset="38483.7783">9137 5521 0,'88'0'0,"-70"0"0,-1 18 0,1-18 16,-18-18-1,-176-17 32,87 70-31,-87-53 31,176 1-32</inkml:trace>
  <inkml:trace contextRef="#ctx0" brushRef="#br0" timeOffset="38987.1663">9790 5221 0,'35'0'0,"-18"-18"16,-17 36 15,-52 88 0,-1 17 16,106-87-15,158-36 14,1-71-14</inkml:trace>
  <inkml:trace contextRef="#ctx0" brushRef="#br0" timeOffset="39180.2506">10213 5098 0,'18'70'31,"-18"-52"-15,-18 246 15,-35-52-15,35-194-16,18 35 31</inkml:trace>
  <inkml:trace contextRef="#ctx0" brushRef="#br0" timeOffset="39752.0316">10813 5133 0,'0'0'0,"35"0"0,-35 18 15,-35-18 1,-248 17 31,195 1 0,159 35-16,52 0-15,124 405 46,-476-511 1,211 36-63,124-195 31,53 36-15,-71 105-1,-88 18 32,-176 53-16,140 18-15</inkml:trace>
  <inkml:trace contextRef="#ctx0" brushRef="#br0" timeOffset="40244.2631">11377 5345 0,'18'-18'0,"-1"18"0,-17 35 16,-70 89 15,-160 52 32,213-176-63</inkml:trace>
  <inkml:trace contextRef="#ctx0" brushRef="#br0" timeOffset="40432.4938">11042 5327 0,'18'-18'0,"-36"36"0,71-36 16,-18 71 0,230 229 31,-36-158-1</inkml:trace>
  <inkml:trace contextRef="#ctx0" brushRef="#br0" timeOffset="42988.0853">12294 5133 0,'18'0'0,"0"0"15,70 88 32,-88 18-31,-18 17 31</inkml:trace>
  <inkml:trace contextRef="#ctx0" brushRef="#br0" timeOffset="43097.2089">12506 5256 0,'0'0'0,"35"-17"0,-52 17 31,-248 17 0,212-17 1</inkml:trace>
  <inkml:trace contextRef="#ctx0" brushRef="#br0" timeOffset="43595.1328">13229 4992 0,'18'0'0,"-1"0"15,-228 106 32,176-89-47,-54 71 31,1 195 1,441-107 15,-36-282-1,-281 89-46,-125-177 47,-105 247-15,212 88-1,123-18 16</inkml:trace>
  <inkml:trace contextRef="#ctx0" brushRef="#br0" timeOffset="44016.6803">14005 5115 0,'0'-17'0,"-35"-19"31,-141 195 31,158-124-62,-17 212 32,264-141 15,-53-265-1,-211-88-14,-106 230 15</inkml:trace>
  <inkml:trace contextRef="#ctx0" brushRef="#br0" timeOffset="45042.6645">14993 5115 0,'0'36'16,"18"-36"-16,-18 17 0,0 18 16,0 71 15,0-53-31,0 35 47</inkml:trace>
  <inkml:trace contextRef="#ctx0" brushRef="#br0" timeOffset="45205.0303">15117 5274 0,'0'0'0,"0"18"16,-18-18-16,-194 35 62</inkml:trace>
  <inkml:trace contextRef="#ctx0" brushRef="#br0" timeOffset="45712.8822">15628 5062 0,'0'0'0,"18"0"31,-1 0-31,1-17 16,0 17 0,35-18-16,299 18 46,-334 0-30,-53 71 15,-18-36-15,17-17-16,-105 34 47,141-34-47,18 0 31,229 158 16,-247-123-31,-300 18 62</inkml:trace>
  <inkml:trace contextRef="#ctx0" brushRef="#br0" timeOffset="45945.2914">16810 5221 0,'18'18'0,"-89"70"15,36-70-15,-18 17 0,35-17 16,-17-1-16,-124 107 31</inkml:trace>
  <inkml:trace contextRef="#ctx0" brushRef="#br0" timeOffset="46101.3706">16334 5239 0,'176'70'31,"-352"-140"-31,758 405 47,-565-317-31,36-18-1</inkml:trace>
  <inkml:trace contextRef="#ctx0" brushRef="#br0" timeOffset="46607.0976">17268 4868 0,'18'-17'0,"17"-36"16,-17 53-16,70-36 31,89 54 0,-160 106 1,-140-1-1,105-105-16,0-18-15,1 35 47,105-17-31,-53 17 0,-17-17-16,-106 52 46,52-52-46,-140-1 32</inkml:trace>
  <inkml:trace contextRef="#ctx0" brushRef="#br0" timeOffset="65357.1012">1764 5115 0,'35'-17'0,"-35"-1"16,0 0 0,-35 1 15,-265 123 31,265 17-46,299 142 46,-211-248-62,-17-17 0,246-88 32,-229 53-32,141-159 31,-194 158-31,-194-105 31,17 141 0,160 18-31,17 0 16,17-18 0</inkml:trace>
  <inkml:trace contextRef="#ctx0" brushRef="#br0" timeOffset="65663.3838">3122 5151 0,'18'17'16,"-36"-17"15,-52 0-15,-124 18-1,70-1 48</inkml:trace>
  <inkml:trace contextRef="#ctx0" brushRef="#br0" timeOffset="65875.5588">3016 5274 0,'88'53'47,"-176"-106"-47,-18 124 31,71-71-31,-53-18 31,88 0-15</inkml:trace>
  <inkml:trace contextRef="#ctx0" brushRef="#br0" timeOffset="66654.1291">4551 5274 0,'53'18'0,"-71"-1"46,-264-34-14,106-1 15,193 18-47</inkml:trace>
  <inkml:trace contextRef="#ctx0" brushRef="#br0" timeOffset="67309.4687">4868 5080 0,'0'0'0,"0"-18"31,18 1 0,17 17-15,89-36 15,-54 54-15,-34-18-1,-36 18-15,-89 105 47,36-105-31,1 35 15,87-36 0,-18 1-31,142 88 47,-176-36-31,-319 19 46,354-178-31</inkml:trace>
  <inkml:trace contextRef="#ctx0" brushRef="#br0" timeOffset="67869.1717">5521 5256 0,'18'0'15,"-36"0"48,18 18-63,-35 35 16,-71 106 30,53-89-14</inkml:trace>
  <inkml:trace contextRef="#ctx0" brushRef="#br0" timeOffset="68069.4038">5221 5292 0,'106'53'32,"-88"-36"-32,158 160 47,-70-124-16</inkml:trace>
  <inkml:trace contextRef="#ctx0" brushRef="#br0" timeOffset="68727.9483">5627 4833 0,'17'0'31,"19"-18"-15,140 54 62,-211 17-47,-36-18 0,107-35 16,-19 18-47,36 17 32,-35-35-32,-18 106 46,-53-89-46,-106-17 47</inkml:trace>
  <inkml:trace contextRef="#ctx0" brushRef="#br0" timeOffset="69440.4013">4286 5098 0,'0'17'15,"18"19"1,-18-1 0,0 88-1,0-17 32,35-71-16</inkml:trace>
  <inkml:trace contextRef="#ctx0" brushRef="#br0" timeOffset="70063.115">6015 5309 0,'35'36'47,"-17"-19"-47,-18 1 0,0 0 0,17 158 47,-17-158-16</inkml:trace>
  <inkml:trace contextRef="#ctx0" brushRef="#br0" timeOffset="70269.3024">6209 5398 0,'0'0'15,"0"17"1,-247 1 31,212-18-47,-1 0 15,19 0 1</inkml:trace>
  <inkml:trace contextRef="#ctx0" brushRef="#br0" timeOffset="72127.695">17568 4992 0,'18'17'0,"35"1"31,-35-18-15,-89-106 31,-141-53-16,159 195 0,441 352 16,-299-282-16,-989-389 16,724 231-47,-1 34 31,495 335 16,-212-175-15,-688-389 14,511 229-46,-70-53 16,88 71-16,282 300 63,-246-159-17,-654-476-14,460 300-1,475 300 0,-228-230-15,87 124 15,-158-159-31,-653-406 47,635 388-47,71 124 47,-1-88-47,195 193 31,-177-193-31,-105 35 47,-513-406 0,566 353-47,158 124 31,-88-89-15,176 159 15,-229-159-31,-476-246 47,441 211-47,17 0 31,71 17-31</inkml:trace>
  <inkml:trace contextRef="#ctx0" brushRef="#br0" timeOffset="88069.5904">1693 6879 0,'18'0'0,"-53"0"31,35-17-31,-36 17 16,-175 141 30,52 211 1,159-316-47,159 228 32,-124-264-32,0 0 15,389-194 32,-407 177-47,-105-248 31,53 247-31,-159-87 32,70 69-1,124 19-16</inkml:trace>
  <inkml:trace contextRef="#ctx0" brushRef="#br0" timeOffset="88378.7246">2575 7073 0,'0'0'0,"71"35"16,-89-17-1,-211 17 16,141-17-15,-18 0 0</inkml:trace>
  <inkml:trace contextRef="#ctx0" brushRef="#br0" timeOffset="88563.1154">2452 7285 0,'88'35'16,"-176"-70"-16,194 88 0,-89-53 0,-17 17 15,-194 19 32,159-36-47,0 17 32,17-17-32</inkml:trace>
  <inkml:trace contextRef="#ctx0" brushRef="#br0" timeOffset="90484.7261">20479 5433 0,'17'0'15,"-17"-18"1,-264 36 31,123 105-32,88-70-15,-53 265 63,124-283-63,87 0 31,142-176 16,-247 71-16,18 52 32,141 53-32,-36-35-15</inkml:trace>
  <inkml:trace contextRef="#ctx0" brushRef="#br0" timeOffset="90788.0695">21061 5697 0,'53'18'0,"-36"0"47,-105-1-31,-212 124 31,265 89 15,70-213-62,283 19 32,-283-54-32,0 18 15</inkml:trace>
  <inkml:trace contextRef="#ctx0" brushRef="#br0" timeOffset="91145.4121">21731 6015 0,'18'17'0,"-36"-34"31,-88-71 1,-17 35-1,70 106 0,-106 335 16,106-265-16,53-105 16</inkml:trace>
  <inkml:trace contextRef="#ctx0" brushRef="#br0" timeOffset="91397.7757">21678 6279 0,'18'18'0,"-36"-18"16,-17-35 0,17 35-16,1-18 0,-19 18 15,19-17-15,-160-72 47</inkml:trace>
  <inkml:trace contextRef="#ctx0" brushRef="#br0" timeOffset="92837.0283">3510 6967 0,'18'0'16,"-1"0"0,36 0 15,194-53 16,-53 159 0,-229-53-32,-124 106 32,142-124-31,34-17-1,177 105 17,-158-87-17,-248 175 32,159-193-47,-370-18 31,405-18-31,18-70 32</inkml:trace>
  <inkml:trace contextRef="#ctx0" brushRef="#br0" timeOffset="93258.0448">4851 6844 0,'0'0'0,"35"-35"0,-53-1 31,-282 248 16,142 123-31,316 230 46,-140-548-62,70 19 32,-70-36-32</inkml:trace>
  <inkml:trace contextRef="#ctx0" brushRef="#br0" timeOffset="93718.6624">5539 7426 0,'17'35'0,"-34"1"16,-36-1-16,35 0 15,-123 124 16,70-89 1</inkml:trace>
  <inkml:trace contextRef="#ctx0" brushRef="#br0" timeOffset="93905.975">5151 7461 0,'176'88'16,"-352"-176"-16,528 300 31,-316-177-31,122 36 47</inkml:trace>
  <inkml:trace contextRef="#ctx0" brushRef="#br0" timeOffset="94410.2945">6103 6879 0,'18'-17'15,"17"17"-15,-17 0 0,176-71 32,-89 71-1,-87 0-31,-18 18 15,0 17-15,-123 71 47,105-89-47,18 1 32,212 105 30,-195-105-62,-17 35 0,-35-35 16,-212 70 15,177-88-15</inkml:trace>
  <inkml:trace contextRef="#ctx0" brushRef="#br0" timeOffset="94927.7559">7585 7355 0,'0'0'16,"17"18"-16,-17 17 0,18-17 16,-18 229 31,-18-194-16</inkml:trace>
  <inkml:trace contextRef="#ctx0" brushRef="#br0" timeOffset="95085.8416">7673 7532 0,'35'-18'0,"-70"36"0,-36-18 47,54 0-31,-177 0 15</inkml:trace>
  <inkml:trace contextRef="#ctx0" brushRef="#br0" timeOffset="95314.2034">8520 7461 0,'0'0'0,"88"71"31,-88-36-15,-71 71 0,54-71-16,-195 142 46</inkml:trace>
  <inkml:trace contextRef="#ctx0" brushRef="#br0" timeOffset="95497.2564">8220 7549 0,'0'0'0,"17"0"0,371 318 62,-194-265-15</inkml:trace>
  <inkml:trace contextRef="#ctx0" brushRef="#br0" timeOffset="95904.2395">9102 7179 0,'17'-35'0,"72"-1"15,140 1 32,-282 141 0,-35 17-16,17 1 16,318-124 0,-229-18-47</inkml:trace>
  <inkml:trace contextRef="#ctx0" brushRef="#br0" timeOffset="96417.7216">10530 7620 0,'0'0'0,"36"0"16,-19 18-16,1-18 0,-106 0 47,-230 17-16,283-17 0</inkml:trace>
  <inkml:trace contextRef="#ctx0" brushRef="#br0" timeOffset="99840.5863">11359 7267 0,'0'18'15,"0"17"-15,0 18 16,0-18-16,-88 300 31,-18-105 16,89-248-31</inkml:trace>
  <inkml:trace contextRef="#ctx0" brushRef="#br0" timeOffset="100343.3131">11818 7373 0,'35'-18'16,"-70"36"-16,70-53 0,-176 70 47,106 0-47,17-17 0,-140 317 46,316-106 1,36-176-31,-158-53-16,211-247 62,-247 212-62,-124-18 32,36 159-17,70 88 48,36-194-63</inkml:trace>
  <inkml:trace contextRef="#ctx0" brushRef="#br0" timeOffset="100691.6989">12665 7602 0,'17'0'0,"1"18"16,-18 0-16,-88 87 31,-36 19-15,-17-71 30</inkml:trace>
  <inkml:trace contextRef="#ctx0" brushRef="#br0" timeOffset="100896.8576">12294 7585 0,'0'0'16,"247"176"30,-176-123-46,-36-18 16,0-17-16,195 70 31</inkml:trace>
  <inkml:trace contextRef="#ctx0" brushRef="#br0" timeOffset="102210.232">13741 7426 0,'0'18'31,"0"87"-15,17-87-16,-17 17 16,0 18-16,18 106 31,-36-159 0</inkml:trace>
  <inkml:trace contextRef="#ctx0" brushRef="#br0" timeOffset="102386.4231">13917 7620 0,'0'0'15,"-53"-18"16,36 18-31,-248 18 63</inkml:trace>
  <inkml:trace contextRef="#ctx0" brushRef="#br0" timeOffset="103020.4084">14640 7408 0,'0'-17'31,"36"-1"-15,34 0 15,-17 1-15,-35-1-1,17 18 1,124 35 15,-142-17-15,-158 247 15,124-230-15,-19-17-16,-140 229 62,405-195-15,-194-52-47,248-70 47</inkml:trace>
  <inkml:trace contextRef="#ctx0" brushRef="#br0" timeOffset="103694.2789">15752 7444 0,'17'0'0,"-34"0"47,-1 0-47,-88 35 31,-35 141 16,176 71-16,53-176 0,300-301 16,-370 195-31,-124-106-1,-88 71 32</inkml:trace>
  <inkml:trace contextRef="#ctx0" brushRef="#br0" timeOffset="104544.1085">16122 6791 0,'35'35'0,"-17"-35"15,158 124 1,265 281 31,-194 266 0,-423-336 0,17-265-16</inkml:trace>
  <inkml:trace contextRef="#ctx0" brushRef="#br0" timeOffset="116231.5238">19791 7549 0,'0'0'0,"53"0"15,0 18 1,-53-53-16,-141-71 31,-142 35 16,178 389-16,69-18 16,1-300-31,17-35-1</inkml:trace>
  <inkml:trace contextRef="#ctx0" brushRef="#br0" timeOffset="116346.7631">19209 7761 0,'53'0'0,"-36"0"16,1 0-16,176 53 46,-141-53-30</inkml:trace>
  <inkml:trace contextRef="#ctx0" brushRef="#br0" timeOffset="116728.033">19932 7849 0,'0'0'31,"53"36"-31,-212-54 47,141 18-47,-70 35 32,106 106-1,88-105 0,-89-36-31,54-89 31,-71 72-31,18-36 47,-1 141-16,71-17 1</inkml:trace>
  <inkml:trace contextRef="#ctx0" brushRef="#br0" timeOffset="116994.3973">20496 7902 0,'0'-17'0,"0"34"0,-35 1 47,-18-18-47,-17 53 16,17 70 31,159-70-32,52-53 17</inkml:trace>
  <inkml:trace contextRef="#ctx0" brushRef="#br0" timeOffset="117168.5437">20955 7655 0,'-18'0'31,"-17"0"-31,-53 177 31,53 17-15,35-124-16,0-52 16,17 70 15</inkml:trace>
  <inkml:trace contextRef="#ctx0" brushRef="#br0" timeOffset="117325.6717">20955 7938 0,'18'-36'32,"-36"72"-32,-17-72 0,-212 36 46,229-17-46,1 17 0</inkml:trace>
  <inkml:trace contextRef="#ctx0" brushRef="#br0" timeOffset="117616.7127">21167 8008 0,'-53'0'32,"17"18"-32,-87 52 31,105-52-31,124 105 47,-88-123-47,52-17 31</inkml:trace>
  <inkml:trace contextRef="#ctx0" brushRef="#br0" timeOffset="117816.1442">21255 8079 0,'70'88'15,"-70"-71"1,0 1-16,0 17 31,0-52-15,283-89 46,-160 106-46</inkml:trace>
  <inkml:trace contextRef="#ctx0" brushRef="#br0" timeOffset="118314.7484">22701 7796 0,'0'-17'0,"-35"70"31,17 0-31,1-18 0,-1 0 16,-88 212 15,106-212-31,-35 18 47,35-70-47,106-107 31,53 124 16,-248 212 0,-52-265-16,124 53-15</inkml:trace>
  <inkml:trace contextRef="#ctx0" brushRef="#br0" timeOffset="118829.9019">22948 8202 0,'-17'0'46,"-1"18"-46,-53 88 32,71-71-17,36-18-15,87 19 32,-52-89 14,-71 35-46,0 1 16,0 34 15,0 124-15,-53 353 31,0-459-32,18-35-15,52-564 79,36 564-64,318 18 1</inkml:trace>
  <inkml:trace contextRef="#ctx0" brushRef="#br0" timeOffset="119298.6791">24448 8361 0,'0'0'0,"0"17"16,-18-17 0,-229 0 15,123 36 0,195-36 32,0 70-32,-54 336 16,-281-230 0,175-423 0,389 36-16</inkml:trace>
  <inkml:trace contextRef="#ctx0" brushRef="#br0" timeOffset="120195.9764">24730 8431 0,'-36'0'16,"19"0"-16,-36 71 47,53 88 0,0-283-16,70 54 0,213 70 16,-266 0-47,-17 35 16,36-17-16,-19-1 15,-17 1 1,-53-1 15,36-17-31,-124 71 47,123-36-47,53 36 47,124-71-16,-53-71 16,-89 71-47,1-17 47,-36 52-16,18-17-15,-70 52-1,52-52 1,18-1-16,53 54 47,-35-71-47,105 0 31,-105-35-31,70-18 31,-88 70 1,-53 89 15,53-53-32</inkml:trace>
  <inkml:trace contextRef="#ctx0" brushRef="#br0" timeOffset="120530.8312">25365 9049 0,'0'0'0,"17"88"31,-17-70-31,-158 193 63,140-211-63,36-176 47,-18 123-47,176-265 31,106 124 0,-141 388 0,-335-105 16,159-142-31</inkml:trace>
  <inkml:trace contextRef="#ctx0" brushRef="#br0" timeOffset="120703.977">26000 8678 0,'0'0'31,"53"89"-31,-106 52 32,35-124-32,-35 71 31</inkml:trace>
  <inkml:trace contextRef="#ctx0" brushRef="#br0" timeOffset="120815.0193">26088 8502 0,'0'0'0,"18"-35"0,-1 35 15</inkml:trace>
  <inkml:trace contextRef="#ctx0" brushRef="#br0" timeOffset="121537.2544">26247 8767 0,'0'35'0,"0"0"16,-53 53-1,35-70-15,-17 88 47,35-124-31,17 0 0,319-193 30,-195 370-14,-71-89 15,89-140-1,-230 34 1,1 89-31,35-18 46,70 71-30,-53 247 15,-405-159-16,388-212-31,105-317 47,18 282-47,-35 36 0,141-18 31,-53 105 0</inkml:trace>
  <inkml:trace contextRef="#ctx0" brushRef="#br0" timeOffset="123114.8914">1429 9119 0,'17'0'0,"1"0"15,-36 0 17,1 0-17,-89 71 1,-53 229 31,424-124 0,193-352 0,-475-18-16,-195 35 16</inkml:trace>
  <inkml:trace contextRef="#ctx0" brushRef="#br0" timeOffset="123399.03">2999 9155 0,'0'0'0,"-18"17"16,-53-17-1,54 0-15,-18 18 0,-212 35 47,211-53-31</inkml:trace>
  <inkml:trace contextRef="#ctx0" brushRef="#br0" timeOffset="123563.2917">2805 9260 0,'105'89'32,"-122"-89"-32,-18 17 15,17-17 1,-264 18 15,229-36-15</inkml:trace>
  <inkml:trace contextRef="#ctx0" brushRef="#br0" timeOffset="124060.6774">3704 9102 0,'0'-18'0,"0"0"31,71-52 16,176 52-16,-194 177 16,-265-88 0,265-36 0,-18-35-47,124 176 31,-141-141-31,-18-17 0,-36 53 0,-281 70 31,140-141 1,107-53-17</inkml:trace>
  <inkml:trace contextRef="#ctx0" brushRef="#br0" timeOffset="124387.9411">4762 8731 0,'0'0'0,"18"0"16,0 53-1,-36-18-15,-194 230 32,36 229 14,423-230-14,-159-211-1</inkml:trace>
  <inkml:trace contextRef="#ctx0" brushRef="#br0" timeOffset="125710.1228">4974 7779 0,'18'0'15,"17"70"17,-35-52-32,35 105 46,18-105 1,-35-18-47,264 0 32,-247 0-17,142 0 1,511 0 31,-565 18-32,389-18 17,70-18 14,88 36 17,-264 17-16,-265-17-32,71-36 32,-212-53 0,17 36-16</inkml:trace>
  <inkml:trace contextRef="#ctx0" brushRef="#br0" timeOffset="126932.9647">11042 7920 0,'18'18'15,"-1"-18"-15,-17 88 47,35 53-16,89-106 16,-36-35-31,530 0 46,-160 53-30,124-35-1,-17-54 0,-160 1 0,-352 35-31,18 0 16,52-18-16,283 1 31,-18 17 16,124 0 0,-336 0-16,-53 0 0,-123-35 1,18-1-17,35-34 32</inkml:trace>
  <inkml:trace contextRef="#ctx0" brushRef="#br0" timeOffset="129047.7674">5115 8555 0,'0'0'0,"18"-18"0,0 18 0,-1-17 47,-52 17-31,-424-36 46,212 54-30,230-18-32,-54 70 46,71-52-30,-17 53 0,-1 105 31,18-141-47,35 71 31,-17-88-31,35 105 31,-36 54 0,-105 87 32,88-246-48,0 70 1,0 53 31,35 0 0,-35-52-32,0 105 32,-17 88 0,17-265-47,-35 195 47,35-159-31,17-35 31,107-18-1,140-18-14,-158 18-1,-88-18-15</inkml:trace>
  <inkml:trace contextRef="#ctx0" brushRef="#br0" timeOffset="130467.6926">5045 9349 0,'17'-36'0,"1"36"16,-18 18 15,-141 229 0,53-177 16</inkml:trace>
  <inkml:trace contextRef="#ctx0" brushRef="#br0" timeOffset="130661.8709">4833 9366 0,'71'18'16,"-142"-36"-16,159 54 15,36 69 1,105 54 31,-176-159-31</inkml:trace>
  <inkml:trace contextRef="#ctx0" brushRef="#br0" timeOffset="131100.2434">5450 9031 0,'0'0'0,"0"-18"0,18 18 16,-18-17-16,88-1 31,-70 18-31,35 0 16,-18 0-16,0 71 46,-140 88 1,52-54 0,158-87-16,-16-36-15</inkml:trace>
  <inkml:trace contextRef="#ctx0" brushRef="#br0" timeOffset="132336.5994">5909 9066 0,'35'0'16,"-17"0"-1,141 71 16,-124-36-31,124 142 16,-142-124 0,-52 370 31,-124-300-16</inkml:trace>
  <inkml:trace contextRef="#ctx0" brushRef="#br0" timeOffset="132641.9449">6791 9049 0,'35'-18'0,"-35"36"16,-88 211 31,70-194-47,-34 54 15,34-37-15,-53 301 31,160-159 1,-72-176-32,1 17 0,88 53 31</inkml:trace>
  <inkml:trace contextRef="#ctx0" brushRef="#br0" timeOffset="133025.3329">7232 9666 0,'0'0'0,"35"0"0,-17 0 16,-18 18-1,-212 176 32,106-124-16,89-70-31</inkml:trace>
  <inkml:trace contextRef="#ctx0" brushRef="#br0" timeOffset="133188.4026">6879 9666 0,'0'0'15,"18"-18"-15,229 212 63,-230-176-63,1 0 0,53 35 16,-54-36-16,18-17 15</inkml:trace>
  <inkml:trace contextRef="#ctx0" brushRef="#br0" timeOffset="134249.4185">7920 9384 0,'18'0'16,"-1"35"-1,36 159 17,-53 0-1,-18-141 0,18-71-15</inkml:trace>
  <inkml:trace contextRef="#ctx0" brushRef="#br0" timeOffset="134383.4754">8114 9648 0,'35'-17'15,"-17"17"-15,-53 0 31,-107 35-15,-34-17 31</inkml:trace>
  <inkml:trace contextRef="#ctx0" brushRef="#br0" timeOffset="134673.5926">8572 9525 0,'0'0'0,"18"0"0,-18 18 0,0 158 46,0-141-46,18 283 63,-1-318-63,1 0 16</inkml:trace>
  <inkml:trace contextRef="#ctx0" brushRef="#br0" timeOffset="135019.2991">8625 9119 0,'36'0'0,"140"141"32,-141-105-17,89 158 1,-18 388 31,-353-406-16,229-123 0</inkml:trace>
  <inkml:trace contextRef="#ctx0" brushRef="#br0" timeOffset="135685.5643">10266 9913 0,'35'0'0,"-17"0"0,-18 18 0,-18-18 31,-264 17 16,176-17 0</inkml:trace>
  <inkml:trace contextRef="#ctx0" brushRef="#br0" timeOffset="152262.8163">11112 9472 0,'53'-35'0,"-35"35"16,0-18 31,-36 142-16,-123 123 16,106-177-16,246-88 31,89-87-15,-300 69-31</inkml:trace>
  <inkml:trace contextRef="#ctx0" brushRef="#br0" timeOffset="152462.8829">11465 9313 0,'0'0'16,"0"318"31,0-265-47,0 0 0,71 335 46,-71-371-46,0 1 32</inkml:trace>
  <inkml:trace contextRef="#ctx0" brushRef="#br0" timeOffset="155247.5944">12206 9296 0,'106'-18'0,"-88"0"0,-1 18 0,1 18 31,-124 106 0,0-19-31,71-52 16,-106 300 15,141-318-15,0 36-16,0-36 0,70 71 15,-34-53 1,-36-35-16,17-18 0,71 35 31</inkml:trace>
  <inkml:trace contextRef="#ctx0" brushRef="#br0" timeOffset="155665.6807">12488 9701 0,'18'18'31,"-18"0"-31,-53 87 47,-18-16 0,124-89-16,230-36 16,-266-17-31</inkml:trace>
  <inkml:trace contextRef="#ctx0" brushRef="#br0" timeOffset="155841.7306">12700 9596 0,'0'-18'16,"0"36"-16,0-1 16,0 18-16,0 177 47,0-124-47,35 177 31,-35-247-16</inkml:trace>
  <inkml:trace contextRef="#ctx0" brushRef="#br0" timeOffset="156045.7807">13282 9842 0,'18'36'16,"-18"-1"0,-36 0-16,36-17 0,-158 158 47,87-158-16,54-18-31</inkml:trace>
  <inkml:trace contextRef="#ctx0" brushRef="#br0" timeOffset="156245.8809">12929 9772 0,'53'18'16,"-106"-36"-16,283 265 46,-195-212-30,0 0-16,-17-17 0,-1 0 0,36 17 47</inkml:trace>
  <inkml:trace contextRef="#ctx0" brushRef="#br0" timeOffset="156574.5468">14146 9648 0,'0'53'0,"0"-35"15,0 176 17,-35-70-1,35-107-31,-18-17 15</inkml:trace>
  <inkml:trace contextRef="#ctx0" brushRef="#br0" timeOffset="156770.7009">14217 9842 0,'18'-17'0,"-36"34"0,18-34 31,-141 52 0,88-35-31,18 0 0,-36-18 31</inkml:trace>
  <inkml:trace contextRef="#ctx0" brushRef="#br0" timeOffset="157172.1698">14623 9613 0,'17'0'31,"-17"18"-31,-35 17 47,17 18 15,124-53-30,88 53-1,-159 70 0,-35-105-31,-88 123 31,71-141-15,-89-17 15</inkml:trace>
  <inkml:trace contextRef="#ctx0" brushRef="#br0" timeOffset="157384.2242">15099 9578 0,'0'0'0,"35"35"0,-52-35 31,-230 35 0,53-35 0,141 0-31,35 0 16</inkml:trace>
  <inkml:trace contextRef="#ctx0" brushRef="#br0" timeOffset="157726.5839">15117 9278 0,'0'53'0,"17"-18"16,177 265 15,-106 53 16,-299-230-16,193-140-15</inkml:trace>
  <inkml:trace contextRef="#ctx0" brushRef="#br0" timeOffset="158514.6834">15469 9084 0,'-17'0'0,"52"-18"16,0 1-16,318 52 47,-230 0 0,-70 89-16,0 17-31,106 441 47,-141-406-32,-18-123-15,0 141 32,-18-35 15,-247-124-1,36-52-30,176 17 0,36 0-16,17 17 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1905000"/>
            <a:ext cx="9524999" cy="2667000"/>
          </a:xfrm>
        </p:spPr>
        <p:txBody>
          <a:bodyPr/>
          <a:lstStyle/>
          <a:p>
            <a:r>
              <a:rPr lang="en-US" dirty="0" smtClean="0"/>
              <a:t>Zeros of Polynomial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4" y="4876800"/>
            <a:ext cx="9143999" cy="1066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Hartzler</a:t>
            </a:r>
            <a:r>
              <a:rPr lang="en-US" sz="3200" dirty="0" smtClean="0"/>
              <a:t> University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85920" y="343548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6560" y="3426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/>
                <a:r>
                  <a:rPr lang="en-US" sz="4000" dirty="0" smtClean="0"/>
                  <a:t>Solve a polynomial equation:</a:t>
                </a:r>
                <a:br>
                  <a:rPr lang="en-US" sz="40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−40=2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00" t="-16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19040" y="736560"/>
              <a:ext cx="9804960" cy="3156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680" y="727200"/>
                <a:ext cx="9823680" cy="317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752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/>
                <a:r>
                  <a:rPr lang="en-US" sz="2800" dirty="0" smtClean="0"/>
                  <a:t>What are the solutions of the inequality?</a:t>
                </a:r>
                <a:r>
                  <a:rPr lang="en-US" sz="28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8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4280" y="266760"/>
              <a:ext cx="11386080" cy="6305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920" y="257400"/>
                <a:ext cx="11404800" cy="63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13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00200"/>
            <a:ext cx="1013459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Target:</a:t>
            </a:r>
          </a:p>
          <a:p>
            <a:pPr marL="0" indent="0">
              <a:buNone/>
            </a:pPr>
            <a:r>
              <a:rPr lang="en-US" dirty="0" smtClean="0"/>
              <a:t>I can model and solve problems using the zeros of a polynomial function.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zeros to graph a polynomial function.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7012" y="19050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012" y="1905000"/>
                <a:ext cx="11658600" cy="4267200"/>
              </a:xfrm>
              <a:blipFill>
                <a:blip r:embed="rId2"/>
                <a:stretch>
                  <a:fillRect l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96920" y="1905120"/>
              <a:ext cx="9722160" cy="4686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60" y="1895760"/>
                <a:ext cx="9740880" cy="470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606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 does multiplicity impact the graph?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the multiplicity is even, then you “bounce” off the point.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the multiplicity is odd, then you go through the point.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113" y="1676400"/>
                <a:ext cx="11658600" cy="4267200"/>
              </a:xfrm>
              <a:blipFill>
                <a:blip r:embed="rId2"/>
                <a:stretch>
                  <a:fillRect l="-78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222640" y="1498680"/>
              <a:ext cx="9512640" cy="4349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13280" y="1489320"/>
                <a:ext cx="9531360" cy="436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0812" y="274638"/>
                <a:ext cx="10515600" cy="1020762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Find Real and Complex Zeros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0812" y="274638"/>
                <a:ext cx="10515600" cy="1020762"/>
              </a:xfrm>
              <a:blipFill>
                <a:blip r:embed="rId2"/>
                <a:stretch>
                  <a:fillRect l="-928" b="-13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use what the graph gave you!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find all the other ones (what kind of zeros are they?)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3412" y="76200"/>
            <a:ext cx="2587325" cy="297912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77840" y="6480"/>
              <a:ext cx="11678040" cy="6737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480" y="-2880"/>
                <a:ext cx="11696760" cy="675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28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/>
                <a:r>
                  <a:rPr lang="en-US" sz="2800" dirty="0" smtClean="0"/>
                  <a:t>Finding all the real and complex zeros.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55680" y="209520"/>
              <a:ext cx="11334960" cy="5880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6320" y="200160"/>
                <a:ext cx="11353680" cy="589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4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/>
                <a:r>
                  <a:rPr lang="en-US" sz="2800" dirty="0" smtClean="0"/>
                  <a:t>Finding all the real and complex zeros.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30080" y="361800"/>
              <a:ext cx="10274760" cy="5747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0720" y="352440"/>
                <a:ext cx="10293480" cy="576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838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/>
                <a:r>
                  <a:rPr lang="en-US" sz="2800" dirty="0" smtClean="0"/>
                  <a:t>Finding all the real and complex zeros.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00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63680" y="108000"/>
              <a:ext cx="11474640" cy="5918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4320" y="98640"/>
                <a:ext cx="11493360" cy="593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9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41412" y="274638"/>
                <a:ext cx="10972800" cy="1020762"/>
              </a:xfrm>
            </p:spPr>
            <p:txBody>
              <a:bodyPr>
                <a:noAutofit/>
              </a:bodyPr>
              <a:lstStyle/>
              <a:p>
                <a:pPr/>
                <a:r>
                  <a:rPr lang="en-US" sz="4000" dirty="0" smtClean="0"/>
                  <a:t>Solve Polynomial Equations:</a:t>
                </a:r>
                <a:r>
                  <a:rPr lang="en-US" sz="28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8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41412" y="274638"/>
                <a:ext cx="10972800" cy="1020762"/>
              </a:xfrm>
              <a:blipFill>
                <a:blip r:embed="rId2"/>
                <a:stretch>
                  <a:fillRect l="-1944" t="-16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676400"/>
            <a:ext cx="11658600" cy="4267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28560" y="870120"/>
              <a:ext cx="9100080" cy="4445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200" y="860760"/>
                <a:ext cx="9118800" cy="446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64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356</Words>
  <Application>Microsoft Office PowerPoint</Application>
  <PresentationFormat>Custom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Consolas</vt:lpstr>
      <vt:lpstr>Corbel</vt:lpstr>
      <vt:lpstr>Chalkboard 16x9</vt:lpstr>
      <vt:lpstr>Zeros of Polynomial Functions</vt:lpstr>
      <vt:lpstr>Target</vt:lpstr>
      <vt:lpstr>Use zeros to graph a polynomial function.</vt:lpstr>
      <vt:lpstr>How does multiplicity impact the graph?</vt:lpstr>
      <vt:lpstr>Find Real and Complex Zeros f(x)=2x^3-8x^2+9x-9</vt:lpstr>
      <vt:lpstr>Finding all the real and complex zeros. f(x)=x^4-10x^2+16</vt:lpstr>
      <vt:lpstr>Finding all the real and complex zeros. f(x)=x^3-8x^2+16x</vt:lpstr>
      <vt:lpstr>Finding all the real and complex zeros. f(x)=x^3-x^2-25x+25</vt:lpstr>
      <vt:lpstr>Solve Polynomial Equations: x^3-7x+6=x^3+5x^2-2x-24</vt:lpstr>
      <vt:lpstr>Solve a polynomial equation: -3x^3-x^2+54x-40=2x^2+6x+20</vt:lpstr>
      <vt:lpstr>What are the solutions of the inequality? 2x^3+12x^2+12x&lt;0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Hartzler, Clay</dc:creator>
  <cp:lastModifiedBy>Windows User</cp:lastModifiedBy>
  <cp:revision>31</cp:revision>
  <dcterms:created xsi:type="dcterms:W3CDTF">2016-09-08T16:06:17Z</dcterms:created>
  <dcterms:modified xsi:type="dcterms:W3CDTF">2020-12-01T13:13:52Z</dcterms:modified>
</cp:coreProperties>
</file>