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2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 varScale="1">
        <p:scale>
          <a:sx n="109" d="100"/>
          <a:sy n="109" d="100"/>
        </p:scale>
        <p:origin x="558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22:57.741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8572 9543 0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20:10.982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4445 9472 0</inkml:trace>
  <inkml:trace contextRef="#ctx0" brushRef="#br0" timeOffset="184454.6651">16528 11765 0,'88'-17'0,"-18"17"0,-34 0 0,17-18 16,-18 18-16,124-18 15,-124 1-15,194-1 31,-88 18-15,-35 18 15,-229-18 1,-283 0-17,-811 17 48,1058 1-48,124-18-15,17 0 0,248 35 32,158-17-17,17-1 1,160 19 15,-583-72 0,-370-16-15,-18 16 15,300 36-31</inkml:trace>
  <inkml:trace contextRef="#ctx0" brushRef="#br0" timeOffset="192101.1574">6227 12577 0,'-18'0'47,"0"0"-47,1 17 16,-72 1 15,-175-53 16,193-1-31,-35-70-1,89 89-15,-36-160 47,53 160-47,70-177 47,248-106-16,-1 212 16,-246 88-47,-53 0 16,176 176 15,-177-141-31,54 230 47,-89-247-47,18-1 0,-264 142 62,228-141-46</inkml:trace>
  <inkml:trace contextRef="#ctx0" brushRef="#br0" timeOffset="194426.6981">16210 11853 0,'0'-17'0,"0"-1"16,-18 18 15,-140 141 16,-107 36-16,-123 105 0,-106-88 1,-670 53 30,335-159-15,758-88-47,-264 35 16,247-35-16,-1041 71 46,441-18-14,-17 17-1,564-52-15,-353 35-1,-247-18 32,247-35-16,-282-141 16,547 88-31,-1-17 31,177 52-16,53 0-15,0 1 15,-35-36 0,-53-18 0,88 53-31,-18 1 32,18 34-17,71 107 16,-36-1 16,-52-123-31,-160-123 0,1-18 30,176 123-46,-53-35 47,70 36-47,36-1 16,300-35 31,-247 18-16,-88 35-15,-1 0-1,-17 17 1,-17 1 0,-19 141 30,1-71-14,17-17 15,18-54-32,-88-87 32,35 17-31,-35 17 15,18 19 16,158 17-16,-71 17-31,72-17 16,-19-52 31,-70 34-32</inkml:trace>
  <inkml:trace contextRef="#ctx0" brushRef="#br0" timeOffset="199993.3663">18627 14182 0,'17'0'0,"1"0"0,-18 17 15,18-17-15,-36 0 31,-106 0 16,36 0-47,-476 18 16,493-18-16,1 0 0,-389 35 47,336 1-16,705-19 16,-424-17-47,-105 0 16,71 18 15,-459 70 0,158-53-15</inkml:trace>
  <inkml:trace contextRef="#ctx0" brushRef="#br0" timeOffset="201497.5603">23795 14164 0,'-18'0'0,"1"0"0,-1 0 47,353-18 0,159-17-16,35-18 0,-229 53 1,-282 0-32,-1 0 15,1 0 1,-336 0 31,248 0-47,-371 0 15,370 0-15,-793-17 47,793 17-47,-175-18 31,228 18-31,0 0 0,124 53 47,-71-53-47,389 70 32,-371-52-32,317 35 31,-335-53-31,248 71 31,-266-71-31,18 17 16</inkml:trace>
  <inkml:trace contextRef="#ctx0" brushRef="#br0" timeOffset="209470.4441">6315 15011 0,'17'-18'0,"1"18"0,-18-18 0,18 18 16,-1 0-1,-17 18 1,-70 158 15,-124-70 0,-106-159 16,282 53-31,1-17-16,-1-1 31,0 18-15,18-18-1,-17 18 17,17-17 14,0 34-30,0 1 15,-18-18 1,-35-35-1,18 0 0,35 17-31,-18-35 47,36 53-47,-18-18 16,35 18-1,-17-17-15,35 17 47,-36 0-31,1 0-1,0 35 1,-1 71 31,-17 0 0,0-89-32,0 1 17,-17-36-1,-72-52 16,54 34-32,0 1 32,52 35 0,1 0-16,-36 0 16,54-17 0,-19 17-31</inkml:trace>
  <inkml:trace contextRef="#ctx0" brushRef="#br0" timeOffset="224172.0836">8255 16933 0,'-18'0'0,"18"-17"31,18-1-16,70-141 32,18 1-31,-35 52 0,-36 88 30,-35 106-30,53 265 31,-36-265-31,-17-70-1,0 70 1,0-70-1,36-1 17,-1-17-17,-17 18-15,52-18 16,-52 0-16,35 18 16,-53 17 30,-124-17-30,89-1-16,-194 36 31,193-53-31,-211 53 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24:22.290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9701 6509 0,'18'17'0,"-36"-17"31,1 18-15,-89 53-1,18 17 16,70 0 1,53-70-17,-17-18-15,70 0 32,-35-18-32,353 71 46,-336 35-30,-87 141 0,-230-52 15,229-177-15,-105-71 15</inkml:trace>
  <inkml:trace contextRef="#ctx0" brushRef="#br0" timeOffset="217.1656">10513 6473 0,'0'0'0,"123"-17"31,-158 17-31,-71 35 16,-529 36 31,582-71-31</inkml:trace>
  <inkml:trace contextRef="#ctx0" brushRef="#br0" timeOffset="1405.4175">11201 7444 0,'0'0'15,"35"0"1,-17-18-16,-18-17 0,70-265 47,-70 0-16,18 71 0,17 140 16,18 89-31,53 18 0,229-36 46,-282 18-62,0 0 0,0-17 0,0 17 16,476-88 15,247-18 0,18 18 0,352-18 1,653 0 15,-1446 88-32,1358-35 16,-1235 36-15,847-19 31,-1093 19-16,-230-1-31</inkml:trace>
  <inkml:trace contextRef="#ctx0" brushRef="#br0" timeOffset="3853.3812">12418 6897 0,'17'-18'16,"-17"1"0,0-19-1,0 54 16,-17 88-15,-54 246 15,71-281-15,53-71 15</inkml:trace>
  <inkml:trace contextRef="#ctx0" brushRef="#br0" timeOffset="4334.8638">12876 6967 0,'18'-17'0,"35"-36"31,18 18-31,-36 35 0,106-36 16,-123 36-16,-1 0 15,36 53 1,-71 88 15,-34-53-15,-1-35-16,-36 71 15,72-107 1,-18 125 15,70-142-15,0 0-16,18 0 0,194-71 31,-141 0 16</inkml:trace>
  <inkml:trace contextRef="#ctx0" brushRef="#br0" timeOffset="5069.0289">13864 6897 0,'18'0'0,"-1"-35"16,36 17-1,71-53 16,105 36 1,-194 35-32,36 35 15,-71-17 1,-106 141 15,36-124 0,52-17-15,106-18 31,-35 0-47,-18 17 0,54 54 31,-213 140 0,-35-158-15,1-53 15</inkml:trace>
  <inkml:trace contextRef="#ctx0" brushRef="#br0" timeOffset="5547.193">15011 6720 0,'17'0'0,"1"18"31,-89 123 1,1 0 15,140-141-32,318-106 48</inkml:trace>
  <inkml:trace contextRef="#ctx0" brushRef="#br0" timeOffset="5767.2004">15363 6650 0,'-17'-18'15,"17"54"-15,-53 369 63,106-211-47,-53-159-16,35 1 46</inkml:trace>
  <inkml:trace contextRef="#ctx0" brushRef="#br0" timeOffset="6294.5255">15928 6720 0,'18'0'0,"-18"18"47,-18 0-47,0 17 0,-52 53 31,34-53 1,54-52-1,194-18 16,-177 52-47,71 71 15,-89 124 17,-34-194-32,-142 70 31,141-88-16,-34-71 1</inkml:trace>
  <inkml:trace contextRef="#ctx0" brushRef="#br0" timeOffset="6502.5093">16528 6544 0,'0'0'0,"17"0"0,1 18 47,-583 88-15,530-89-1</inkml:trace>
  <inkml:trace contextRef="#ctx0" brushRef="#br0" timeOffset="7031.6456">17163 6526 0,'-18'0'31,"-17"0"-15,-159 36 15,106 17-31,-54 264 47,160-246-32,53-1 1,-36-52-16,124 35 16,123-53-1,-176-18-15,88-194 47,-194 195-47,-89-54 16,-122 71-1,211 441 48,53-406-63,-18 1 15</inkml:trace>
  <inkml:trace contextRef="#ctx0" brushRef="#br0" timeOffset="13148.7821">12894 5556 0,'-18'0'0,"18"-17"78,0-19-63,36 1 1,70-88 15,-71 105-31,159 71 47,-194-18-47,-106 336 47,88-336-47,-140 106 47,140-141-32,18-35-15,-18-71 32,301 71 15,-213 52-47,-17 18 15,106 1 16,-142-36-31</inkml:trace>
  <inkml:trace contextRef="#ctx0" brushRef="#br1" timeOffset="27938.6888">12435 7814 0,'36'0'0,"-19"0"31,-17 18-15,18 140 15,-53 160 16,35-300-47,0 17 15,17-35 1</inkml:trace>
  <inkml:trace contextRef="#ctx0" brushRef="#br1" timeOffset="28409.7261">13159 7920 0,'-36'0'16,"1"0"-1,17 0 1,-34 18 0,-19 140 15,89 36 16,229-141-16,-212-70-31,159-142 31,-177 124-31,-122-177 47,-1 177-31,71 35-16,17 0 0,-17 0 0,-36 17 31</inkml:trace>
  <inkml:trace contextRef="#ctx0" brushRef="#br1" timeOffset="29437.2275">17586 8414 0,'194'0'0,"-141"0"0,35 17 16,53 1-1,-335 35 32,-264 0-31,-812 88 31,1093-106-47,-1234 159 31,1182-158-31,-2029 281 47,1905-264-32,18 0-15,-335 53 32,617-106-17</inkml:trace>
  <inkml:trace contextRef="#ctx0" brushRef="#br1" timeOffset="31136.5405">11818 8273 0,'-18'0'15,"1"0"1,-1 0-16,-52 0 16,-89 53 31,194-53-16,-17 0-31,17-18 0,71 0 31,-71 1-31,-17 17 31,-36 0-31,-17 0 16,17 0-16,-88 35 16,-17-17-1,52-36 16</inkml:trace>
  <inkml:trace contextRef="#ctx0" brushRef="#br1" timeOffset="31552.6732">12400 7532 0,'0'17'31,"-18"1"-15,-52 53-1,-36 123 17,106 352 15,0-510-32,53 34-15,123-34 47</inkml:trace>
  <inkml:trace contextRef="#ctx0" brushRef="#br1" timeOffset="32214.6816">13441 7673 0,'35'18'0,"-35"-1"16,18 1-16,123 123 15,0 71 16,-35 52-15,-212-35 31,35-193-31</inkml:trace>
  <inkml:trace contextRef="#ctx0" brushRef="#br1" timeOffset="37739.3573">13247 9701 0,'0'-17'31,"0"-1"-15,0 0-1,88-105 17,-70 105-17,35 1 1,88 17 15,-124 35-15,1 159 15,-18-159-31,-18 1 0,-123 228 31,88-229-15,-88-35 31,212-123 0,-36 88-32,247 35 32,-88 35-31,-17-17 15</inkml:trace>
  <inkml:trace contextRef="#ctx0" brushRef="#br1" timeOffset="39018.5362">14164 7655 0,'18'0'0,"-1"0"16,1 36-1,17 16 1,18 125 0,35 176 15,-52-212 0,-19-71-15,19-70 31,-36-17-32,52-72 16,37-105 1,-89 177-32,17 17 15,1 17 1,0 266 15,-54-160 0,-87-70 16,105-88-47,-70-36 32,70 54-32,-52-36 46</inkml:trace>
  <inkml:trace contextRef="#ctx0" brushRef="#br1" timeOffset="39839.508">15205 7691 0,'17'0'16,"1"17"0,17 36-1,-17-35-15,35 88 16,-36-36-1,19 18-15,34 124 32,-34-124-1,-19-141 0,107-211 16,-107 246-31,72 106 15,-89 18-15,-36 18 15,-105-72 0,53-34 0,0-18-15,88-53 0</inkml:trace>
  <inkml:trace contextRef="#ctx0" brushRef="#br1" timeOffset="40565.6443">16069 7673 0,'0'18'0,"0"-1"16,35 1-16,1 70 15,-36-53-15,88 265 47,-71-282-47,1 52 16,0-52 15,17-89 0,18-87-15,0-1 15,17 247 16,-70-35-47,0 123 31,-70-52 16,-107-89-16,107-158 16</inkml:trace>
  <inkml:trace contextRef="#ctx0" brushRef="#br1" timeOffset="41119.7129">17251 7479 0,'17'18'0,"-17"17"15,53 124 1,-17-18 15,-19 17-15,1-34 31,17-159-16,-35 17-31,0-17 0,18 17 0,52-264 47,-70 264-47,71 1 47,-36 87-32</inkml:trace>
  <inkml:trace contextRef="#ctx0" brushRef="#br1" timeOffset="42853.699">14482 9507 0,'17'0'0,"-17"18"31,0 0-15,0-1-1,0 1 1,0-36 140,35 1-156,-35-1 16,36 0-16,17-17 15,141 53 48,-247 88-48,-18-36 17,54-70-32,17 18 31,17-18-15,124 53 30,-105 0-46,-19-36 0,-105 107 47,-106-177 0</inkml:trace>
  <inkml:trace contextRef="#ctx0" brushRef="#br1" timeOffset="43238.2008">15363 9296 0,'0'17'0,"0"1"31,0 0-15,0 52 15,0-17-16,0-35 1,0-1-16,106-17 31,-88 0-31,176-123 47</inkml:trace>
  <inkml:trace contextRef="#ctx0" brushRef="#br1" timeOffset="43423.2922">15681 9155 0,'-18'17'16,"36"-34"-16,-36 52 0,18 18 16,18 176 15,17-88-16,1-35 1,-1-53 0</inkml:trace>
  <inkml:trace contextRef="#ctx0" brushRef="#br1" timeOffset="43873.6696">16492 9031 0,'0'18'16,"0"-1"-16,-17 19 31,-54 70 0,71-89-31,-35 54 47,35-54-47,18-17 16,70-53 0,123 89 46,-211-19-62,18 54 0,-18-36 16,-88 106 15,53-123-15,-18-53-1</inkml:trace>
  <inkml:trace contextRef="#ctx0" brushRef="#br1" timeOffset="44077.9312">16810 8925 0,'-35'53'47,"70"-106"-47,-106 124 0,18-71 0,-35 17 15,-123 19 17</inkml:trace>
  <inkml:trace contextRef="#ctx0" brushRef="#br1" timeOffset="44503.3392">17339 8855 0,'18'-18'16,"-54"18"0,19 0 15,-195 406 16,371-230-16,-124-176-31,371-159 47,-389 142-47,1-36 15,-18 35-15,-194 1 47,106 175-15,88-140-32,0 0 0,0-1 15,53 71 1</inkml:trace>
  <inkml:trace contextRef="#ctx0" brushRef="#br1" timeOffset="50109.71">14058 5256 0,'18'0'16,"-18"18"15,0 53-15,-35-1-1,17 71 32,141-105 16,-87-36-48,122-71 1,-52-17 15</inkml:trace>
  <inkml:trace contextRef="#ctx0" brushRef="#br1" timeOffset="50345.8758">14376 5203 0,'0'0'0,"0"18"16,0 300 46,0-283-62,-18 35 0,36 142 47,-1-194-15</inkml:trace>
  <inkml:trace contextRef="#ctx0" brushRef="#br2" timeOffset="62080.0955">13476 10548 0,'35'-18'15,"-17"18"-15,17-17 0,124-71 32,-124 70-1,1 18-15,-19 18-1,1 70 16,-142 53 1,71-71-17,36-52-15,-1 17 47,18-17-47,18 17 0,17-35 0,0 18 16,36 0-1,141-71 17,-159 0-1</inkml:trace>
  <inkml:trace contextRef="#ctx0" brushRef="#br2" timeOffset="62577.2453">14658 10319 0,'0'17'16,"-18"1"31,-52 70-16,-1 71-15,195 17 31,228-176-16,-193-88-15,-176-229 30,-178 193-14,107 159-1</inkml:trace>
  <inkml:trace contextRef="#ctx0" brushRef="#br2" timeOffset="63239.1829">18768 10866 0,'0'0'0,"106"17"0,-71-17 0,18 0 31,-106 53 0,-229 18 1,-636 34-1,-1586 125 31,2310-213-62,-194 19 16,194-1-16,-1129 88 31,917-87-15,212-19 15</inkml:trace>
  <inkml:trace contextRef="#ctx0" brushRef="#br2" timeOffset="64759.1916">14587 11818 0,'18'0'0,"17"18"46,-17-18-30,0 0 0,17-36-1,159 1 32,-53 70-16,-194 107 1,35-142-17,1 17-15,-36 18 16,53-17-16,-18 0 31,177-1 16,-88 19-47,-54-19 0,18 19 0,-105 140 47,-195-141-31,71-52-1,88-36 16</inkml:trace>
  <inkml:trace contextRef="#ctx0" brushRef="#br2" timeOffset="65410.3897">13264 10336 0,'18'0'0,"-36"18"31,-87 35 0,-54 141 0,124-123-31,52 193 32,-17-229-32,106 71 15,229-71 32</inkml:trace>
  <inkml:trace contextRef="#ctx0" brushRef="#br2" timeOffset="65969.4362">15258 10001 0,'0'0'0,"-18"18"0,18 0 31,0-1-15,18 1-16,193 105 31,-140-52-31,123 229 31,-335 17 32,106-317-63,-1 18 0</inkml:trace>
  <inkml:trace contextRef="#ctx0" brushRef="#br2" timeOffset="66683.7322">12665 10918 0,'17'18'16,"-34"-18"0,-124 18 15,-71-1-16,18 1 32</inkml:trace>
  <inkml:trace contextRef="#ctx0" brushRef="#br2" timeOffset="69138.2474">15787 11712 0,'17'0'0,"-17"18"156,0 0-140,0-1-16,-17 18 16,-1 71 15,1-70-15,34 34 30,54-70-14,211-53 15,-264 36-47,-1-1 15,1 18-15</inkml:trace>
  <inkml:trace contextRef="#ctx0" brushRef="#br2" timeOffset="69344.1692">16069 11695 0,'0'0'16,"-18"0"-16,18 158 46,18-87-46,35 158 32,-35-194-32,-18-17 0,17 35 15,-17-35 1,18-18 0</inkml:trace>
  <inkml:trace contextRef="#ctx0" brushRef="#br2" timeOffset="70193.1502">16845 11748 0,'0'17'0,"0"1"16,-53 52 15,-53 36 16,106-88-16,53-36 1,-35 18-32,158 53 47,-123-18-47,-17 1 15,-1 87 1,-141 1 15,88-124-15,1 0-16,-1-53 15</inkml:trace>
  <inkml:trace contextRef="#ctx0" brushRef="#br2" timeOffset="70418.1637">17198 11695 0,'18'17'15,"-18"1"-15,-18 0 16,-176-1 15,106-17-31,-36 18 16,89-18-16,17 0 15</inkml:trace>
  <inkml:trace contextRef="#ctx0" brushRef="#br2" timeOffset="70964.3149">17851 11695 0,'-18'0'31,"-17"0"-15,-18 0 0,17 35-16,-105 212 47,141-212-47,18 71 31,264 0 16,-123-124-47,-18-123 31,-211 53 16,34 123-32,-34 106 17,140-70 15</inkml:trace>
  <inkml:trace contextRef="#ctx0" brushRef="#br2" timeOffset="76144.5122">15222 5221 0,'18'0'16,"-36"0"62,1 0-78,-36 0 15,-18 71 17,-17 158-1,159-53 0,281-176 32,-281-35-63,-124-177 62,-88 318-31,176 35 1,-35-123-17,18 0-15,17 17 16</inkml:trace>
  <inkml:trace contextRef="#ctx0" brushRef="#br2" timeOffset="101635.1443">14781 12965 0,'0'17'0,"18"-17"31,0 0 16,-1 0-16,-17-17-31,230-89 47,-177 106-31,52 70 15,-210 54 0,87-124-31,-17 35 31,52-35 1,160 53 14,-142 0-46,-17-35 0,-160 105 47,-69-158-15,193 17-17</inkml:trace>
  <inkml:trace contextRef="#ctx0" brushRef="#br2" timeOffset="102207.4253">15752 12823 0,'17'0'0,"1"0"16,-36 0-1,-70 106 17,35 0-1,88 71 0,106-107 0,-123-70-31,70 0 16,-17-35-16,-36 0 16,18-124-1,-212-53 32,124 194-31,17 18-16,18-17 15</inkml:trace>
  <inkml:trace contextRef="#ctx0" brushRef="#br2" timeOffset="103555.5964">14975 12612 0,'-17'0'0,"-1"0"16,-52 70-1,-36 19 1,-88 122 0,35 71 15,159-246-31,159 193 47,-71-194-47,-35-17 0,282 70 31,-229-88-15</inkml:trace>
  <inkml:trace contextRef="#ctx0" brushRef="#br2" timeOffset="103961.7242">15998 12612 0,'36'0'16,"70"53"0,-36 0-1,124 282 16,-194 123 16,-141-352-15</inkml:trace>
  <inkml:trace contextRef="#ctx0" brushRef="#br2" timeOffset="104500.9127">14182 13335 0,'0'18'0,"-36"-1"32,-17-17-32,18 0 0,-353 71 47,282-36-16</inkml:trace>
  <inkml:trace contextRef="#ctx0" brushRef="#br2" timeOffset="105064.3611">19950 14023 0,'0'0'15,"70"18"-15,-88-18 16,-158 17-1,88-17-15,-529 71 16,440-54 0,-1322 89 15,-159 53-15,300-18 15,1111-123-31,-812 70 31,1042-88-31,-1 0 16</inkml:trace>
  <inkml:trace contextRef="#ctx0" brushRef="#br2" timeOffset="105777.6329">15540 14887 0,'35'0'15,"-17"0"-15,-1 0 16,1 0-16,17 0 16,-35 247 30,-35-159-30,0 36 15,52-107-15,19 1-16,211-71 31,-89-17 0</inkml:trace>
  <inkml:trace contextRef="#ctx0" brushRef="#br2" timeOffset="105991.7755">16087 15046 0,'0'0'0,"-36"53"47,36-18-47,18 0 16,-18-17-16,18 106 15,87 70 1,1-89 31,-88-105-47</inkml:trace>
  <inkml:trace contextRef="#ctx0" brushRef="#br2" timeOffset="106470.7882">17321 14940 0,'-17'0'0,"17"18"31,-36 35 0,-34 53 16,52-106-47,1 52 47,34-52-31,177-17 15,53 193 0,-211-17 0,-72-106-31,-158 35 32,159-88-17,-36-53 1</inkml:trace>
  <inkml:trace contextRef="#ctx0" brushRef="#br2" timeOffset="106678.8957">17956 14958 0,'18'17'0,"-36"1"0,-493 70 47,440-70-32,36-18-15,-36-18 32</inkml:trace>
  <inkml:trace contextRef="#ctx0" brushRef="#br2" timeOffset="107159.1934">18521 14852 0,'-18'0'31,"18"18"-15,-88 34-1,-53 107 1,70 123 31,248-105-16,299-230 16,-582-159 0,-123 442 0,388-72-16</inkml:trace>
  <inkml:trace contextRef="#ctx0" brushRef="#br2" timeOffset="109420.9281">16281 5274 0,'17'0'16,"19"53"15,-36-35-31,17 123 31,-17-106-31,0 88 16,18 36 15,-18-176 0,-18-336 16,1 300-47,-1-88 16,0 88-16,-88-265 31,36 283-15,-71 53-1,-18 88 16,89 88 1,211-36-1,176-228 16,-299 70-47,-1-36 31</inkml:trace>
  <inkml:trace contextRef="#ctx0" brushRef="#br2" timeOffset="111371.1036">15946 16140 0,'17'0'0,"36"0"31,-35 0-31,-1 105 31,-17-87-31,0 70 16,0-70-16,0 17 15,-17 18 1,52 18 15,159-142 1,-70 1-17</inkml:trace>
  <inkml:trace contextRef="#ctx0" brushRef="#br2" timeOffset="111560.12">16422 16228 0,'0'0'31,"-18"0"-31,18 53 0,0-36 0,18 195 47,105 17-16,-70-193-15</inkml:trace>
  <inkml:trace contextRef="#ctx0" brushRef="#br2" timeOffset="112012.6274">17286 16316 0,'-18'0'0,"1"18"31,-1-1-15,-17 36 15,0 18 0,70-89 16,159 0 0,-141 71-47,17 53 31,-70-35-31,-70 123 32,-18-265 14</inkml:trace>
  <inkml:trace contextRef="#ctx0" brushRef="#br2" timeOffset="112201.3935">17745 16140 0,'0'0'0,"35"52"0,-88-34 31,-17-18-31,-195 35 47,230-35-47,-36 0 0</inkml:trace>
  <inkml:trace contextRef="#ctx0" brushRef="#br2" timeOffset="112742.6735">20249 17004 0,'89'18'0,"-125"-18"0,-52 17 0,18-17 16,-460 71-1,-1039 35 32,1322-89-47,-529 36 16,246 0-16,-404 18 15,16 52 17,901-123-17</inkml:trace>
  <inkml:trace contextRef="#ctx0" brushRef="#br2" timeOffset="113927.0693">15222 15804 0,'0'0'0,"0"36"15,0-19-15,0 89 31,0-71-31,-141 265 32,-18 194-1,318-194 16,-35-247-32,140-18 1,-158-35 0</inkml:trace>
  <inkml:trace contextRef="#ctx0" brushRef="#br2" timeOffset="114500.0289">17886 15928 0,'0'0'0,"35"35"0,-17 0 16,-1-17-16,125 106 31,16 70-16,36 158 17,-229-140-17,-53-106 17,53-71-32</inkml:trace>
  <inkml:trace contextRef="#ctx0" brushRef="#br2" timeOffset="115185.029">14640 16863 0,'18'17'0,"-36"1"15,-35 0 1,-105 17 0,-89 18 15,-88 0 16</inkml:trace>
  <inkml:trace contextRef="#ctx0" brushRef="#br2" timeOffset="117078.4235">17604 17745 0,'-18'0'31,"18"-18"-31,-53-17 31,-88 123 16,70 106-16,71-176-31,0 123 16,18-124-16,194 72 47,70-195-16,-264 71-31,17 17 0,-70-211 47,-265 87-16,282 107 0</inkml:trace>
  <inkml:trace contextRef="#ctx0" brushRef="#br2" timeOffset="117870.6124">18697 17533 0,'-17'0'16,"-1"0"-1,18-18 1,-71 18 15,-17 53 0,71-35-31,-1 0 0,-70 140 32,88-34-17,53-1 1,-18-70-16,194 35 31,-141-88-15,283-176 31,-495 88 15,107 123-62,-1 0 0,0 54 31,107-1 1</inkml:trace>
  <inkml:trace contextRef="#ctx0" brushRef="#br2" timeOffset="122643.2645">16986 5203 0,'0'18'0,"18"-18"31,0 0 1,-1 0-32,1-18 0,105-123 47,-52 0-16,-71 159 16,0 17-47,0-17 15,-18 88 1,18-18 0,18 141 15,-1-158 16,1-71-16,106-18-15,17 18 15,-177 35 16,-17-17-32,-211 17 1,-36 1 15</inkml:trace>
  <inkml:trace contextRef="#ctx0" brushRef="#br2" timeOffset="125353.4163">18785 18344 0,'0'18'0,"-17"-18"47,-19 0-31,19 18-16,-18 52 31,17-17 0,106-53 16,-53 0-31,159 53 15,-158 18-15,-36-36-1,-36 0-15,-16-17 32,34-18-32,-35-71 31</inkml:trace>
  <inkml:trace contextRef="#ctx0" brushRef="#br2" timeOffset="125550.5269">19226 18327 0,'71'0'0,"-142"0"0,142 17 15,-89-17-15,-193 71 32,34-89 14</inkml:trace>
  <inkml:trace contextRef="#ctx0" brushRef="#br2" timeOffset="126027.7425">19297 18274 0,'0'18'0,"18"-1"15,105 124 17,-52 0-17,-89-17 17,-282 17-1</inkml:trace>
  <inkml:trace contextRef="#ctx0" brushRef="#br2" timeOffset="126526.9707">18150 18380 0,'18'17'16,"0"-17"-16,-1 18 16,-34 35-1,-19-18 1,-69 89-1,69 123 32,125-177-31,16 1 15,-69-71-15</inkml:trace>
  <inkml:trace contextRef="#ctx0" brushRef="#br2" timeOffset="126966.0217">17551 18750 0,'0'0'15,"35"35"-15,-17-35 16,-18-35-16,17 88 31,-176-53 0,-52 0 16</inkml:trace>
  <inkml:trace contextRef="#ctx0" brushRef="#br2" timeOffset="129794.613">19191 4974 0,'18'35'0,"-18"-17"0,35 53 16,-17-1-1,-1-35 1,1 107 0,0-1 15,-18-177 0,0-69-15,35-266 31,124 124-16,52 318 16,-193-1-32,-53-34-15,-142 175 32,36-105-1,282-88 16,-35-18-32,18 17 1,34 230 46,-140-211-62</inkml:trace>
  <inkml:trace contextRef="#ctx0" brushRef="#br2" timeOffset="130608.7866">20232 4798 0,'0'35'0,"0"-17"15,35-18 17,36 0-17,17-36 1,124-175 46,-212 193-30,-18 36-32,0 246 47,18-228-47,0-1 15,71 141 16,-54-176-31,1 18 0,0 0 16,-1-18-16,142 17 31,-141-17-31,17 0 16,124 0 15,-142 18 0,-563 105 16,387-105-31,124-18-16,-71 0 31</inkml:trace>
  <inkml:trace contextRef="#ctx0" brushRef="#br2" timeOffset="135923.9073">794 11254 0,'17'-18'0,"1"18"0,-36 123 62,18-105-62,0 53 0,-35 105 47,53-194-16,176-70 16,-141 88-47,-18 0 0,265 194 47,-477 71-16,-52-265 16,211-53-31</inkml:trace>
  <inkml:trace contextRef="#ctx0" brushRef="#br2" timeOffset="136168.8463">1605 11183 0,'35'0'16,"-105"18"-1,-424 105 32,282-88-31,177-35-16</inkml:trace>
  <inkml:trace contextRef="#ctx0" brushRef="#br2" timeOffset="136887.2485">2593 10583 0,'265'-17'0,"-89"-1"16,53 0 0,-176 18-16,-317 71 46,34-36-46,-934 124 32,882-124-32,0 18 15,-724 53 17,971-106-32</inkml:trace>
  <inkml:trace contextRef="#ctx0" brushRef="#br2" timeOffset="137570.5272">423 9842 0,'-17'0'16,"17"18"0,0 17-1,53 265 16,-71-53 1,0-229-1</inkml:trace>
  <inkml:trace contextRef="#ctx0" brushRef="#br2" timeOffset="137961.7634">617 9966 0,'36'0'15,"-19"-18"-15,177-35 47,-88 71-16,-106 123 1,-123 141 15,123-229-32,17 0 16,195-123 16,-159 52-47,0-35 16</inkml:trace>
  <inkml:trace contextRef="#ctx0" brushRef="#br2" timeOffset="138424.0036">1252 9913 0,'0'0'0,"18"-18"16,0 1 0,193-54 30,-193 71-46,53 53 32,-71-35-17,-36 105 17,19-105-17,-1 0-15,18 17 31,88 0 1,-70-35-32,70 212 47,-123-195-47,-230 107 46,265-142-46</inkml:trace>
  <inkml:trace contextRef="#ctx0" brushRef="#br2" timeOffset="138792.3648">1852 9860 0,'18'18'0,"-18"-1"47,0 89-16,-18-88-31,18 52 47,71-70-16,87-158 16</inkml:trace>
  <inkml:trace contextRef="#ctx0" brushRef="#br2" timeOffset="138929.4346">2117 9754 0,'0'0'0,"-18"36"15,18-1 1,0 0-16,18 177 31,17 35 0,-17-230 1</inkml:trace>
  <inkml:trace contextRef="#ctx0" brushRef="#br2" timeOffset="139316.5083">2452 9842 0,'0'18'16,"-53"0"-1,35 105 17,71-70 14,-35-70-30,35-19 0,123 89 46,-141 35-62,-35-52 16,-70 105 15,17-177 0</inkml:trace>
  <inkml:trace contextRef="#ctx0" brushRef="#br2" timeOffset="139492.4708">2858 9666 0,'0'0'47,"-142"71"-47,89-54 0,1 1 16,-160 35 15</inkml:trace>
  <inkml:trace contextRef="#ctx0" brushRef="#br2" timeOffset="139942.5189">3157 9631 0,'-35'0'16,"17"0"-16,1 0 15,-71 106 17,52 123-1,160-35 16,-107-194-47,213-106 31,-195 89-15,36-72-1,-142-17 17,53 106-32,1 18 15,-19 0-15,-16 70 31,34-35-31,18 35 16,35-70-16,-17 17 16,17-17-1</inkml:trace>
  <inkml:trace contextRef="#ctx0" brushRef="#br2" timeOffset="142046.3052">4233 10460 0,'0'0'0,"18"0"15,-36 0 17,-105 35-1,52 0-16,36 1 17</inkml:trace>
  <inkml:trace contextRef="#ctx0" brushRef="#br2" timeOffset="142243.4023">4286 10689 0,'71'35'0,"-142"-70"0,71 88 47,-35-53-31,-18 0-16,18 18 0,-106-1 31</inkml:trace>
  <inkml:trace contextRef="#ctx0" brushRef="#br2" timeOffset="144756.0174">5468 10037 0,'18'0'0,"-1"0"16,-34 70 15,-54 106 16,54-140-32,17-1 1,17-35 15,54-18-15,52 1 0,195 158 30,-283-35-30,-35-71-16,-88 159 31,-18-176-15,53-89 0</inkml:trace>
  <inkml:trace contextRef="#ctx0" brushRef="#br2" timeOffset="144957.0863">6068 9948 0,'17'0'0,"-34"0"0,34 18 15,-158 35 16,-123 35-15,123-53 15</inkml:trace>
  <inkml:trace contextRef="#ctx0" brushRef="#br2" timeOffset="145394.2484">6509 9754 0,'0'0'0,"35"-35"0,-17 35 15,-54 88 16,-122 477 16,193-301-31,35-158 0,107 53-1,-107-142 1</inkml:trace>
  <inkml:trace contextRef="#ctx0" brushRef="#br2" timeOffset="146623.857">6756 10283 0,'0'-17'32,"0"-1"15,35-52-32,0 34 1,124 1 15,-141 53-15,35 88-1,-142 158 32,36-123-16,89-88 16,17-35-47,17-18 0,-52 0 16,105-124 31</inkml:trace>
  <inkml:trace contextRef="#ctx0" brushRef="#br2" timeOffset="146979.0368">7391 10160 0,'0'18'15,"0"-1"1,0 1 0,0 88 15,17-89 16,19 1-32,87-18 1,18-35 15,-88-36 1</inkml:trace>
  <inkml:trace contextRef="#ctx0" brushRef="#br2" timeOffset="147180.0193">7655 10054 0,'-17'0'0,"17"71"31,88 246 0,-18-123 0,-52-211 1</inkml:trace>
  <inkml:trace contextRef="#ctx0" brushRef="#br2" timeOffset="147663.1594">8202 10019 0,'0'18'0,"-18"-18"15,-87 105 17,16 72-1,107-1 16,0-158-47,17-1 0,-17 1 0,52-18 15,107-35 17,-89-89-1,-106 71-16,-88 36 17,53 140-1,53-105-31,36 52 31,-1-70-31</inkml:trace>
  <inkml:trace contextRef="#ctx0" brushRef="#br2" timeOffset="148135.4445">8714 10089 0,'17'53'31,"1"36"-15,0 16 15,17 19-15,-18-106 31,-17-71-47,-35-212 31,-106-17 16,-35 335 0,140 123-16,177-70 16,-52-106-31,-72 0-16,1 0 0,0 0 15,35-35 1</inkml:trace>
  <inkml:trace contextRef="#ctx0" brushRef="#br2" timeOffset="148695.4829">9102 9825 0,'-18'0'0,"18"17"16,35 36 0,1 53-1,69 229 17,-69-246-1,17-54-16,-36-53 1</inkml:trace>
  <inkml:trace contextRef="#ctx0" brushRef="#br2" timeOffset="177248.3374">9684 9931 0,'17'0'0,"-17"-18"15,18 18 1,0 106 31,35 53-16,-36-124-15,-17-53 15</inkml:trace>
  <inkml:trace contextRef="#ctx0" brushRef="#br2" timeOffset="177435.469">9878 10037 0,'0'0'0,"35"0"0,-17 0 0,-18-18 15,-18 18 1,-176 35 15,71-35 0,105 0-15</inkml:trace>
  <inkml:trace contextRef="#ctx0" brushRef="#br2" timeOffset="178983.5985">10301 9754 0,'0'-17'0,"0"-1"0,18 0 47,70 248-1,-53-160-30,-17-52 0,0 17-1</inkml:trace>
  <inkml:trace contextRef="#ctx0" brushRef="#br2" timeOffset="179343.5803">10848 10072 0,'35'17'0,"-17"-17"15,-53 0 16,-18 18-31,-88 0 0,88-18 16,-335 53 31</inkml:trace>
  <inkml:trace contextRef="#ctx0" brushRef="#br2" timeOffset="179930.7842">10478 10425 0,'0'0'0,"17"0"16,1 0-16,-18-18 0,17 18 15,-17 35 32,-35 53-16,35-35 1,18-70-1,17-19-31,36 36 31,123 106 16,-177-88-47,-17 0 16,0 17-16,-88 35 31,35-87-16,36-19 1</inkml:trace>
  <inkml:trace contextRef="#ctx0" brushRef="#br2" timeOffset="180116.7197">10901 10442 0,'-18'18'31,"36"-36"-31,-265 54 32,176-36-32,-17 17 31</inkml:trace>
  <inkml:trace contextRef="#ctx0" brushRef="#br2" timeOffset="180550.8648">10672 9507 0,'52'0'0,"-16"18"15,-1-18-15,318 300 32,-194-88-17,-71 87 1,-494 319 31,265-477-16,123-106-31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38:07.039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11465 9507 0,'18'-17'15,"0"-19"1,-18 19-16,35-142 31,-35-35 0,0 106-31,35-230 47,-35 265-47,71-176 32,-54 194-17,-17 17 126,0 1-126,18 17 17,0 0-17</inkml:trace>
  <inkml:trace contextRef="#ctx0" brushRef="#br0" timeOffset="1428.2367">11730 8326 0,'18'0'16,"-1"0"62,1 0-63,52 0 17,-52 0-32,70 35 31,-70-35-31,88 17 31,105 1 0,54 17 1,-1-17 14,-228 0-46,-1-18 0,0 0 0,389 17 63,-389 1-63,159-18 16,-159 0-16,230 0 46,193 18 1,-422-18-47,528 0 63,-511-18-63,88 18 15,318 18 32,-406-18-47,388 35 32,-388-35-32,-1 0 0,54 0 15,318 17 16,52-17 1,124 0 15,-477 0-47,-70 0 0,18-17 15,440 17 16,-264 0-15,123 0 15,-299 0-31,511-35 32,-529 35-32,70 0 15,142 0 1,-194 0-16,264-18 31,-265 18-31,654-18 47,-601 18-31,318 18 15,-247 0-16</inkml:trace>
  <inkml:trace contextRef="#ctx0" brushRef="#br0" timeOffset="3367.2014">12418 9066 0,'-18'0'31,"0"18"-15,-52 17-1,-89 106 17,124-123-1</inkml:trace>
  <inkml:trace contextRef="#ctx0" brushRef="#br0" timeOffset="3576.0891">12083 9049 0,'17'-18'0,"1"18"16,0 0-1,34 71 1,72 87 15,-36-105-15,-35-53 15,-18 0-31</inkml:trace>
  <inkml:trace contextRef="#ctx0" brushRef="#br0" timeOffset="4296.7036">12859 8714 0,'17'0'63,"1"0"-63,158 0 47,-158 0-47,53 35 31,-71-17-31,-71 70 47,-35-18 15,159-70-46,53 71 15,-106-54-15,-18 1-1,-35 0-15,-105-1 47,140-17-47</inkml:trace>
  <inkml:trace contextRef="#ctx0" brushRef="#br0" timeOffset="4741.4664">13899 9137 0,'18'18'0,"0"-18"15,-71 0 16,-53 0-15,18 0 15,70 0-15</inkml:trace>
  <inkml:trace contextRef="#ctx0" brushRef="#br0" timeOffset="5334.1628">14376 8961 0,'17'0'0,"-34"0"47,-89 52-16,88-52-31,-123 142 32,106-89-32,35 141 47,70-142-47,213-34 46,-213-230 17,-87 212-63,-1 0 0,-53 177 47,71-160-32,18 54 17</inkml:trace>
  <inkml:trace contextRef="#ctx0" brushRef="#br0" timeOffset="5622.9952">15169 9243 0,'0'17'0,"0"1"31,-70 53-15,52-54-16,1 1 0,-36 17 0,-53 71 47,88-88-32</inkml:trace>
  <inkml:trace contextRef="#ctx0" brushRef="#br0" timeOffset="5768.9182">14870 9260 0,'70'106'32,"-140"-212"-32,158 248 15,-53-90-15,71 54 32,-71-106-17</inkml:trace>
  <inkml:trace contextRef="#ctx0" brushRef="#br0" timeOffset="6268.65">15540 8996 0,'18'-18'15,"123"-35"16,-88 53-15,-18 0 15,-35 18-31,-53 70 32,35-70-17,-52 17 1,52 18-1,89-18 32,-54-35-47,19 0 16,-1 0-16,0 0 0,18 0 16</inkml:trace>
  <inkml:trace contextRef="#ctx0" brushRef="#br0" timeOffset="6580.4842">16686 9119 0,'0'18'0,"0"17"16,0 18 0,-17 18-1,-1-1 16,18-34-15</inkml:trace>
  <inkml:trace contextRef="#ctx0" brushRef="#br0" timeOffset="6756.3896">16739 9260 0,'0'0'31,"-53"18"-16,-17-18 1,-71 0 0,141-18-1</inkml:trace>
  <inkml:trace contextRef="#ctx0" brushRef="#br0" timeOffset="6996.2612">17268 8943 0,'-17'0'0,"-1"0"16,-88 317 46,89-211-46,17-88-1</inkml:trace>
  <inkml:trace contextRef="#ctx0" brushRef="#br0" timeOffset="7207.1495">17392 8908 0,'18'-18'16,"-36"36"-16,18-1 31,-53 160 0,53-142-31,0 0 16,0 212 31</inkml:trace>
  <inkml:trace contextRef="#ctx0" brushRef="#br0" timeOffset="7457.0156">17921 9066 0,'-18'0'16,"-87"71"15,-72 88 16</inkml:trace>
  <inkml:trace contextRef="#ctx0" brushRef="#br0" timeOffset="7641.917">17604 9066 0,'17'0'0,"1"18"16,17 88 15,0-53-15,18 17 0,-17-52-1</inkml:trace>
  <inkml:trace contextRef="#ctx0" brushRef="#br0" timeOffset="7922.7668">18715 9066 0,'17'0'0,"-17"18"16,-17-18-1,-177 0 17,123 35-1</inkml:trace>
  <inkml:trace contextRef="#ctx0" brushRef="#br0" timeOffset="8453.4827">19544 8819 0,'-18'-17'15,"1"17"-15,-1-18 16,-17 18 0,-124 53-1,-70 106 48,193 0-32,248-54 0,-177-105-31,300-35 47,-335 0-47,-52-53 31,-125 141 16,160-18-31,17-17-16,52 105 31</inkml:trace>
  <inkml:trace contextRef="#ctx0" brushRef="#br0" timeOffset="11019.1119">11959 6950 0,'-17'0'0,"17"17"32,0 89-1,0-18 16,52-88-16,-34 0-31,88 0 16,158 0 30,1 0-14,-177 18-32,-35-18 15,-18 0-15,283 18 32,193-36 30,-440 18-62,141 0 31,-1 0 1,19 0-1,87 0 0,-140-18 0,-142 18-31,106-17 16,-123 17-16,264 0 47,-212 0-32,-17 0-15,177-36 32,69 19 15,-140 17-16,-35 0 0,-107 17-31,19 1 47,-36-36 15,53-34-62,-1-125 47,-52 160-15</inkml:trace>
  <inkml:trace contextRef="#ctx0" brushRef="#br0" timeOffset="12241.2197">7461 8749 0,'18'18'0,"-36"-1"16,-123 107 15,-53-1 16</inkml:trace>
  <inkml:trace contextRef="#ctx0" brushRef="#br0" timeOffset="12448.1093">7020 8749 0,'53'-18'16,"-106"36"-16,247 158 47,-141-140-47,-35-19 15,-1 1-15,72 17 16,-36-35-16</inkml:trace>
  <inkml:trace contextRef="#ctx0" brushRef="#br0" timeOffset="12904.8843">7832 8396 0,'17'0'15,"19"0"1,-1 0-16,124 0 47,-159 35-16,0-17-31,-141 123 47,123-106-47,71 18 47,106-35-31,-142-18-1,36 0 1</inkml:trace>
  <inkml:trace contextRef="#ctx0" brushRef="#br0" timeOffset="13142.7567">8749 8837 0,'18'0'0,"-54"0"16,-87 0 15,35 0 16</inkml:trace>
  <inkml:trace contextRef="#ctx0" brushRef="#br0" timeOffset="13557.5348">9243 8643 0,'0'0'0,"-18"35"16,18-17-1,0 0-15,-17 17 16,-19 53 15,36-53 0,88-17 16,36-18-31,-1-71 15,-87 36-31</inkml:trace>
  <inkml:trace contextRef="#ctx0" brushRef="#br0" timeOffset="13736.4392">9543 8520 0,'0'0'0,"-18"17"16,18 36-16,0-18 15,0 1-15,0 246 31,0-106 1,0-140-17</inkml:trace>
  <inkml:trace contextRef="#ctx0" brushRef="#br0" timeOffset="13991.3028">10089 8872 0,'-17'18'16,"-1"0"-1,-35 35 1,-70 70 15,70-70 16</inkml:trace>
  <inkml:trace contextRef="#ctx0" brushRef="#br0" timeOffset="14192.1961">9754 8925 0,'71'53'32,"-54"-53"-32,54 106 31,17-18 0,-52-88-15</inkml:trace>
  <inkml:trace contextRef="#ctx0" brushRef="#br0" timeOffset="14440.0933">10619 8749 0,'0'35'15,"0"53"17,0 18-17,0-35 1,-18-18 15</inkml:trace>
  <inkml:trace contextRef="#ctx0" brushRef="#br0" timeOffset="14609.999">10707 8943 0,'17'-18'15,"-34"36"-15,17 0 16,-35-18-1,-89 17 1,-17-17 15</inkml:trace>
  <inkml:trace contextRef="#ctx0" brushRef="#br0" timeOffset="15219.6636">10989 8714 0,'0'-18'16,"18"-17"15,17 17-15,18 18-1,35 35 1,-35 71 31,-88-88-47,-18 35 16,-18 0 30,106-36-14,89 107 15,-442-18-1,248-106-46,52 0 16,1-53 0</inkml:trace>
  <inkml:trace contextRef="#ctx0" brushRef="#br0" timeOffset="18108.1204">7373 9331 0,'-71'0'15,"36"0"32,70 0-47,-17 0 16,141 88 31,-194-88-32,-301-17 32,354 17-15,123 35-17,-88 53 48,-141-53-32</inkml:trace>
  <inkml:trace contextRef="#ctx0" brushRef="#br0" timeOffset="28048.8642">27852 5398 0,'-35'35'0,"17"-18"16,0 19-16,-88 87 31,-17 54-15,52-72 15,36-69-15</inkml:trace>
  <inkml:trace contextRef="#ctx0" brushRef="#br0" timeOffset="28259.7509">27446 5398 0,'141'141'31,"-123"-124"-31,123 177 31,-18-70 16,-105-142-47</inkml:trace>
  <inkml:trace contextRef="#ctx0" brushRef="#br0" timeOffset="28773.4765">28416 4921 0,'0'-17'16,"36"-1"15,87 18 1,-17 53-17,-89-35-15,1 52 47,-141-35-16,105-17 1,89 17-1,52 142 16,-158-160-32,-1 1-15,19-18 0,-195 0 32,159-18-17</inkml:trace>
  <inkml:trace contextRef="#ctx0" brushRef="#br0" timeOffset="29232.232">29192 6562 0,'0'0'0,"-70"17"0,35-17 16,-459-88 15,0 18-16,88 34 1,318 19 31</inkml:trace>
  <inkml:trace contextRef="#ctx0" brushRef="#br0" timeOffset="29642.0121">27993 6985 0,'-18'18'0,"1"17"15,-195 159 17,177-176-32,-71 70 47</inkml:trace>
  <inkml:trace contextRef="#ctx0" brushRef="#br0" timeOffset="29835.9263">27622 7038 0,'18'18'15,"-36"-36"-15,160 141 32,-125-87-32,36-1 0,88 141 46,-123-176-46</inkml:trace>
  <inkml:trace contextRef="#ctx0" brushRef="#br0" timeOffset="30194.7176">28452 6985 0,'-18'0'16,"36"0"-16,-36-18 0,53 1 15,159-1 17,-176 18-32,70 88 46,-211 18-14,17-18-1,106-52 0,106-1-15,52-35 15</inkml:trace>
  <inkml:trace contextRef="#ctx0" brushRef="#br0" timeOffset="30473.5679">30057 6668 0,'-18'0'0,"0"17"15,-70-17 1,-88 0 31</inkml:trace>
  <inkml:trace contextRef="#ctx0" brushRef="#br0" timeOffset="30619.4911">29880 6773 0,'18'18'0,"-36"-36"0,36 124 31,-53-88-31,-106-1 32,123-17-17,-70-88 1</inkml:trace>
  <inkml:trace contextRef="#ctx0" brushRef="#br0" timeOffset="30959.3085">30886 5909 0,'-18'35'0,"18"-17"0,-106 141 47,89-142-47,-72 72 15,72-89-15,-19 17 16</inkml:trace>
  <inkml:trace contextRef="#ctx0" brushRef="#br0" timeOffset="31104.231">30480 5944 0,'35'0'0,"-35"18"16,88 52-1,107 142 32,-178-212-31</inkml:trace>
  <inkml:trace contextRef="#ctx0" brushRef="#br0" timeOffset="31322.1163">31468 5944 0,'0'18'0,"-18"-18"0,-105 106 31,-54 17 0,142-87-15,0-36 0</inkml:trace>
  <inkml:trace contextRef="#ctx0" brushRef="#br0" timeOffset="31507.0158">31080 5909 0,'0'18'15,"0"-36"-15,106 230 32,-89-177-17,142 88 17</inkml:trace>
  <inkml:trace contextRef="#ctx0" brushRef="#br0" timeOffset="31739.8919">32015 5944 0,'0'36'16,"-71"-1"-1,0 0 1,-158 71 15,212-106-15</inkml:trace>
  <inkml:trace contextRef="#ctx0" brushRef="#br0" timeOffset="31923.794">31574 5856 0,'35'35'16,"-17"-17"-16,246 264 47,-246-246-47,-1-1 15</inkml:trace>
  <inkml:trace contextRef="#ctx0" brushRef="#br0" timeOffset="32193.6498">32650 6862 0,'0'0'0,"52"35"0,1-18 15,-211-52 17,69 18-17,-1516-283 48,1500 282-63,-107 0 0,106 18 31</inkml:trace>
  <inkml:trace contextRef="#ctx0" brushRef="#br0" timeOffset="32658.4008">31168 7232 0,'0'0'0,"18"0"15,-18 35 1,-194 71 15,35-18-15,124-88 0</inkml:trace>
  <inkml:trace contextRef="#ctx0" brushRef="#br0" timeOffset="32841.3203">30815 7144 0,'88'123'32,"-176"-246"-32,194 281 0,-106-122 0,18-19 0,-1 19 15,107 122 16,-54-140-31</inkml:trace>
  <inkml:trace contextRef="#ctx0" brushRef="#br0" timeOffset="33008.2235">31944 7355 0,'0'0'0,"0"18"0,-35 17 16,-283 89 31,159-89-31</inkml:trace>
  <inkml:trace contextRef="#ctx0" brushRef="#br0" timeOffset="33191.1159">31415 7302 0,'35'18'0,"-70"-36"0,388 389 47,-318-353-47,-17 17 16,52 35-16</inkml:trace>
  <inkml:trace contextRef="#ctx0" brushRef="#br0" timeOffset="35739.7541">30780 5856 0,'-18'0'31,"1"-18"-31,-36 1 15,-141-18 17,158 17-1,19 71-15,52-36-16,230 177 46,-230-176-46,-35 0 16,-18-36 15,-158-35 1,70 53 14,247 177-14,-35-19 15,-141-158-47,-18 0 15,35 0-15,-176-35 31,159 123-15,17 124 31</inkml:trace>
  <inkml:trace contextRef="#ctx0" brushRef="#br0" timeOffset="36837.1803">31027 7267 0,'17'0'0,"19"-17"15,17-72 17,-265-34-1,141 105 0,71 36 0,53 52-15,88 195 47,-317-283-32,141 18-31,-36 89 47,71-72-32,106 142 17,-247-88 14,123-89-46,-52 18 32</inkml:trace>
  <inkml:trace contextRef="#ctx0" brushRef="#br0" timeOffset="38752.1447">31432 5838 0,'36'0'16,"-19"0"-16,1 0 0,35 18 47,-88-53-32,-18 17 1,-35-17 15,105 70 0,54 53 1,35 18-17,-159-35 32,17-71-47,1 0 16,0 0-16,17 0 0,-141-18 31,142 71 16,70 18-16,-36-1 0,-228-35 16,193-35-31,0 0-16,1 36 31,34 17-15</inkml:trace>
  <inkml:trace contextRef="#ctx0" brushRef="#br0" timeOffset="39792.5882">31926 7408 0,'53'36'0,"-70"-36"31,17-18-15,-124-17 0,-52-18-1,88 35 32,193 142-16,125 105 16,-230-211-47,-18-18 16,-194-36 15,-17-52 0,211 123 1,160 159-1,-89-88 16,-89-106-47,1 0 0,-71-35 31,-35-71 0,141 88-31,0-17 16</inkml:trace>
  <inkml:trace contextRef="#ctx0" brushRef="#br0" timeOffset="40539.1895">32332 6332 0,'0'0'0,"-106"36"16,71-19-16,-194-17 15,-248-141 32,283-35-15,212-248 14,423 266-14,300 422 15,-300 424-1,-600-529-30,-670-353 31,741 141-16</inkml:trace>
  <inkml:trace contextRef="#ctx0" brushRef="#br0" timeOffset="42610.0823">12753 7938 0,'0'-36'0,"18"36"16,-18-17-1,-194 211 32,52-71-16,125-105-15,-1-1-16,0-17 47</inkml:trace>
  <inkml:trace contextRef="#ctx0" brushRef="#br0" timeOffset="42824.9833">12312 7796 0,'18'0'16,"-36"0"-16,53 36 16,-17-36-16,70 123 31,282 159 31,-317-246-46</inkml:trace>
  <inkml:trace contextRef="#ctx0" brushRef="#br0" timeOffset="46914.782">12012 7885 0,'-18'0'0,"1"-18"0,-1 18 0,-123-53 31,123 35-15,-17 1-16,-35-1 15,-477-88 32,282 53-31,18 18-1,-247 0 17,-17 52-1,-107 213 0,583-195-31,-229 141 47,175-140-31,107-54 15</inkml:trace>
  <inkml:trace contextRef="#ctx0" brushRef="#br0" timeOffset="47544.4456">11412 7955 0,'18'0'16,"0"0"0,-18-17-1,-53-1 17,-335 0 14,317 18-46,-511 36 32,441-1-32,-194 106 31,282-88-15,53-18-1,0-17 16</inkml:trace>
  <inkml:trace contextRef="#ctx0" brushRef="#br0" timeOffset="48132.1317">12100 8096 0,'18'0'0,"-53"0"16,17 0-16,-105 18 31,-195 141 0,265-124-15,-159 88 15,177-105 1</inkml:trace>
  <inkml:trace contextRef="#ctx0" brushRef="#br0" timeOffset="49741.301">12382 10089 0,'0'18'0,"0"0"16,-52 35 15,-160 176 0,177-211 0</inkml:trace>
  <inkml:trace contextRef="#ctx0" brushRef="#br0" timeOffset="49932.1808">12030 10142 0,'0'0'16,"141"89"15,-124-72-31,1 1 0,141 141 32,-53-89-1,-89-52-16</inkml:trace>
  <inkml:trace contextRef="#ctx0" brushRef="#br0" timeOffset="50473.8918">12912 9842 0,'0'0'0,"17"-17"15,1-1 1,17 1-1,1-1 1,16 0 0,72 54 15,-124-19-31,0 1 16,-35 35 15,-36-18 16,89-17-32,35 17 1,35 53 15,-353-35 32,248-53-48</inkml:trace>
  <inkml:trace contextRef="#ctx0" brushRef="#br0" timeOffset="51170.5198">14005 10354 0,'36'18'0,"-36"-1"0,0 1 0,-53-18 31,-177-35 1,213 35-32,-36 0 46</inkml:trace>
  <inkml:trace contextRef="#ctx0" brushRef="#br0" timeOffset="51568.3073">14446 10248 0,'-17'0'0,"17"18"47,-71 35-16,53-36-15,1 1-16,-1 35 31,142-18 16,87-35-16,-123-53-15</inkml:trace>
  <inkml:trace contextRef="#ctx0" brushRef="#br0" timeOffset="51781.1974">14728 10178 0,'0'0'15,"-17"-18"-15,17 36 16,0 35-1,-53 229 17,18-106 15,35-141-16</inkml:trace>
  <inkml:trace contextRef="#ctx0" brushRef="#br0" timeOffset="52109.0306">15293 10442 0,'18'18'0,"-71"52"31,35-34-31,-105 70 31,-1-36 1</inkml:trace>
  <inkml:trace contextRef="#ctx0" brushRef="#br0" timeOffset="52283.939">14958 10442 0,'0'0'16,"123"88"0,-105-70-16,17 35 15,124 106 17,-124-142-17</inkml:trace>
  <inkml:trace contextRef="#ctx0" brushRef="#br0" timeOffset="52824.6351">15540 10195 0,'18'0'15,"17"0"17,53-35-17,-17 106 32,-71-54-47,0 18 16,-106 89 15,53-71 32,141-35-32,-17-18-16</inkml:trace>
  <inkml:trace contextRef="#ctx0" brushRef="#br0" timeOffset="54242.8781">16616 10231 0,'35'-18'16,"-17"18"-1,-18 18 1,0 105 0,-36 18 15,19-35 0,17-88 0</inkml:trace>
  <inkml:trace contextRef="#ctx0" brushRef="#br0" timeOffset="54392.8149">16757 10425 0,'18'0'15,"-36"0"-15,18 0 16,-124 35 15,-87-17 16</inkml:trace>
  <inkml:trace contextRef="#ctx0" brushRef="#br0" timeOffset="55038.452">17092 10195 0,'18'-17'46,"-1"-1"-30,36 18-16,106-18 47,-71 54-16,-194 140 16,71-158-47,17-1 16,1 1 15,70-18-15,88 123 30,-141-34-30,-247-19 31,229-70-16,-35-88-31</inkml:trace>
  <inkml:trace contextRef="#ctx0" brushRef="#br0" timeOffset="55359.3098">18045 10442 0,'17'0'16,"-17"18"-1,-70 52 1,-107 36 15,71-88-15,71-36-1</inkml:trace>
  <inkml:trace contextRef="#ctx0" brushRef="#br0" timeOffset="55550.1945">17674 10407 0,'0'0'0,"229"176"31,-211-140-31,53-1 0,-36 0 47</inkml:trace>
  <inkml:trace contextRef="#ctx0" brushRef="#br0" timeOffset="56361.7608">18221 9895 0,'0'0'0,"-18"0"16,1-17-16,-1-1 15,53 53 17,230 230-1,-195-106-15,-52 158 15,-18-281-31,-123 122 31,105-140-15,0-18-1,1 0-15</inkml:trace>
  <inkml:trace contextRef="#ctx0" brushRef="#br0" timeOffset="57276.2721">12047 9719 0,'36'0'0,"-36"-18"0,-18 54 31,-88 34-15,-123 177 31,176-88-32,88-18 1,89-17 31,-89-124-31,-17 0-1</inkml:trace>
  <inkml:trace contextRef="#ctx0" brushRef="#br0" timeOffset="58297.726">11271 10178 0,'18'17'16,"0"-17"15,-18 18-16,17-18 1,-34 0 109,-54 0-109,18 0-16,-18 0 15,19 0-15,-213 0 32,247 0-1</inkml:trace>
  <inkml:trace contextRef="#ctx0" brushRef="#br1" timeOffset="68371.1007">11342 10707 0,'0'17'0,"17"-17"31,1 0-15,17 0-16,-17-17 0,105 17 31,72 0 0,104 17 0,36 19 16,-299-36-31,17 17-16,-18-17 0,124 18 31,-53 0 0,-18-18-15,106 17 0,53 1 15,0-18 0,35 0 16,-229 0-31,0 0-16,-18 0 0,141 0 31,-87 0-15,263 0 30,-175 18-14,264 17 15,-406-35-32,0 0-15,389 0 47,-125 17 0,19-17-16,-212 0-31,88 18 16,-141-18-1,141 18 1,529 35 31,-211-36 0,-72 1-32,301-53 32,-300-1-15,353 36 14,-723 0-46,17 0 0,106-17 32,-177-1-32</inkml:trace>
  <inkml:trace contextRef="#ctx0" brushRef="#br1" timeOffset="78128.0428">14270 11465 0,'53'18'0,"-36"-18"16,1 0-16,0 0 31,-54 0 1,-175 35-1,105-17 0,53-18-15,71 0 15</inkml:trace>
  <inkml:trace contextRef="#ctx0" brushRef="#br1" timeOffset="78741.7151">14781 11430 0,'0'-18'31,"0"1"-15,18-1-1,70-35 16,89 18 16,-160 70-31,1-17-16,-106 158 47,-1-88-32,-16 1 1,16 16 0,54-34 31,70-53-32,248 17 32,-248-35-31,0 0-1,1 0 1</inkml:trace>
  <inkml:trace contextRef="#ctx0" brushRef="#br1" timeOffset="79097.5252">15610 11712 0,'18'0'0,"-36"0"32,-17 18-32,-53 35 31,-71 106 16,124-142-32</inkml:trace>
  <inkml:trace contextRef="#ctx0" brushRef="#br1" timeOffset="79332.3996">15328 11730 0,'18'0'16,"17"35"15,71 71 0,-88-88-31,158 105 31,-158-105-31,17-18 16</inkml:trace>
  <inkml:trace contextRef="#ctx0" brushRef="#br1" timeOffset="79808.1364">16069 11448 0,'0'-18'15,"53"0"1,-53 1-16,35 17 0,142-53 47,-160 123-16,-105 19 0,0 34 16,282-105 31</inkml:trace>
  <inkml:trace contextRef="#ctx0" brushRef="#br1" timeOffset="88430.076">17092 11818 0,'18'18'0,"-36"-18"15,-17 0 1,-89 0 15,1 0 16,123-18-31</inkml:trace>
  <inkml:trace contextRef="#ctx0" brushRef="#br1" timeOffset="88947.8082">16933 11642 0,'0'17'0,"18"-17"0,70 141 47,-88-123-47,18 35 16,-18 70 15</inkml:trace>
  <inkml:trace contextRef="#ctx0" brushRef="#br1" timeOffset="89644.4267">17939 11659 0,'0'0'0,"17"0"0,1 0 16,-194 0 31,-18 53-16,176 0 0,124 35 1,-71-70-32,141 264 46,-158-211-46,-18-54 16,-141 54 15,35-106-15,106-18 0,106-106 15,53-88 0,-106 88 0,-106 159 16</inkml:trace>
  <inkml:trace contextRef="#ctx0" brushRef="#br1" timeOffset="90133.1657">18327 11959 0,'0'18'0,"-18"52"31,-35-17-15,-88 53 15,106-88 0,17-36-31</inkml:trace>
  <inkml:trace contextRef="#ctx0" brushRef="#br1" timeOffset="90292.0803">18009 11977 0,'53'17'32,"-35"1"-32,17 17 0,36 36 15,211 141 32,-264-195-31</inkml:trace>
  <inkml:trace contextRef="#ctx0" brushRef="#br1" timeOffset="92224.0474">19420 9631 0,'0'-18'15,"18"18"-15,0-17 32,-18 175-1,17-122-31,1 175 31,-18-158-31,35 71 16,-35-36-16,36 71 47</inkml:trace>
  <inkml:trace contextRef="#ctx0" brushRef="#br1" timeOffset="93110.5869">19685 10389 0,'53'36'31,"-53"-89"-15,53-106 15,0 71 0,-18 229 16,-158 194 0,87-317-47,-52-1 47,35-70-31,-88-194 31,123 177-32,54 52 48,-19 36-63,177 35 31,-176-36-31,88 1 31,-18-18-15,-70 0 15,-159-35 16,17 17 0,142 53-32,52 54 17,-34-54-1,-160 0 16,89-35-16,52 0-15</inkml:trace>
  <inkml:trace contextRef="#ctx0" brushRef="#br1" timeOffset="93765.2411">19526 11853 0,'18'0'0,"0"0"0,-1 0 16,-87 36 15,-107-36 0,142 0-31,-53-18 47,105 18-31</inkml:trace>
  <inkml:trace contextRef="#ctx0" brushRef="#br1" timeOffset="94245.9681">20108 11624 0,'36'0'0,"-54"0"46,-88 35-30,-123 212 47,211-211-63,177 228 46,-124-264-30,159 18 0,-35-71-1,-88-71 32,-89 107-47,-53-1 16,54 18-16,-54 71 15,18 140 48,71-193-63</inkml:trace>
  <inkml:trace contextRef="#ctx0" brushRef="#br1" timeOffset="98283.8097">7391 9437 0,'123'-35'62,"-123"17"-46,-17 18 0,-19 0-16,-317 18 47,142-124 31,281 106-78,389 0 31,-212 17 0,-212 1-31,-317 0 47,158-18-47,1 0 16,-36 17-1,18-17 1,564 0 31,-281 36-32,-72-36-15,36 17 0,17 36 32,-828-123 30,511 52-31,776 141 48,-600-123-79,-17 0 15,-71 0-15,-141-17 16,177-1-16,-124-17 31,247 35-15,264 70 31,-282-70-47</inkml:trace>
  <inkml:trace contextRef="#ctx0" brushRef="#br1" timeOffset="103178.2164">13741 7849 0,'70'0'0,"-52"0"0,17 0 16,-17 0-16,35 36 31,-36-36-31,1 35 47,-106-35-16,-212 0 1,229 18-1,89-18-15</inkml:trace>
  <inkml:trace contextRef="#ctx0" brushRef="#br1" timeOffset="104014.7836">14534 7708 0,'-17'0'0,"17"18"31,0-36-15,0-17 0,53-36 15,105 1 16,-140 70-47,123 88 31,-123-35-31,-18-35 16,0 17-16,-88 159 31,-371 88 31,389-282-30,175-194 15,-87 176-47,53-17 15,-54 35-15,142 53 31,-71 0-15,247 123 31,-299-176-47,-1 0 16</inkml:trace>
  <inkml:trace contextRef="#ctx0" brushRef="#br1" timeOffset="112846.0516">14270 12929 0,'35'0'0,"-17"0"15,-1 0-15,1 0 16,0 0 0,-54 0 15,-105-35 0,-88 35 16</inkml:trace>
  <inkml:trace contextRef="#ctx0" brushRef="#br1" timeOffset="113518.6916">14993 12753 0,'18'0'16,"-1"0"31,19 0-32,87-35 1,-17 35 0,-18 53 15,-176 123 16,70-158-47,-35 17 15,36-17-15,-89 87 32,106-52-1,141 0 0,-88-53-31,53 0 31,-89 0-31</inkml:trace>
  <inkml:trace contextRef="#ctx0" brushRef="#br1" timeOffset="113749.5678">15963 13000 0,'-17'18'31,"-72"70"-15,-158 70 31,212-158-32</inkml:trace>
  <inkml:trace contextRef="#ctx0" brushRef="#br1" timeOffset="113914.4788">15610 13000 0,'36'0'0,"-72"0"0,178 106 32,-142-71-32,123 106 31,-35-88 0,-35-53-15</inkml:trace>
  <inkml:trace contextRef="#ctx0" brushRef="#br1" timeOffset="114364.2381">16245 12788 0,'36'-17'0,"-1"-1"15,194-35 17,-211 53-17,0 53 16,-71 53 1,-71 0-1,124-36 0,71-52 0,17-18-15,-70 0-16,-1 0 16</inkml:trace>
  <inkml:trace contextRef="#ctx0" brushRef="#br1" timeOffset="115351.7283">17321 13106 0,'18'-18'0,"0"18"0,17-18 31,-53 124 16,18-53-47,-35 141 31,35-176-15,-18-1 0,18-34-1</inkml:trace>
  <inkml:trace contextRef="#ctx0" brushRef="#br1" timeOffset="115533.6301">17462 13282 0,'18'-18'0,"0"18"31,-106 0-15,-124 0 31,194-17-32</inkml:trace>
  <inkml:trace contextRef="#ctx0" brushRef="#br1" timeOffset="115981.3906">17762 13141 0,'0'18'78,"0"-1"-78,-17-17 32,-71 71-17,123-36 32,71-35-31,-89 0-1,195-70 17,-177 52-17</inkml:trace>
  <inkml:trace contextRef="#ctx0" brushRef="#br1" timeOffset="116213.2653">18062 13000 0,'-35'18'47,"35"17"-47,-35 176 31,35-175-31,0-1 16,0 0-16,-18 142 31,18-160 0</inkml:trace>
  <inkml:trace contextRef="#ctx0" brushRef="#br1" timeOffset="116988.8509">18027 13123 0,'0'0'16,"18"0"-16,-1 0 16,-17-17-1,0-1 1,-70 0 15,-19 36 16,-16 88-16,87-36-15,18 1 15,194-89 16,-123-52-31,-71-89 30,-159 89-14,141 70-32,-35 35 15</inkml:trace>
  <inkml:trace contextRef="#ctx0" brushRef="#br1" timeOffset="117513.5687">17956 13335 0,'0'-35'0,"-35"35"31,-18 0 0,-158 70 0,122 71 1,195-35-1,229-159 16,-317 36-32,-124-160 17,0 89-1</inkml:trace>
  <inkml:trace contextRef="#ctx0" brushRef="#br1" timeOffset="117949.3494">17974 13000 0,'0'-18'15,"0"1"1,-71 17 15,-123 53 16,124 123-16,264-35 16,-159-141-47,0 0 16,107-141 15,-160 17-15,-106 72 15,1 104 0</inkml:trace>
  <inkml:trace contextRef="#ctx0" brushRef="#br1" timeOffset="118445.094">17851 13388 0,'52'-18'0,"-34"18"16,17-35 0,-88 0 30,-70 70-30,35 36 15,17 158 16,89-212-47,17 1 0,177 0 47,-177-18-47,71-318 63,-124 301-63,-52-36 15,17 35 16</inkml:trace>
  <inkml:trace contextRef="#ctx0" brushRef="#br1" timeOffset="118743.9345">18468 13282 0,'-18'0'16,"-35"35"0,-52 54 15,-37 16 16,125-105-32</inkml:trace>
  <inkml:trace contextRef="#ctx0" brushRef="#br1" timeOffset="118923.8272">18133 13264 0,'35'0'15,"-70"0"-15,158 106 32,-87-70-17,16 16-15,90 54 32,-107-88-17</inkml:trace>
  <inkml:trace contextRef="#ctx0" brushRef="#br1" timeOffset="120985.7238">19491 13176 0,'35'18'0,"-35"0"0,18-18 31,-53-18-15,-177 0 31,141 18-32,54 18 17,34-18-17</inkml:trace>
  <inkml:trace contextRef="#ctx0" brushRef="#br1" timeOffset="121824.2734">20214 12859 0,'0'0'15,"18"0"-15,-1 0 0,-34 0 47,-107 17 0,-34 160-16,140-142-31,18 194 32,35-193-32,-17-19 15,88 36 1,211-141 31,-246-53-32,-265 70 32,123 354 16,89-283-63,-18 17 15,17 1-15,19-18 16</inkml:trace>
  <inkml:trace contextRef="#ctx0" brushRef="#br1" timeOffset="123115.5865">20496 12735 0,'53'0'0,"-35"0"0,0 0 16,17 18-16,71 35 31,-53 17-15,0 89 0,-36-106-16,18 476 62,-52-494-62,-1-17 0,-88 35 16,36-18-1,35-35-15,-71 0 16</inkml:trace>
  <inkml:trace contextRef="#ctx0" brushRef="#br1" timeOffset="124009.1037">13899 12365 0,'0'0'16,"36"17"-1,-54-17 1,-88-17 15,-211 246 1,246-105-17,71-71 1,-35 158-1,35-105-15,18-88 0,17 52 16,71 18 0,-18-88 31</inkml:trace>
  <inkml:trace contextRef="#ctx0" brushRef="#br1" timeOffset="124900.6256">13000 12841 0,'35'0'0,"-17"0"15,17 0 17,-53 0-1,-17 0 125,0 0-156,0 0 16,-265-18-1,-229 18 32</inkml:trace>
  <inkml:trace contextRef="#ctx0" brushRef="#br1" timeOffset="126169.946">20690 14217 0,'106'18'0,"-70"-18"15,122 17 17,-140 1-1,-230 0 16,-493-71-16,-1677-177 16,1818 177-32,-1341-70 1,-547-54 15,265 54 1,1499 105-1</inkml:trace>
  <inkml:trace contextRef="#ctx0" brushRef="#br1" timeOffset="131861.9993">15275 14305 0,'36'-35'0,"-72"17"47,19 18-47,-54 36 16,-176 122 15,229 213 16,89-354-31,370-17 15,-406-35-31,71-88 31,-88 52-31,-195-176 47,107 265-31</inkml:trace>
  <inkml:trace contextRef="#ctx0" brushRef="#br1" timeOffset="132167.8175">16016 14640 0,'18'0'0,"-54"0"16,-34 71 15,35-54-31,-36 19 16,53-19-16,-70 19 31</inkml:trace>
  <inkml:trace contextRef="#ctx0" brushRef="#br1" timeOffset="132355.7169">15610 14570 0,'106'123'32,"-106"-105"-32,159 176 31,-106-159 0,-18-17-31</inkml:trace>
  <inkml:trace contextRef="#ctx0" brushRef="#br1" timeOffset="132703.5307">16387 14323 0,'17'-18'15,"71"-17"17,-70 17-32,53 18 31,-54 71 0,-87 123 0,34-106 16,213-70 0,-142-18-47</inkml:trace>
  <inkml:trace contextRef="#ctx0" brushRef="#br1" timeOffset="137166.1893">17727 14587 0,'18'0'0,"-18"-17"32,-18-1-17,0 0-15,-34 1 16,-107 87 15,35 213 16,124-266-47,212 142 47,-177-159-47,353-212 47,-388 36-32,-35 141 1,-177 17 31</inkml:trace>
  <inkml:trace contextRef="#ctx0" brushRef="#br1" timeOffset="137530.9956">17145 14764 0,'0'-18'0,"-18"18"16,1 0 15,17 53 0,35 106-15,-17-89 31,-18-140-32</inkml:trace>
  <inkml:trace contextRef="#ctx0" brushRef="#br1" timeOffset="137697.9183">17216 14834 0,'0'0'0,"35"-17"31,-70 17-15,-159 17 15,141-17 0</inkml:trace>
  <inkml:trace contextRef="#ctx0" brushRef="#br1" timeOffset="138083.6987">18486 14870 0,'35'-18'0,"-35"36"16,-35 17 0,-142 141 15,124-140 0,36-19-31,-36-17 16</inkml:trace>
  <inkml:trace contextRef="#ctx0" brushRef="#br1" timeOffset="138289.5886">18133 14887 0,'159'88'63,"-142"-70"-63,18 0 0,124 123 31,-141-124-15</inkml:trace>
  <inkml:trace contextRef="#ctx0" brushRef="#br1" timeOffset="140912.1831">19279 14711 0,'18'0'15,"0"0"32,-18 17-31,0 1-16,0 35 15,0-35-15,0 176 32,17-124-1,-17-87-15</inkml:trace>
  <inkml:trace contextRef="#ctx0" brushRef="#br1" timeOffset="141062.1123">19473 14834 0,'18'36'15,"-36"-72"-15,-52 89 32,35-53-17,-36 0-15,-123-53 47</inkml:trace>
  <inkml:trace contextRef="#ctx0" brushRef="#br1" timeOffset="142849.1452">20320 14693 0,'0'0'0,"71"-35"0,-54 17 0,1-17 31,-389 141 31,195 0-46,123 282 46,71-353-62,176 88 32,-88-105-32,282-53 31,-353 0-31,71-265 31,-371-35 0,106 299 1,124 36-32</inkml:trace>
  <inkml:trace contextRef="#ctx0" brushRef="#br1" timeOffset="145621.694">18821 7444 0,'35'0'0,"36"229"62,-71-194-62,17 18 16,1 18-16,-18-54 16,-18 89 46,18-176-46,0 17-16,18-124 15,17 124-15,159-264 32,124 352 30,-318-17-62,-177 123 47,142-123-47,0 17 0,-36 106 31,106-88 1,18 0-32,-35-18 0,176 141 31,-123-105 0,-36-53-15</inkml:trace>
  <inkml:trace contextRef="#ctx0" brushRef="#br1" timeOffset="146362.2821">19985 7620 0,'35'18'16,"-35"-36"15</inkml:trace>
  <inkml:trace contextRef="#ctx0" brushRef="#br1" timeOffset="146508.2046">20002 7867 0,'18'18'0,"-36"-36"0,54 36 31</inkml:trace>
  <inkml:trace contextRef="#ctx0" brushRef="#br1" timeOffset="147023.9273">20832 7355 0,'-18'18'32,"-53"35"-17,-176 212 32,212-54-31,458-17 46,-387-194-62,17-17 0,123-195 31,-299-123 1,-107 194-1,195 123-31</inkml:trace>
  <inkml:trace contextRef="#ctx0" brushRef="#br1" timeOffset="148519.1312">18785 7549 0,'-35'-17'0,"17"-1"0,18 1 16,0-1-1,71 18 1,264 53 31,-264-36-47,370 36 15,-300-35-15,564 105 16,1095 266 31,-1236-266-16</inkml:trace>
  <inkml:trace contextRef="#ctx0" brushRef="#br1" timeOffset="152564.9609">935 15099 0,'0'-18'15,"17"1"-15,72-54 31,-89 53-15,-89 124 15,-122 124 1,123-107-1,70-123-16</inkml:trace>
  <inkml:trace contextRef="#ctx0" brushRef="#br1" timeOffset="152765.8525">582 15028 0,'18'-17'16,"-36"34"-16,53-34 15,71 140 16,71 18-15,87 0 31,-193-123-31</inkml:trace>
  <inkml:trace contextRef="#ctx0" brushRef="#br1" timeOffset="153516.4663">1482 14323 0,'35'17'0,"-17"-17"0,-1 0 15,1 0 1,141-70 15,-124 70-31,88 35 31,-123-17-31,-17 141 32,-177 17 14,158-123-30,107-18 15,88-17 1</inkml:trace>
  <inkml:trace contextRef="#ctx0" brushRef="#br1" timeOffset="154005.1886">2434 14975 0,'53'0'0,"-35"0"16,-1 0 15,-87 18-16,-36 0 1,-35-1 15,123-17-15</inkml:trace>
  <inkml:trace contextRef="#ctx0" brushRef="#br1" timeOffset="154388.9934">2928 14693 0,'0'18'0,"0"-1"16,-123 213 47,123-160-32,123-70 0,-105 0-31,229-70 31,-230 52-15,1 0-16</inkml:trace>
  <inkml:trace contextRef="#ctx0" brushRef="#br1" timeOffset="154582.8783">3157 14658 0,'-35'141'47,"35"-88"-47,0 0 16,0-18-16,35 283 46,-17-301-14</inkml:trace>
  <inkml:trace contextRef="#ctx0" brushRef="#br1" timeOffset="155219.5382">3845 14870 0,'0'17'16,"18"18"-16,-18-17 15,-88 141 1,-124 70 31</inkml:trace>
  <inkml:trace contextRef="#ctx0" brushRef="#br1" timeOffset="155441.429">3492 14975 0,'18'0'16,"-36"0"-16,283 159 31,-247-141-15,88 35 0,17 17 15,-105-70-31</inkml:trace>
  <inkml:trace contextRef="#ctx0" brushRef="#br1" timeOffset="155886.1809">4568 14640 0,'18'18'0,"0"35"0,-18-36 15,53 142 1,-36 0 15,-17-124 0</inkml:trace>
  <inkml:trace contextRef="#ctx0" brushRef="#br1" timeOffset="156014.113">4798 14887 0,'-53'-17'32,"106"34"-32,-177-17 0,89 0 0,-53 18 15,-71-1 17</inkml:trace>
  <inkml:trace contextRef="#ctx0" brushRef="#br1" timeOffset="156500.8509">5309 14623 0,'0'-36'16,"18"19"-1,0-1-15,193-52 32,142 87 15,-371 71-16,-193 36 0,175-107-31,1 36 47,70-53-47,-17 18 16,17-18-16,18 18 0,88 123 31,-599 141 31,423-264-62,-54-18 16</inkml:trace>
  <inkml:trace contextRef="#ctx0" brushRef="#br1" timeOffset="156959.6062">6015 14093 0,'35'18'0,"36"17"32,-1 18-32,36 88 15,-35-52-15,-54-36 16,107 440 15,-160-440-31,-704 335 63</inkml:trace>
  <inkml:trace contextRef="#ctx0" brushRef="#br1" timeOffset="157786.1625">1217 14111 0,'35'0'16,"-17"0"-16,-18 35 15,-406 318 32,177-35-31,123 176 15,212-247 0,53-142-15,-36-52 15,-52-35-31</inkml:trace>
  <inkml:trace contextRef="#ctx0" brushRef="#br1" timeOffset="159234.3871">6967 14376 0,'18'-18'0,"-18"0"15,-18 54 1,-17 17 0,-106 211 15,106-176-31,-18 265 31,88-282-15,89-18 15,-19-71-15,-69 18-1</inkml:trace>
  <inkml:trace contextRef="#ctx0" brushRef="#br1" timeOffset="159484.2603">7355 14905 0,'0'-18'0,"-17"36"16,-142 141 15,53 35 0,53-141 16,53-89-47</inkml:trace>
  <inkml:trace contextRef="#ctx0" brushRef="#br1" timeOffset="159671.2047">7020 14905 0,'36'-35'15,"-72"70"-15,89-70 16,-35 70-16,-18-18 0,70 125 31,71 34 0,-70-158-15</inkml:trace>
  <inkml:trace contextRef="#ctx0" brushRef="#br1" timeOffset="159881.0931">8061 14834 0,'0'0'0,"0"18"0,-176 17 46,-18-35-30,123-17 15</inkml:trace>
  <inkml:trace contextRef="#ctx0" brushRef="#br1" timeOffset="160232.9133">8255 14711 0,'18'0'16,"-1"-18"0,19 1-1,34-19 1,89 19-1,-124 122 17,-35-87-17,-123 141 1,105-142-16,-53 142 47,71-141-47,36 0 31,17-1-31,264-17 47</inkml:trace>
  <inkml:trace contextRef="#ctx0" brushRef="#br1" timeOffset="160522.7479">8855 14288 0,'0'0'0,"0"35"16,35 71 0,53 123-1,71 388 32,-388-423 0,193-158-16</inkml:trace>
  <inkml:trace contextRef="#ctx0" brushRef="#br1" timeOffset="162867.6318">9984 14975 0,'35'0'0,"-17"0"16,-36 0 15,-106 0 0,1 0 0,70 0-15</inkml:trace>
  <inkml:trace contextRef="#ctx0" brushRef="#br1" timeOffset="163054.5079">10019 15169 0,'53'36'16,"-106"-72"-16,106 89 0,-71-53 31,-17 0-31,-142 0 31,89 0 0</inkml:trace>
  <inkml:trace contextRef="#ctx0" brushRef="#br1" timeOffset="163646.191">11042 15099 0,'18'0'16,"-1"18"-16,-17 52 31,-53 18-15,-141 71 15,177-141-15,-36-18-1</inkml:trace>
  <inkml:trace contextRef="#ctx0" brushRef="#br1" timeOffset="163848.0823">10724 15169 0,'36'0'16,"-72"0"-16,301 177 47,-212-124-47,0-36 15,53 36 1,-71-35-16,106 0 31</inkml:trace>
  <inkml:trace contextRef="#ctx0" brushRef="#br1" timeOffset="164534.7216">11642 14728 0,'123'-35'63,"-246"70"-63,264-70 0,-124 35 15,1 0-15,17 35 16,-17-35-16,-18 36 16,0-19-1,-35 1-15,17 17 16,0-17-16,-70 70 47,106-88-16,17 18-15,71 52 30,-177 19-14,-123-54-1,177-53-15</inkml:trace>
  <inkml:trace contextRef="#ctx0" brushRef="#br1" timeOffset="164781.5828">12294 15328 0,'18'0'0,"-18"18"16,-106-18 15,71 0-31,-177-18 47</inkml:trace>
  <inkml:trace contextRef="#ctx0" brushRef="#br1" timeOffset="165249.3319">12876 15240 0,'18'0'0,"0"0"16,-36 0 15,-53 0-31,-17 53 16,-70 123 31,140-17-16,318-88 0,-36-160 16,-211 54-47,-35 0 0,-18 17 16,-247 71 30,229 53-14,18-71-32,89 36 31</inkml:trace>
  <inkml:trace contextRef="#ctx0" brushRef="#br1" timeOffset="165485.2051">13758 15487 0,'18'35'0,"-53"-17"16,17 0-16,-194 105 46,89-17-14,105-106-17</inkml:trace>
  <inkml:trace contextRef="#ctx0" brushRef="#br1" timeOffset="165671.1197">13388 15505 0,'53'70'31,"70"71"0,89 0 1,-194-141-17</inkml:trace>
  <inkml:trace contextRef="#ctx0" brushRef="#br1" timeOffset="166037.91">14146 15293 0,'18'-18'0,"0"18"16,-1-17-16,107-19 16,-107 36-16,19 53 47,-160 106-16,18-53 16,106-88-32,36-1-15,122 1 47,-105-1-31</inkml:trace>
  <inkml:trace contextRef="#ctx0" brushRef="#br1" timeOffset="166517.6523">15064 15716 0,'0'36'15,"-18"52"1,18 123 31,35-122-16</inkml:trace>
  <inkml:trace contextRef="#ctx0" brushRef="#br1" timeOffset="166668.5717">15222 15928 0,'-211'18'31,"175"-18"-15,19 0-16,-107 35 31</inkml:trace>
  <inkml:trace contextRef="#ctx0" brushRef="#br1" timeOffset="166939.4266">15646 15505 0,'0'0'0,"0"70"16,-18-52-16,-35 352 47,53-317-47,-17-35 15,-1 105 17</inkml:trace>
  <inkml:trace contextRef="#ctx0" brushRef="#br1" timeOffset="167116.3315">15893 15593 0,'17'0'0,"-34"0"0,52 0 0,-35 17 32,-35 72-17,17-19-15,0 18 0,-52 212 31,70-265-15,0 36 0,17-36-1</inkml:trace>
  <inkml:trace contextRef="#ctx0" brushRef="#br1" timeOffset="167347.2081">16545 15981 0,'0'17'0,"-53"-17"16,-123 142 15,158-125-31,-70 36 31,70-35-31,-34-18 16</inkml:trace>
  <inkml:trace contextRef="#ctx0" brushRef="#br1" timeOffset="167485.1391">16140 15893 0,'17'17'16,"1"19"-16,88 105 31,123 53 16</inkml:trace>
  <inkml:trace contextRef="#ctx0" brushRef="#br1" timeOffset="167732.0024">17198 15998 0,'0'0'0,"53"0"16,-36 0-16,-158 0 31,53 0-16,-71-17 17,177 17-17</inkml:trace>
  <inkml:trace contextRef="#ctx0" brushRef="#br1" timeOffset="168210.7671">17868 15734 0,'-70'-18'47,"34"18"-47,-175 88 31,-54 230 16,336-71-16,299-124 0,124-387 16,-494 211-31,0 35-16,-265 36 31,89 176 16,158-159-47,107 124 31,-54-141-31,-18-18 16</inkml:trace>
  <inkml:trace contextRef="#ctx0" brushRef="#br1" timeOffset="176885.1199">723 16122 0,'-17'-35'0,"17"17"0,0 0 15,0 1 1,17 34 15,107 142 0,34-35 1,160-71-1,-53-71-16,687-53 48,-864 54-63,71 17 0,-71-18 16,565-17 15,-124 35 0,53 70 0,-247-17 1,141 35 30,-405-88-62,17-35 47,-88-35-16,0 52 0,-17 0 1,17 1-17</inkml:trace>
  <inkml:trace contextRef="#ctx0" brushRef="#br1" timeOffset="177662.722">6985 16051 0,'0'18'31,"35"123"0,36 106 1,35-176-1,388-89 16,-300 18-32,-124 0-15,371 18 32,-194-1-1,-88-34 16,-159-54-32,17-35 32,-17 89 0</inkml:trace>
  <inkml:trace contextRef="#ctx0" brushRef="#br2" timeOffset="418701.016">8149 8872 0,'18'36'0,"-71"-36"32,35-18-32,-35 18 15,-141-18 16,-194-140 32,371 140-63,17-17 0,53-212 47,-36 211-47,54-69 15,-54 69-15,301-87 47,-89 141-15,-211-18-32,264 246 46,-264-228-46,-18 158 47,-18-140-47,-53 34 32,1-34-32,-71-1 31,88-17-16</inkml:trace>
  <inkml:trace contextRef="#ctx0" brushRef="#br2" timeOffset="421879.4736">12700 7497 0,'0'0'0,"18"0"47,-1-18-31,36-17 15,-35 17-31,35-35 31,-18 35-31,-17-17 47,-18 53-15,0-1-17,17 160 32,1-177-47,0 70 31,-1-70-15,36 0 31,-35 0-47,141 0 47,-142 0-32,-246 18 48,-71 17-32,265-35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41:25.945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9842 6844 0,'18'0'125,"0"-18"-109,17 1-16,18-19 16,282 1 31,-317 35-47,17 18 15,-17-18-15,-71 300 47,-141-54-16,-53-34 1,194-159-1,300-71 16,-159 1-47,141-18 47</inkml:trace>
  <inkml:trace contextRef="#ctx0" brushRef="#br0" timeOffset="3776.9762">11007 7108 0,'17'0'0,"-17"18"16,-70 53 15,17-18-31,35-36 0,-176 124 47,159-158-32</inkml:trace>
  <inkml:trace contextRef="#ctx0" brushRef="#br0" timeOffset="3952.8819">10583 7108 0,'71'18'31,"-142"-36"-31,177 54 0,-88-1 16,176 141 15,-35-52 16</inkml:trace>
  <inkml:trace contextRef="#ctx0" brushRef="#br0" timeOffset="4604.5328">11324 6509 0,'35'0'0,"-17"0"16,0 0-16,105-18 31,-88 36 1,-17 52-17,-36-34 16,1-19-31,-18 1 32,123 70 15,-124 71-1,1-142-30,-159-17 15,177 0-31,-1 0 16</inkml:trace>
  <inkml:trace contextRef="#ctx0" brushRef="#br0" timeOffset="4893.3786">12259 7108 0,'0'18'15,"0"0"-15,-18 123 32,18-124-32,-17 89 46</inkml:trace>
  <inkml:trace contextRef="#ctx0" brushRef="#br0" timeOffset="5062.2879">12330 7250 0,'0'0'0,"0"0"31,-36 0-31,19 0 0,-72 0 31,54 0-31,18 0 0,-1 0 16</inkml:trace>
  <inkml:trace contextRef="#ctx0" brushRef="#br0" timeOffset="5543.03">13035 7214 0,'0'0'0,"18"18"0,-18 0 16,0 264 31,0-212-32,0-87 17,0-124-1,0-265 0,-230 106 0,178 300-15,-125 176 15,301 54 16,-89-213-47,88 19 16,-87-36-1,70-36 1</inkml:trace>
  <inkml:trace contextRef="#ctx0" brushRef="#br0" timeOffset="6019.7746">13688 7285 0,'0'35'0,"0"-17"16,-36 35-1,-52 35 1,-35 18 0,70-89 15</inkml:trace>
  <inkml:trace contextRef="#ctx0" brushRef="#br0" timeOffset="6196.68">13388 7320 0,'70'18'16,"-52"17"-16,53 36 15,52 52 16,18-70 1</inkml:trace>
  <inkml:trace contextRef="#ctx0" brushRef="#br0" timeOffset="6552.4895">14182 6879 0,'0'-17'0,"0"-1"15,17 18 1,19 0 0,69-18-1,-34 106 32,-71-70-47,-18 17 16,18-17-16,-105 123 31,175-35 16,-52-88-47,140-18 31</inkml:trace>
  <inkml:trace contextRef="#ctx0" brushRef="#br0" timeOffset="6799.3572">15169 7179 0,'18'53'16,"-18"-35"-16,0-1 16,-53 142-1,53-141-15,18 87 47</inkml:trace>
  <inkml:trace contextRef="#ctx0" brushRef="#br0" timeOffset="6946.2796">15293 7373 0,'-18'0'31,"-17"0"-31,-265 18 47</inkml:trace>
  <inkml:trace contextRef="#ctx0" brushRef="#br0" timeOffset="7181.1686">15787 6809 0,'0'0'0,"0"35"0,-88 177 31,17 193 0,71-387-15,18 52-1</inkml:trace>
  <inkml:trace contextRef="#ctx0" brushRef="#br0" timeOffset="7511.9754">16245 6950 0,'0'0'16,"0"-18"-1,-17 18 1,-213 106 15,160 35-15,52-106-16,71 177 31,-18-194-31,212 52 31,-17-334 16,-266 87-31,-211 71 31,247 124-47</inkml:trace>
  <inkml:trace contextRef="#ctx0" brushRef="#br0" timeOffset="7750.8481">17180 7267 0,'-17'-17'16,"-1"17"-16,0 0 16,-176 158-1,0-34 32</inkml:trace>
  <inkml:trace contextRef="#ctx0" brushRef="#br0" timeOffset="7928.752">16739 7214 0,'53'0'16,"-106"0"-16,336 265 47,-231-212-47,-34-36 0,17 1 15,54 0 1</inkml:trace>
  <inkml:trace contextRef="#ctx0" brushRef="#br0" timeOffset="8146.6352">18045 7020 0,'0'18'16,"-18"17"0,-35 283 31,88-283-47,-17-17 15</inkml:trace>
  <inkml:trace contextRef="#ctx0" brushRef="#br0" timeOffset="8296.5558">18168 7232 0,'0'-18'0,"0"36"0,-70-53 31,34 35-31,1 0 16,-194 35-1,211-35 1</inkml:trace>
  <inkml:trace contextRef="#ctx0" brushRef="#br0" timeOffset="8717.3307">18503 6967 0,'0'0'0,"71"-35"31,-54 35-31,213-18 47,-195 18-47,53 53 31,-105 0-15,17-35-16,-177 70 31,159-53-15,36-17-1,106 53 17,-36 105-1,-229-88 0,88-88-31,-124 18 16,107-1-16,17-17 15</inkml:trace>
  <inkml:trace contextRef="#ctx0" brushRef="#br0" timeOffset="10548.3492">8978 7549 0,'18'0'32,"-1"-17"-17,19-1 1,-36 1-16,53-372 47,-36 337-47,19-195 31,52 70 16,-71 160-32,54-19 17,88-17-1,141 18 16,17 35-16,-282 0-15,248-18 15,-248 18-15,0-17-16,230-1 31,-248 18-31,72 0 31,122-17 0,-176 17-31,424 0 78,-441 0-78,17 0 16,18 0-16,176-18 31,53 18 1,-211 0-32,194 18 46,-230-18-46,159 17 32,317 36 15,-475-53-47,87 0 15,177 18 16,53-1 1,88 19 15,-282-36-32,176 0 16,123 0 1,-405 0-32,53 0 15,-53 17-15,-18-17 16,71 0-16,600 36 47,-124-19-16,229 19 16,-335-36-31,106 17 15,-17 18 16</inkml:trace>
  <inkml:trace contextRef="#ctx0" brushRef="#br0" timeOffset="11677.7572">6315 6932 0,'17'-18'0,"-17"1"31,0 52-15,-70 36 0,-107 123 15,142-159-31,-71 0 31</inkml:trace>
  <inkml:trace contextRef="#ctx0" brushRef="#br0" timeOffset="11864.644">5927 6985 0,'88'-18'15,"-71"18"-15,36 18 16,283 229 15,-301-212-15,106 18-1</inkml:trace>
  <inkml:trace contextRef="#ctx0" brushRef="#br0" timeOffset="12015.5735">7373 7108 0,'0'0'0,"-53"0"15,35 0 1,1 0-16,-212 0 16,105-17 15</inkml:trace>
  <inkml:trace contextRef="#ctx0" brushRef="#br0" timeOffset="12226.4499">7867 6597 0,'0'0'0,"18"0"0,-1 0 16,-17 106-1,-35-71-15,0 177 32,35-159-32,0 88 0,0 35 31</inkml:trace>
  <inkml:trace contextRef="#ctx0" brushRef="#br0" timeOffset="17367.4251">25806 5133 0,'35'-35'0,"0"17"0,18 18 47,35-18-47,124 18 15,-106 18 1,-106 123 15,-335 194 16,282-282-47,35-18 16,1-17-16,69 35 47,1-53-47,194 53 31,-211-35-31</inkml:trace>
  <inkml:trace contextRef="#ctx0" brushRef="#br0" timeOffset="17548.3269">26917 5521 0,'18'0'15,"-36"0"-15,0 0 16,18 18-16,-53-18 16,-35 53-1,-18-1-15,-88 37 31,177-89-31,-19 0 16</inkml:trace>
  <inkml:trace contextRef="#ctx0" brushRef="#br0" timeOffset="17730.2239">26405 5433 0,'53'-53'31,"-17"53"-31,17 70 16,-36-52-16,160 300 47,-160-301-47,1 1 15,-1-18-15,19 0 0</inkml:trace>
  <inkml:trace contextRef="#ctx0" brushRef="#br0" timeOffset="18131.0037">27376 5045 0,'0'-18'16,"17"0"0,89 18 15,-88 0-31,-1 18 15,71 88 17,-88-88-32,-88 34 47,71-52-47,17 18 31,53 0 0,-71 193 16,-35-193-47,-123-53 47</inkml:trace>
  <inkml:trace contextRef="#ctx0" brushRef="#br0" timeOffset="18497.806">27358 6350 0,'0'0'0,"106"71"15,-89-54-15,-52-17 16,-229-88-1,-724-159 32,864 229-31,124 1 0</inkml:trace>
  <inkml:trace contextRef="#ctx0" brushRef="#br0" timeOffset="18720.7046">26423 6509 0,'0'17'0,"-18"19"31,-211 70 1,70-71-1</inkml:trace>
  <inkml:trace contextRef="#ctx0" brushRef="#br0" timeOffset="18900.5931">26017 6368 0,'36'-18'0,"17"36"32,17 52-17,248 283 17,-301-318-17,1-17-15,17 0 16</inkml:trace>
  <inkml:trace contextRef="#ctx0" brushRef="#br0" timeOffset="20348.8141">9878 5768 0,'17'-18'15,"1"18"1,0 0 15,140-53 1,-140 53-32,70 0 31,-52 0-31,16 53 15,-228 194 32,106-212-31,-107 107 15,248-89 16,123-53-16,-177 0-31,107-36 32</inkml:trace>
  <inkml:trace contextRef="#ctx0" brushRef="#br0" timeOffset="20664.6441">10848 5980 0,'18'0'16,"-18"17"-16,-36 1 15,19 17-15,-36 0 16,-141 107 15,158-107-15</inkml:trace>
  <inkml:trace contextRef="#ctx0" brushRef="#br0" timeOffset="20861.5385">10530 5962 0,'53'0'15,"-53"35"1,18-17-16,141 141 31,-36-71 0,-88-88-15</inkml:trace>
  <inkml:trace contextRef="#ctx0" brushRef="#br0" timeOffset="21249.3611">11271 5715 0,'18'0'0,"0"-18"0,-1 18 31,142-17 0,-141 105 1,-212 71 14,176-142-30,53 19 15,71-36-15,-35 0 0</inkml:trace>
  <inkml:trace contextRef="#ctx0" brushRef="#br0" timeOffset="24181.8142">9913 8414 0,'0'17'0,"18"-17"47,-1 0-47,107-35 31,87-18-15,-69 88 30,-213 107-14,-35-37-17,53-16 1,71 34 31,-18-105-47,88-1 15,141-34 17</inkml:trace>
  <inkml:trace contextRef="#ctx0" brushRef="#br0" timeOffset="24419.6774">11042 8555 0,'0'17'0,"0"19"16,-35-1-1,-1 0-15,-34 36 32,17-36-32,-53 36 31,88-89-16</inkml:trace>
  <inkml:trace contextRef="#ctx0" brushRef="#br0" timeOffset="24579.5923">10724 8590 0,'53'-18'16,"-53"36"-16,53 35 15,106 88 16,-18-35 16,-123-106-47</inkml:trace>
  <inkml:trace contextRef="#ctx0" brushRef="#br0" timeOffset="25101.3213">11501 8184 0,'0'-17'15,"0"-1"16,70 1 1,71 17-1,-105 88 0,-125 0 0,72-70 16,34-18-31,89 70 15,-212 36 16,-35-88-16</inkml:trace>
  <inkml:trace contextRef="#ctx0" brushRef="#br0" timeOffset="25628.0297">12665 8643 0,'53'0'0,"-18"0"16,0 18 15,-299 35 16,140-53-16,124-18-15</inkml:trace>
  <inkml:trace contextRef="#ctx0" brushRef="#br0" timeOffset="26131.7597">13194 8555 0,'-35'0'0,"35"-18"15,123-17 32,-52 17-31,-36 18-16,35 0 15,-52 0-15,17 88 32,-158 71-1,-36-18 16,142-52-16,228-37 16,-140-52-31,-54-17-16</inkml:trace>
  <inkml:trace contextRef="#ctx0" brushRef="#br0" timeOffset="26395.6318">14146 8714 0,'0'17'0,"0"1"16,-17 0-16,-107 52 31,-34 89 1,140-159-17</inkml:trace>
  <inkml:trace contextRef="#ctx0" brushRef="#br0" timeOffset="26564.5284">13847 8749 0,'158'159'47,"-140"-142"-47,88 89 47,-71-88-31</inkml:trace>
  <inkml:trace contextRef="#ctx0" brushRef="#br0" timeOffset="26959.3159">14235 8431 0,'0'-17'16,"17"-1"-16,142-35 46,-53 71-14,-71 123-1,-176 18 16,141-142-32,35 1 17,1-18-32,69 18 15,-69-18 1</inkml:trace>
  <inkml:trace contextRef="#ctx0" brushRef="#br0" timeOffset="27381.0905">14640 8096 0,'36'18'0,"-19"0"15,1-18-15,-1 17 0,36 18 0,124 195 31,-107-72-15,-17 89 0,-159 36 15,-176-160 0</inkml:trace>
  <inkml:trace contextRef="#ctx0" brushRef="#br0" timeOffset="28232.6343">10019 7990 0,'18'0'16,"-54"0"0,-87 71 15,-107 105-15,72 142 15,299 88 16,-71-354-32,1-16 1,-53-36-16,-1 0 16</inkml:trace>
  <inkml:trace contextRef="#ctx0" brushRef="#br0" timeOffset="29040.2016">9137 8502 0,'53'0'15,"-71"0"17,1 0-17,-19 0 1,36 18 0,-300-1-1,-52 1 32</inkml:trace>
  <inkml:trace contextRef="#ctx0" brushRef="#br0" timeOffset="29866.7594">7867 9666 0,'18'0'15,"52"0"1,-35 0-16,89-18 0,-71 18 16,458-35 15,371-35 0,-723 70-31,564-18 16,-529 18-16,2487 88 47,-1516-53-16,2274 89 16,-3210-106-47,-17-18 0,194 17 15,776-17 17</inkml:trace>
  <inkml:trace contextRef="#ctx0" brushRef="#br1" timeOffset="58402.9585">13088 9931 0,'0'17'15,"0"1"-15,18 17 16,-18 18-16,-36 124 31,-52-1 1,88-176-1</inkml:trace>
  <inkml:trace contextRef="#ctx0" brushRef="#br1" timeOffset="58604.8502">13406 9913 0,'-36'176'46,"72"-352"-46,-72 388 0,19-159 0,-36 247 47,70-230-15</inkml:trace>
  <inkml:trace contextRef="#ctx0" brushRef="#br1" timeOffset="58930.6938">14076 10213 0,'-18'18'15,"1"-1"-15,-125 89 32,1 35 14,106-141-30</inkml:trace>
  <inkml:trace contextRef="#ctx0" brushRef="#br1" timeOffset="59116.576">13705 10248 0,'36'-17'0,"-19"17"16,19 35-16,52 71 31,-53-71-31,-17-17 0,158 140 47,-158-158-47</inkml:trace>
  <inkml:trace contextRef="#ctx0" brushRef="#br1" timeOffset="59487.3915">14482 10054 0,'0'-17'15,"35"-1"1,-18 18-16,125-53 31,-125 35-31,18 18 0,-17 0 16,70 71 15,-88-36-31,-70 36 16,-89 52 15,106-70 0,177-35 0,52-18 1</inkml:trace>
  <inkml:trace contextRef="#ctx0" brushRef="#br1" timeOffset="60098.0501">16528 8061 0,'0'0'0,"0"35"16,-18-17-16,-17 317 46,35-229-46,35 300 32,-35-354-32,53 72 31,-53-106-31</inkml:trace>
  <inkml:trace contextRef="#ctx0" brushRef="#br1" timeOffset="60430.8719">16616 9155 0,'53'0'0,"-106"0"15,123 17-15,-52-17 0,35-17 32,-53-1-32,18-70 15,-18 70-15,17-229 32,-34 247-17,-1 88 16,-88 283 16,-88-371 0,159-35-47,17 17 0,1 0 16,-107-123 15,124 123-15</inkml:trace>
  <inkml:trace contextRef="#ctx0" brushRef="#br1" timeOffset="61143.4906">18644 8290 0,'0'18'0,"0"70"15,0 88 17,18 442 15,-18-548-32,35-158 32,159-141 0,-176 194-47,0-124 31,-18 141-15,-18 71-1,-88 282 32,18-88-15,88-211-32,-35 105 31</inkml:trace>
  <inkml:trace contextRef="#ctx0" brushRef="#br1" timeOffset="62414.8092">15734 10142 0,'18'-17'16,"-1"17"-16,-17 70 31,0-34-15,-17 140 30,17-158-46</inkml:trace>
  <inkml:trace contextRef="#ctx0" brushRef="#br1" timeOffset="62589.7153">15857 10266 0,'18'0'15,"-36"0"-15,-87 35 47,87-35-47,-17-18 0,-1 1 31</inkml:trace>
  <inkml:trace contextRef="#ctx0" brushRef="#br1" timeOffset="62760.6255">16334 9913 0,'0'18'0,"17"17"0,-34 335 63,-1-299-63,-17 35 31,35-89-31</inkml:trace>
  <inkml:trace contextRef="#ctx0" brushRef="#br1" timeOffset="63134.427">16686 10142 0,'18'0'16,"-53"0"-1,-177 141 17,177-123-17,17 53-15,18-54 0,-17 19 0,122 122 32,142-158-1,-141-229 16,-106 211-47,-123-140 31,105 158-31</inkml:trace>
  <inkml:trace contextRef="#ctx0" brushRef="#br1" timeOffset="63340.314">17357 10283 0,'-36'36'15,"-122"123"32,87-107-16</inkml:trace>
  <inkml:trace contextRef="#ctx0" brushRef="#br1" timeOffset="63489.2338">17039 10248 0,'0'0'0,"88"53"16,-70-35-16,123 141 31,-35-54 16</inkml:trace>
  <inkml:trace contextRef="#ctx0" brushRef="#br1" timeOffset="63718.1119">18027 10089 0,'0'18'0,"0"17"0,18 159 47,-18-105-32</inkml:trace>
  <inkml:trace contextRef="#ctx0" brushRef="#br1" timeOffset="63882.0343">18186 10248 0,'-18'0'0,"-247"18"47,213-18-31</inkml:trace>
  <inkml:trace contextRef="#ctx0" brushRef="#br1" timeOffset="64334.7846">18574 10072 0,'17'17'15,"1"-17"1,-18-17-16,18 17 0,334-18 78,-334 18-78,-106 194 47,17-123-32,54-54 1,-19 19 0,266 193 31,-213-158-32,-175 34 16,-301-69 1,336-54-17</inkml:trace>
  <inkml:trace contextRef="#ctx0" brushRef="#br1" timeOffset="70508.5333">24342 7391 0,'0'53'0,"0"-36"0,-18 54 32,-35 70-17,18 88 17,35-211-17</inkml:trace>
  <inkml:trace contextRef="#ctx0" brushRef="#br1" timeOffset="70731.4142">24783 7302 0,'17'-17'16,"-34"34"-16,17 36 15,0-35-15,-18 17 0,-53 177 31,36-124-31,-18 142 16,53-195-16,-17 53 31,17-70-31,17-1 16</inkml:trace>
  <inkml:trace contextRef="#ctx0" brushRef="#br1" timeOffset="70985.2907">25153 7761 0,'0'18'16,"-18"-1"-1,-211 125 17,123-90 15</inkml:trace>
  <inkml:trace contextRef="#ctx0" brushRef="#br1" timeOffset="71136.198">24747 7726 0,'0'0'0,"194"159"47,-194-142-47,71 124 31,-53-105-15</inkml:trace>
  <inkml:trace contextRef="#ctx0" brushRef="#br1" timeOffset="71519.9913">25576 7479 0,'18'0'15,"0"0"-15,-1 0 16,142 0 0,-71 70 15,-158 72 0,52-125-15,0 1-16,-123 123 47,159-123-32,-18-1-15,123 19 32</inkml:trace>
  <inkml:trace contextRef="#ctx0" brushRef="#br1" timeOffset="71988.7551">25612 8749 0,'0'0'0,"70"35"15,-105-35 1,-459-123 15,-141-36 0,176 53 16</inkml:trace>
  <inkml:trace contextRef="#ctx0" brushRef="#br1" timeOffset="72406.5164">24959 8890 0,'0'18'16,"-176"35"-1,87-36 17,-52 18-17,36-35 16</inkml:trace>
  <inkml:trace contextRef="#ctx0" brushRef="#br1" timeOffset="72588.4191">24465 8749 0,'71'70'0,"-142"-140"0,142 158 15,-18-17-15,0-1 31,-36-35 1,265 230-17</inkml:trace>
  <inkml:trace contextRef="#ctx0" brushRef="#br1" timeOffset="72937.2425">26741 8855 0,'0'0'0,"52"53"16,-34-53-16,-53 0 15,-159-71 32,123 53-31</inkml:trace>
  <inkml:trace contextRef="#ctx0" brushRef="#br1" timeOffset="73131.1309">26705 9084 0,'0'35'16,"-17"-35"-16,-195-35 47,159 17-47,-18 1 16</inkml:trace>
  <inkml:trace contextRef="#ctx0" brushRef="#br1" timeOffset="74920.1794">27711 8784 0,'17'18'15,"-17"35"-15,-176 194 47,17 53-15,142-195-1,34-122-16</inkml:trace>
  <inkml:trace contextRef="#ctx0" brushRef="#br1" timeOffset="75135.0704">28222 8714 0,'36'-18'0,"-54"36"16,-159 176 15,-105 194 0,229-282-15,36-54-16,-72 142 47</inkml:trace>
  <inkml:trace contextRef="#ctx0" brushRef="#br1" timeOffset="75540.8503">28734 9278 0,'17'35'0,"-52"18"15,-53 0 1,-88 53 0,-36-18 15,141-88-16</inkml:trace>
  <inkml:trace contextRef="#ctx0" brushRef="#br1" timeOffset="75717.7436">28258 9260 0,'88'124'15,"-176"-248"-15,211 283 0,0 0 31,-70-106-31,-17-18 0,193 159 16,-70-88 0</inkml:trace>
  <inkml:trace contextRef="#ctx0" brushRef="#br1" timeOffset="77401.9178">12594 5821 0,'35'0'0,"-17"17"16,0 19-16,-18-19 0,35 195 47,-35-141-16</inkml:trace>
  <inkml:trace contextRef="#ctx0" brushRef="#br1" timeOffset="77580.8118">12876 5962 0,'18'0'0,"-36"0"15,-229 0 32,212 0-47,18 0 0,-1 0 0,-35 0 31</inkml:trace>
  <inkml:trace contextRef="#ctx0" brushRef="#br1" timeOffset="77967.6153">13423 5750 0,'0'18'31,"-35"141"0,-36-36-15,71-105-16,-35 35 15,35-36-15,0 1 0,-18 35 32</inkml:trace>
  <inkml:trace contextRef="#ctx0" brushRef="#br1" timeOffset="78217.4712">13741 5627 0,'0'17'16,"-159"213"31,141-195-47,18 0 0,-17 1 15,17-1-15,-18 177 31,71-142-15</inkml:trace>
  <inkml:trace contextRef="#ctx0" brushRef="#br1" timeOffset="78615.2588">14323 5891 0,'0'36'15,"-35"-1"-15,-1 18 16,1-18 0,-159 142 15,159-160-15</inkml:trace>
  <inkml:trace contextRef="#ctx0" brushRef="#br1" timeOffset="78789.1647">13864 5891 0,'159'89'31,"-141"-72"-31,493 283 47,-493-282-47,-1-1 15</inkml:trace>
  <inkml:trace contextRef="#ctx0" brushRef="#br1" timeOffset="82441.3396">13141 10954 0,'35'0'16,"-17"0"-16,-18 17 0,18 36 16,17 106 15,-35 35 0,-18-106 0</inkml:trace>
  <inkml:trace contextRef="#ctx0" brushRef="#br1" timeOffset="82636.2317">13547 10971 0,'35'89'31,"-70"-178"-31,70 195 0,-35-71 16,-18 1-16,1 228 31,17-211-15,0-35-16,0 0 15,35-18-15</inkml:trace>
  <inkml:trace contextRef="#ctx0" brushRef="#br1" timeOffset="82887.0875">14376 11271 0,'0'18'15,"-36"35"1,-87 53 15,-36 17 1</inkml:trace>
  <inkml:trace contextRef="#ctx0" brushRef="#br1" timeOffset="83051.0799">13988 11236 0,'141'71'47,"-282"-142"-47,299 159 0,-140-70 0,0 17 0,158 159 46,-158-176-30</inkml:trace>
  <inkml:trace contextRef="#ctx0" brushRef="#br1" timeOffset="83431.8477">14605 11077 0,'18'0'15,"52"-35"1,89 0 15,-124 123 16,-70-53-47,17 18 16,-35-18-1,36 1 1,52 52 31,-17-88-47,193-18 47</inkml:trace>
  <inkml:trace contextRef="#ctx0" brushRef="#br1" timeOffset="84264.4145">16157 11465 0,'18'0'0,"-1"0"0,-34 0 31,-18 0-15,17 0-16,-211 0 31,176-17-31,17 17 16,1-36 15</inkml:trace>
  <inkml:trace contextRef="#ctx0" brushRef="#br1" timeOffset="85007.0041">16616 11112 0,'17'18'0,"-17"17"15,18 36 17,0 158-17,-18-141 1,0-35 15</inkml:trace>
  <inkml:trace contextRef="#ctx0" brushRef="#br1" timeOffset="85238.8953">17022 11112 0,'17'18'0,"-17"17"15,0 71 1,-53 194 15,53-212 0,36-70-15</inkml:trace>
  <inkml:trace contextRef="#ctx0" brushRef="#br1" timeOffset="85588.4057">17568 11359 0,'18'0'15,"-18"36"1,-71 52-1,-34 18 17,-1-36-17</inkml:trace>
  <inkml:trace contextRef="#ctx0" brushRef="#br1" timeOffset="85765.3021">17216 11395 0,'123'53'31,"-88"-36"-15,265 213 15</inkml:trace>
  <inkml:trace contextRef="#ctx0" brushRef="#br1" timeOffset="86749.7747">20179 12347 0,'-141'35'0,"88"-35"0,-617-17 31,-389-71 0,-616-1 0,-954 54 16,2365 53-47,17-18 0,-1305 35 32,1481-53-17</inkml:trace>
  <inkml:trace contextRef="#ctx0" brushRef="#br1" timeOffset="87569.3359">17604 11148 0,'0'-18'31,"35"18"0,35 53-15,-52-35-16,247 352 47,-230-335-47,0 124 15,-17-124-15,-89 124 31,-87-88 1</inkml:trace>
  <inkml:trace contextRef="#ctx0" brushRef="#br1" timeOffset="88469.8527">13212 10795 0,'-18'0'16,"18"18"-16,-53 52 31,0 18-15,-141 106 15,-35 142 0,211-213 0,89-52-15,-54-54-16,142 19 31</inkml:trace>
  <inkml:trace contextRef="#ctx0" brushRef="#br1" timeOffset="89318.4001">12330 11183 0,'35'18'16,"-18"-18"15,-52 0 126,18 0-157,-1 0 15,-88 0-15,-352 0 31,387 0-31,-70-18 0,35 18 32</inkml:trace>
  <inkml:trace contextRef="#ctx0" brushRef="#br2" timeOffset="99031.1957">13353 10072 0,'35'0'0,"-17"0"0,34 35 16,1 0-1,-35 1-15,211 140 32,36 0-1</inkml:trace>
  <inkml:trace contextRef="#ctx0" brushRef="#br2" timeOffset="99388.0041">13617 11201 0,'-53'-36'63,"53"54"-48,18-18-15,-18 35 0,247 177 31,-194-177-31,106 106 32,-89-88-32,107 88 15,34 89 1,-193-213 0</inkml:trace>
  <inkml:trace contextRef="#ctx0" brushRef="#br2" timeOffset="104670.1752">16140 12647 0,'0'18'0,"17"-1"0,-17-34 62,18 17-46,-1-18-16,1 0 0,123-52 31,71 211 16,-212-106-31,-141 142 30,-18-19-14,177-87-1,193-18 0,-87-106 16</inkml:trace>
  <inkml:trace contextRef="#ctx0" brushRef="#br2" timeOffset="105007.009">16951 12665 0,'-18'-18'0,"18"36"32,-17 282-1,17-265-16,17 212 17,36-247-1</inkml:trace>
  <inkml:trace contextRef="#ctx0" brushRef="#br2" timeOffset="105419.7727">17709 12947 0,'0'0'0,"18"18"31,-18 17-31,-88 53 16,17-35-16,-123 0 47,177-53-32</inkml:trace>
  <inkml:trace contextRef="#ctx0" brushRef="#br2" timeOffset="105609.6729">17321 12912 0,'89'88'16,"-178"-176"-16,213 211 15,-71-88 1,88 54-16,-123-72 0,105 71 31,-52-70-31,-54 0 16</inkml:trace>
  <inkml:trace contextRef="#ctx0" brushRef="#br2" timeOffset="106876.8995">18838 11042 0,'0'88'0,"0"-53"31,0 301-31,0-178 32,53 283-1,-53-405-16,18-54 17,-18 0-17,141-193 32,-141 158-31,18 35-16,-18-35 31,-18 159-15,-17 0-1,-18 53 17,-35-107-1,-18-175-16,88 88-15,-88-89 32,106 107-32,-17-1 15</inkml:trace>
  <inkml:trace contextRef="#ctx0" brushRef="#br2" timeOffset="107440.5967">18415 12806 0,'0'0'0,"0"-18"15,18 18-15,-1 0 0,19 141 32,-36-17-17,0-36 17,0 0-32,0-70 31</inkml:trace>
  <inkml:trace contextRef="#ctx0" brushRef="#br2" timeOffset="107583.5213">18644 13035 0,'0'0'0,"36"0"0,-72 18 32,-17-18-17,36 17-15,-160-52 31,124 35-15,18-17-16,18-1 16</inkml:trace>
  <inkml:trace contextRef="#ctx0" brushRef="#br2" timeOffset="108056.2674">19050 12859 0,'18'0'0,"-1"-18"31,-17 0-31,18 18 0,70-17 31,177 52 0,-142 36-15,-123-18 15,-17-18-31,-160 35 32,160-70-17,17 18 1,52 17-1,107 195 32,-159-195-47,-70 35 16,17-52-16,-441 17 31,317-123 0</inkml:trace>
  <inkml:trace contextRef="#ctx0" brushRef="#br2" timeOffset="112729.778">15610 5927 0,'18'0'0,"0"0"31,-18 17-31,0 1 16,-36 264 31,54-194-16</inkml:trace>
  <inkml:trace contextRef="#ctx0" brushRef="#br2" timeOffset="112872.6984">15752 6085 0,'0'36'0,"-36"-19"15,-140 1 17,17-18-1,141-18-15</inkml:trace>
  <inkml:trace contextRef="#ctx0" brushRef="#br2" timeOffset="113354.4396">16104 5803 0,'18'0'32,"123"-53"-1,-123 53-15,70 88 15,-176 54 0,70-107-31,-123 88 47,141-105-47,-18 17 31,195-17 16,-107-18-31,-52 0-16,123-18 31</inkml:trace>
  <inkml:trace contextRef="#ctx0" brushRef="#br2" timeOffset="113630.2917">16951 5592 0,'0'-18'0,"0"71"31,0-36-31,0 19 0,-18 211 31,36 88 1,-18-300-17</inkml:trace>
  <inkml:trace contextRef="#ctx0" brushRef="#br2" timeOffset="117238.3661">16245 13970 0,'0'18'0,"18"-18"32,247-53-1,-160 53-16,1 0 1,-88 53 15,-212 141 1,70-36-1,124-87-16,283 17 32,-177-123-31,-71 17-16</inkml:trace>
  <inkml:trace contextRef="#ctx0" brushRef="#br2" timeOffset="117453.251">17127 13988 0,'18'-18'15,"-36"36"-15,36 105 32,-18-88-32,0-17 0,-18 247 46,18-230-30,71 18 0</inkml:trace>
  <inkml:trace contextRef="#ctx0" brushRef="#br2" timeOffset="117683.1279">18115 14217 0,'0'18'0,"-35"-18"15,-212 229 32,229-211-31,-70 34 15</inkml:trace>
  <inkml:trace contextRef="#ctx0" brushRef="#br2" timeOffset="117852.0371">17674 14217 0,'71'-53'31,"-54"53"-31,72 141 31,175 141 16,-246-282-31</inkml:trace>
  <inkml:trace contextRef="#ctx0" brushRef="#br2" timeOffset="118698.5833">18856 14288 0,'18'17'0,"-18"1"32,-71-18-17,-176 0 32,229 0-47,-52-18 16,70 1-1</inkml:trace>
  <inkml:trace contextRef="#ctx0" brushRef="#br2" timeOffset="119097.3884">19262 14199 0,'-36'-17'0,"36"-1"31,124 18 0,-106 0-15,-1 0-16,36 18 15,-88 105 32,-159 124 16,247-159-32,299-141 16</inkml:trace>
  <inkml:trace contextRef="#ctx0" brushRef="#br2" timeOffset="119302.2758">19914 13970 0,'0'-18'15,"0"36"-15,0 0 0,-70 352 47,70-335-31,17 159 15</inkml:trace>
  <inkml:trace contextRef="#ctx0" brushRef="#br2" timeOffset="119800.9934">21678 15311 0,'71'35'0,"-54"-35"0,-17 17 16,-829-52 30,-758-35-14,-283-19-1,-811-16 31,2646 105-46,17 0-16</inkml:trace>
  <inkml:trace contextRef="#ctx0" brushRef="#br2" timeOffset="120585.5724">16228 13406 0,'0'0'0,"106"0"16,-89 35-16,-34 18 31,-107 53-15,-158 70-1,35 71 17,265 123 14,-1-334-46,424 140 47,-370-176-47</inkml:trace>
  <inkml:trace contextRef="#ctx0" brushRef="#br2" timeOffset="121217.2346">20126 13864 0,'18'35'0,"17"1"15,0-1-15,53 106 32,-52-106-32,105 301 31,-124-266-31,-17 71 15,-123 88 1,-36-158 15</inkml:trace>
  <inkml:trace contextRef="#ctx0" brushRef="#br2" timeOffset="122005.8114">15275 14111 0,'0'0'16,"88"18"-1,-52-18-15,70 0 16,-618-18 46,-70-35-30,476 53-17</inkml:trace>
  <inkml:trace contextRef="#ctx0" brushRef="#br2" timeOffset="127193.1135">17727 15699 0,'-18'-36'0,"18"72"16,0-1-1,0 141 17,18-35-17,-18-70 1,0-36-1,0-52 1</inkml:trace>
  <inkml:trace contextRef="#ctx0" brushRef="#br2" timeOffset="127352.0177">17903 15946 0,'53'0'15,"-35"0"-15,-283 35 47,230-35-47,-18 0 16,-70-18-16,70-17 47</inkml:trace>
  <inkml:trace contextRef="#ctx0" brushRef="#br2" timeOffset="127874.7374">18327 15822 0,'0'0'0,"0"18"0,17-18 31,19-36-31,140-52 32,53 124 14,-211-19-46,-18 18 0,-141 230 32,-124-89 15,248-158-47,-36 70 31,70-70-16,283 0 17,-88-54-1,-36-52 0</inkml:trace>
  <inkml:trace contextRef="#ctx0" brushRef="#br2" timeOffset="128169.5799">19244 15928 0,'-88'18'31,"176"-36"-31,-194 53 16,53 71 15,71 0 16,211-106-16,-35-159 16</inkml:trace>
  <inkml:trace contextRef="#ctx0" brushRef="#br2" timeOffset="128351.4821">19509 15681 0,'-18'0'0,"18"18"15,-18 52 1,-17 265 15,123-52 0,-70-231-31,35 19 32</inkml:trace>
  <inkml:trace contextRef="#ctx0" brushRef="#br2" timeOffset="130550.3195">18909 5468 0,'0'18'0,"0"-1"0,0 1 16,18 176 15,-18 176 16,-18-299-32,36-230 32,317-440 0,-265 546-31,71 88 15,-246 88 0,69-105-31,-158 105 16,177-105-16,-19 17 15,-17 36 1,53-53-16,194 123 31,-158-124-31,334 283 47,-370-282-31,18-18-1</inkml:trace>
  <inkml:trace contextRef="#ctx0" brushRef="#br2" timeOffset="131454.8366">19897 5186 0,'17'0'15,"36"0"-15,-18-18 16,107 18 15,-19 141 0,-176-35-15,-123 71 31,140-107-16,178-70 0,-1-18-15</inkml:trace>
  <inkml:trace contextRef="#ctx0" brushRef="#br2" timeOffset="131788.6806">20567 5168 0,'0'18'32,"-18"123"-1,-17-106-16,35-17-15,-35 35 32,52-53-17,195-35 48,-159-1-63</inkml:trace>
  <inkml:trace contextRef="#ctx0" brushRef="#br2" timeOffset="131967.5629">20849 5115 0,'-17'0'0,"-1"18"16,-17 158 15,35-17-16,53 70 17,-53-211-17</inkml:trace>
  <inkml:trace contextRef="#ctx0" brushRef="#br2" timeOffset="136222.2637">20761 5309 0,'0'0'0,"35"-17"0,1-1 16,16 0-1,-87 18 32,-124 0-31,-158-35-1,105 35 32,124 88-31,35 53 15,-264 106 16,211-247-47,-282-105 47,317 122-32,159 230 32,-529-229 0,283-36-16,211 89 1,-36-54-32,18 19 15,18 16-15,-17-34 32,-54-141-1,283-89 16,140 194-32,-34 54 17,-142-19-1,-211-34-31,17-72 31,-35 72-31,18-1 0,140-141 31,1 107 1,229 122 14,-335-70-30,-35-18 0,-71-87-1,-159-72 48,195 160-63,69 122 31,37 160 0,-301-142 1,-599-281 14,546 105-30,230 159 0,176 246 46,-176-352-62,17 0 16,-335-88 15,159 53 16,370 211-16,-140 18 16,-124-264-31,-36-177 15,283 176 0,282 195 0,-194-71 1,-265-247-1,18-283 16,35 477-47,1-17 15,-1 17-15,582 106 32,-299-124-1</inkml:trace>
  <inkml:trace contextRef="#ctx0" brushRef="#br2" timeOffset="138020.3013">22190 5415 0,'-18'18'0,"53"-18"32,54 0-1,175 17 16,-282 89-32,-193 53 17,123-106-1,88-35-16,158-1 32,-105-17-47,-17 0 16,-1 0-16,-18 0 0,19-17 16</inkml:trace>
  <inkml:trace contextRef="#ctx0" brushRef="#br2" timeOffset="138269.1856">22807 5362 0,'18'18'32,"-54"158"-1,19-158-16,-18 88 17,35-89-17,105-17 1,-69 0 0,158-105 15</inkml:trace>
  <inkml:trace contextRef="#ctx0" brushRef="#br2" timeOffset="138484.0833">23072 5292 0,'-18'17'16,"36"-34"-16,-89 175 31,53-122-16,1 246 17,17-229-17,0-36-15</inkml:trace>
  <inkml:trace contextRef="#ctx0" brushRef="#br2" timeOffset="138915.8397">23230 6121 0,'106'35'0,"-88"-35"0,17 18 31,-352-36 1,-107-35-1,336 35-31,-247-35 16,282 53-16,-70-35 31</inkml:trace>
  <inkml:trace contextRef="#ctx0" brushRef="#br2" timeOffset="139555.4968">22313 6350 0,'0'0'0,"35"0"16,-52 35-1,-18-17-15,-230 176 47,194-159-31,36-52-1</inkml:trace>
  <inkml:trace contextRef="#ctx0" brushRef="#br2" timeOffset="139725.4061">21978 6315 0,'18'0'0,"-36"0"0,53 17 15,-17-17-15,0 18 0,105 141 31,-35-18 1,-17-88-1</inkml:trace>
  <inkml:trace contextRef="#ctx0" brushRef="#br2" timeOffset="139957.2996">22913 6562 0,'18'35'0,"-1"-35"16,-211-35 15,0-1 0,194 19 0</inkml:trace>
  <inkml:trace contextRef="#ctx0" brushRef="#br2" timeOffset="140156.1751">23248 6368 0,'-53'194'31,"53"-159"-31,-53 141 31,53-52 0</inkml:trace>
  <inkml:trace contextRef="#ctx0" brushRef="#br2" timeOffset="149743.1632">27376 6579 0,'0'53'0,"0"-35"15,-18 0-15,0-18 16,-123 105 31,124-87-47,-389 53 31,335-71-31,-581-124 31,563 89-31,-528-283 32,511 195-32,18-653 46,106 688-30,70-54-16,-53 72 0,812-565 63,-265 511-32,141 230 0,283 670 16,-601 424-16,-440-953-15,-353 194 15,-265-477 0,477 1-15</inkml:trace>
  <inkml:trace contextRef="#ctx0" brushRef="#br2" timeOffset="161323.9589">247 13264 0,'18'0'32,"-1"0"-17,-17-17 32,159-36 0,-141 53-47,-1 0 16,36 18-1,-35-1-15,-36 160 32,-35-107-17,-88 124 1,-71 53 31,124-212-32,335-52 48,-194-1-63,0 0 15,53 18 32</inkml:trace>
  <inkml:trace contextRef="#ctx0" brushRef="#br2" timeOffset="161591.8162">1111 13582 0,'-35'0'0,"35"35"0,-88 53 46,-71 89-14,106-124-1</inkml:trace>
  <inkml:trace contextRef="#ctx0" brushRef="#br2" timeOffset="161796.7063">706 13582 0,'0'0'0,"17"0"16,36 35-16,106 124 31,-106-124-15,123 89 30</inkml:trace>
  <inkml:trace contextRef="#ctx0" brushRef="#br2" timeOffset="162293.4401">1446 13035 0,'0'-17'0,"0"-1"16,159-17 31,-35 88-1,-230 88-14,88-141-32,1 17 31,52-17 0,71 71 0,-212 105 16,-53-123-15</inkml:trace>
  <inkml:trace contextRef="#ctx0" brushRef="#br2" timeOffset="162524.3167">2170 13458 0,'0'18'16,"0"17"-16,0 18 16,0 71-1,17-18 17</inkml:trace>
  <inkml:trace contextRef="#ctx0" brushRef="#br2" timeOffset="162677.2343">2258 13635 0,'35'-18'16,"-70"36"-16,88-36 0,-53 1 15,-36 17 1,-69 17 0,-107 18 15</inkml:trace>
  <inkml:trace contextRef="#ctx0" brushRef="#br2" timeOffset="163087.0292">3016 13370 0,'0'0'16,"36"159"-1,-36-124-15,0 71 16,0 35 15,0-70-15,0-159 15,-212-671 32,88 689-48,36 123 1,-18 211 31,300-35-16,71-193 0</inkml:trace>
  <inkml:trace contextRef="#ctx0" brushRef="#br2" timeOffset="163296.9021">3387 13476 0,'17'0'16,"-52"124"15,-71 52 16</inkml:trace>
  <inkml:trace contextRef="#ctx0" brushRef="#br2" timeOffset="163505.7909">3193 13441 0,'0'0'16,"0"0"-16,123 229 47,-88-194-47,54 18 15,87-17 17</inkml:trace>
  <inkml:trace contextRef="#ctx0" brushRef="#br2" timeOffset="163903.5773">3739 13018 0,'0'0'0,"0"-36"16,18 19-16,123-19 31,-35 36-15,-88 36-1,-36 34 16,-141 107 1,89-107-32,70-35 31,176-17 16,-158-18-47</inkml:trace>
  <inkml:trace contextRef="#ctx0" brushRef="#br2" timeOffset="164173.4325">4568 13335 0,'0'18'0,"0"-1"15,0 1 1,0 17-16,-17 124 31,17-141-31,0 34 16,0-16-1</inkml:trace>
  <inkml:trace contextRef="#ctx0" brushRef="#br2" timeOffset="164319.3542">4674 13494 0,'-17'0'15,"34"0"-15,-52 0 0,-18 0 16,-70 17-1,-54-34 17</inkml:trace>
  <inkml:trace contextRef="#ctx0" brushRef="#br2" timeOffset="164543.2347">5098 12965 0,'17'17'0,"-17"19"16,-88 316 15,70-246-15,1 176 15,17-299 0</inkml:trace>
  <inkml:trace contextRef="#ctx0" brushRef="#br2" timeOffset="164895.0523">5503 13106 0,'0'0'16,"-141"17"15,124-17-15,-54 71-16,-70 176 47,282 35-16,194-405 16,-335-283 0,-229 318-16</inkml:trace>
  <inkml:trace contextRef="#ctx0" brushRef="#br2" timeOffset="165186.896">6103 13370 0,'-18'18'0,"1"-18"16,-160 176 15,36 1 0,106-160-15</inkml:trace>
  <inkml:trace contextRef="#ctx0" brushRef="#br2" timeOffset="165348.816">5697 13353 0,'53'-18'0,"-106"36"0,494 370 78,-423-388-78</inkml:trace>
  <inkml:trace contextRef="#ctx0" brushRef="#br2" timeOffset="165558.6966">6632 13088 0,'18'0'0,"0"53"32,-18-35-32,0 193 31,0-158-31,17 141 47</inkml:trace>
  <inkml:trace contextRef="#ctx0" brushRef="#br2" timeOffset="165733.6162">6862 13212 0,'-18'0'16,"-35"17"-16,-141 36 31,-35-18-15,158-17 15</inkml:trace>
  <inkml:trace contextRef="#ctx0" brushRef="#br2" timeOffset="166249.327">7285 13106 0,'-18'0'16,"1"-18"-16,17 0 15,17-34 16,248-1 16,-248 53-47,72 105 32,-89-87-32,-71 70 15,53-70 1,-70 88 15,141-71 0,18-17-15,17 52 15,-494 212 16,353-282-31,-35-17-1</inkml:trace>
  <inkml:trace contextRef="#ctx0" brushRef="#br2" timeOffset="166645.1152">8467 13335 0,'-141'53'62,"123"-53"-62,-17 18 16,-36-18-16,53 17 31</inkml:trace>
  <inkml:trace contextRef="#ctx0" brushRef="#br2" timeOffset="166804.0298">8449 13582 0,'0'18'15,"0"-1"-15,-106-17 32,36-17-17,34 17 1,1-53 15</inkml:trace>
  <inkml:trace contextRef="#ctx0" brushRef="#br2" timeOffset="167837.4901">9208 12982 0,'35'-17'0,"-53"70"47,-264 370-15,247-264-17,282 35 32,-230-194-31</inkml:trace>
  <inkml:trace contextRef="#ctx0" brushRef="#br2" timeOffset="168042.3665">9472 13317 0,'18'89'16,"-18"-54"-16,-159 194 31,71-158 0</inkml:trace>
  <inkml:trace contextRef="#ctx0" brushRef="#br2" timeOffset="168179.2933">9190 13406 0,'35'0'0,"-70"0"0,105 52 16,-34 19 0,17 0-1,35 17 1,-53-53-16,36-17 31</inkml:trace>
  <inkml:trace contextRef="#ctx0" brushRef="#br2" timeOffset="168399.1754">10019 13511 0,'0'18'16,"-18"-18"-16,-123 0 31,-35-18 1,176 1-17</inkml:trace>
  <inkml:trace contextRef="#ctx0" brushRef="#br2" timeOffset="168755.9894">10160 12982 0,'-18'0'16,"18"36"15,0-19-31,71 142 31,-53-106-31,87 317 31,-69-282-31,-36 71 47</inkml:trace>
  <inkml:trace contextRef="#ctx0" brushRef="#br2" timeOffset="169161.7671">10372 12876 0,'17'36'0,"19"-19"0,87 107 31,159 405 16,-264-459-47,-318 248 47,300-353-31</inkml:trace>
  <inkml:trace contextRef="#ctx0" brushRef="#br2" timeOffset="170328.1423">11501 13300 0,'105'-53'0,"-52"35"16,-35 18-16,0 0 15,-18 18-15,-230 264 47,177-229-47,-282 441 32,300-371-17,0 1-15,17 52 16,53-52 15,36-124-15</inkml:trace>
  <inkml:trace contextRef="#ctx0" brushRef="#br2" timeOffset="170804.8875">11448 14023 0,'70'0'0,"-35"0"0,-17 0 0,159 18 47,-142-1-31,-35 71-1,-124 89 1,-70 17 31,141-106-16,300-17 16,-176-71-31</inkml:trace>
  <inkml:trace contextRef="#ctx0" brushRef="#br2" timeOffset="171056.7518">12171 14517 0,'0'35'0,"0"-17"16,-88 70 15,17-35-15,-17-18 0,17-35 15</inkml:trace>
  <inkml:trace contextRef="#ctx0" brushRef="#br2" timeOffset="171210.6711">11889 14517 0,'88'0'16,"-88"35"0,70 141 15,54-52 16,-107-124-47,1 0 0</inkml:trace>
  <inkml:trace contextRef="#ctx0" brushRef="#br2" timeOffset="171574.4741">12577 14358 0,'0'-35'0,"70"0"31,71 35 0,-88 88 0,-53-71-31,-106 107 32,71-107-17,0 54 17,17-71-32,18 18 0,35-1 31,1-17 0</inkml:trace>
  <inkml:trace contextRef="#ctx0" brushRef="#br2" timeOffset="171896.3153">13159 14887 0,'17'0'0,"-17"35"16,-35 124 15,17-88-15,-17 17 0,17-123-1</inkml:trace>
  <inkml:trace contextRef="#ctx0" brushRef="#br2" timeOffset="172044.2337">13212 15046 0,'35'-18'0,"-70"36"0,52-36 31,-193-17 0,141 17-31,-36-17 31</inkml:trace>
  <inkml:trace contextRef="#ctx0" brushRef="#br2" timeOffset="172257.1264">13670 14922 0,'0'18'0,"-18"53"31,-17 35-15,-35 70-1,52-141 32</inkml:trace>
  <inkml:trace contextRef="#ctx0" brushRef="#br2" timeOffset="172474.9926">13882 14940 0,'17'35'16,"-17"1"-16,-141 193 31,71-35 0,70-35-15,0-142 15</inkml:trace>
  <inkml:trace contextRef="#ctx0" brushRef="#br2" timeOffset="172778.8468">14217 15487 0,'18'0'0,"-18"18"16,0-1-1,-247 177 48,158-176-32,89-36-31</inkml:trace>
  <inkml:trace contextRef="#ctx0" brushRef="#br2" timeOffset="172945.7406">14041 15469 0,'0'0'0,"17"18"0,71 158 47,-70-140-31,106 140-1,-72-141 1</inkml:trace>
  <inkml:trace contextRef="#ctx0" brushRef="#br2" timeOffset="173242.5807">14922 15663 0,'18'0'0,"-18"18"16,0 88-1,-88 176 32,53-211-31</inkml:trace>
  <inkml:trace contextRef="#ctx0" brushRef="#br2" timeOffset="173385.5223">14993 15910 0,'0'0'16,"-71"0"-1,54 0-15,-71 0 47</inkml:trace>
  <inkml:trace contextRef="#ctx0" brushRef="#br2" timeOffset="173797.2883">15258 15875 0,'0'18'15,"35"-18"1,35 0-1,-34 0-15,70 70 32,-106-52-32,-89 141 47,-16-89-32,-89 54 32,211-71-16,18-36-31,-17-17 0,211 88 32,-87-88-17</inkml:trace>
  <inkml:trace contextRef="#ctx0" brushRef="#br2" timeOffset="174009.17">15734 16192 0,'0'0'0,"0"18"16,-18 53-1,18-36-15,-176 388 63,158-387-63,18-1 0,-17 0 31</inkml:trace>
  <inkml:trace contextRef="#ctx0" brushRef="#br2" timeOffset="174566.8714">16192 16651 0,'0'35'16,"0"1"-16,0-19 16,-88 195 15,0-89 0</inkml:trace>
  <inkml:trace contextRef="#ctx0" brushRef="#br2" timeOffset="174747.7748">16245 16898 0,'36'0'16,"-72"0"-16,36 0 15,-35 0-15,17 0 16,-123-18 15,124 18-31,-1-52 32</inkml:trace>
  <inkml:trace contextRef="#ctx0" brushRef="#br2" timeOffset="175146.5612">16933 16880 0,'0'-17'0,"0"-1"15,124 1 32,-107 34-47,36 1 16,-194 176 62,0-88-16,229-89-46,-35-17 0,88 0-1</inkml:trace>
  <inkml:trace contextRef="#ctx0" brushRef="#br2" timeOffset="175376.4375">17357 17092 0,'0'-18'15,"0"36"48,-36 0-63,1 17 31,35-17-31,-35 35 31,52-36-15,36 1 0,18-18-1</inkml:trace>
  <inkml:trace contextRef="#ctx0" brushRef="#br2" timeOffset="175578.3309">17621 17039 0,'0'0'0,"-17"35"31,-1-17-31,18 0 16,-124 105 15,36 71 0</inkml:trace>
  <inkml:trace contextRef="#ctx0" brushRef="#br2" timeOffset="175827.1967">17392 17727 0,'53'18'0,"-18"-1"0,-17-17 0,-18-35 31,-547-265 16,282 212-16,230 88-15</inkml:trace>
  <inkml:trace contextRef="#ctx0" brushRef="#br2" timeOffset="176181.0067">16775 17674 0,'0'18'15,"-53"-1"1,-53 36 0,18 0-1,-106 0 1,158-53-1</inkml:trace>
  <inkml:trace contextRef="#ctx0" brushRef="#br2" timeOffset="176329.9271">16387 17586 0,'70'35'15,"-52"-17"-15,-18 0 16,35 70-1,-17-71-15,87 195 47</inkml:trace>
  <inkml:trace contextRef="#ctx0" brushRef="#br2" timeOffset="176540.8139">17039 18045 0,'-35'0'0,"35"-18"16,-159-35 15,89-18 16</inkml:trace>
  <inkml:trace contextRef="#ctx0" brushRef="#br2" timeOffset="176769.692">17286 17992 0,'-18'0'0,"1"0"32,-1 35-32,-17 36 15,-53 70 17,35-53-1</inkml:trace>
  <inkml:trace contextRef="#ctx0" brushRef="#br2" timeOffset="177251.434">18274 17004 0,'0'88'0,"-18"-53"0,18 18 15,-17 812 16,-354-336 1,-105-423 15,405-89-47,18-17 15</inkml:trace>
  <inkml:trace contextRef="#ctx0" brushRef="#br2" timeOffset="179330.3203">8572 11553 0,'0'0'0,"106"36"0,-88-19 16,17-17-16,18 18 0,194 70 31,-212-70-15,177 70-1,35 71 17,-53-53-17,370 158 17,-281-140-1,-72-18-16,195 123 32,-318-194-47,-35-17 0,106 70 32,-124-70-32,212 176 31,-194-159-31,106 71 31,246 141 16,-281-159-31,388 265 46,-477-336-46,282 160 15,-105-36 0,88 53 16,-53 17 0,-106-105-31,-123-88-1,140 141 32,-34-71-31,52 35 31,-70-52-16,264 123 0,-299-159-15,176 71 15,-212-88-15,0-1-16,1 1 0,34 17 0,371 159 46,-159-88-14,-246-88-32,352 123 47,-335-124-47,105 19 15,336 140 48,-335-123-48,-124-35-15,36 17 16,17 18-16,-35-35 0,229 123 31,36-18 0,105 18 1,-352-123-32,70 35 15,18 0-15,176 53 32,652 70 14,-881-176-46,-18 0 0,636-124 47</inkml:trace>
  <inkml:trace contextRef="#ctx0" brushRef="#br2" timeOffset="184260.7484">9790 14429 0,'-53'-53'0,"53"35"0,-18 177 47,-17 158-16,35 160 16,17-495-16</inkml:trace>
  <inkml:trace contextRef="#ctx0" brushRef="#br2" timeOffset="185053.3063">9631 14358 0,'0'0'0,"-35"18"31,35-1-31,-177 230 47,71-176-16,89-142-15,175-299 31,-122 335-47,87-124 31,-52 159-15,140 176-1,-17 89 32,-176-248-47,17 36 63,-158-53-48,105 0-15,-264-17 47,123-1-16,142 0 1,281 1-1,-140-18 16,-124 17-47,-18 0 15,0 18-15,-140-70 16,140 52 0,-88-52 15,194 34 0,-70 19-31,0 17 0,17 0 16,18 17 15</inkml:trace>
  <inkml:trace contextRef="#ctx0" brushRef="#br2" timeOffset="185640.9923">8026 15804 0,'0'0'0,"0"-52"16,0 34-16,0 71 15,0-18 1,0 89-1,-53 70 1,35-124 31,18-105-47,18-142 31,35 107-31,282-71 47,-282 211-31,-36 195 15,-52-212-15</inkml:trace>
  <inkml:trace contextRef="#ctx0" brushRef="#br2" timeOffset="185934.8476">8731 15946 0,'-141'52'31,"123"-34"-15,-34 106 15,140-72 0,-53-34-31,53-18 16,-70 0-16,88-53 16,-142-88 15,36 106-31</inkml:trace>
  <inkml:trace contextRef="#ctx0" brushRef="#br2" timeOffset="186108.7409">8890 15487 0,'0'35'0,"0"-70"0,-53 370 47,53-282-47,-18 159 16,107-36 31</inkml:trace>
  <inkml:trace contextRef="#ctx0" brushRef="#br2" timeOffset="186256.6621">9260 15822 0,'-52'0'16,"104"0"-16,-175 0 15,88 18-15,-318 52 47,318-70-47</inkml:trace>
  <inkml:trace contextRef="#ctx0" brushRef="#br2" timeOffset="186689.4299">9948 16122 0,'0'0'15,"36"18"-15,-178-71 47,107 53-47,-88 0 16,52 0-16,1 53 31,52-18-31,18 53 31,18-70-31,35-1 16,-36 1-16,89-18 31,17-124 0,-105 177 32,17-17-48,89 52 17</inkml:trace>
  <inkml:trace contextRef="#ctx0" brushRef="#br2" timeOffset="187060.2315">10989 16104 0,'35'0'16,"-17"-88"15,-71 0-15,35 53-16,-87-89 15,69 124 1,19-17-16,-89 87 31,88 159-15,71 107 31,-35-213-16</inkml:trace>
  <inkml:trace contextRef="#ctx0" brushRef="#br2" timeOffset="187192.1607">10918 16175 0,'-70'0'16,"140"0"-16,-158 0 15,18 0-15,-107 0 16,124 0 15</inkml:trace>
  <inkml:trace contextRef="#ctx0" brushRef="#br2" timeOffset="187559.9634">11218 16334 0,'0'0'0,"18"17"31,-36-17-31,-193-17 31,122 105 1,125-35-1,-36-36-31,123 1 31,-105-18-31,-1 0 0,72-88 31,-89 70-15,0 1-16,0 52 31,35 0-15,18 0-1,-18-35 17</inkml:trace>
  <inkml:trace contextRef="#ctx0" brushRef="#br2" timeOffset="187822.8228">11536 16369 0,'-18'0'47,"36"0"-47,-142 88 31,107-53-31,34 71 31,89-88 0,35-71-15</inkml:trace>
  <inkml:trace contextRef="#ctx0" brushRef="#br2" timeOffset="187987.7343">11712 16016 0,'-35'106'31,"35"-71"-31,0 0 16,18 36-16,70 194 31,-71-212-15</inkml:trace>
  <inkml:trace contextRef="#ctx0" brushRef="#br2" timeOffset="188161.6413">11942 16369 0,'52'-35'16,"-104"70"-16,104-88 0,-52 35 0,-35 18 16,-88 0-1,-142 18 1,195-18 15</inkml:trace>
  <inkml:trace contextRef="#ctx0" brushRef="#br2" timeOffset="188383.5228">12188 16404 0,'0'0'0,"0"18"16,-52-18-1,16 0-15,-158 106 31,194-89-31,0 19 16,159 34 15,70-229 16,-229 142-47</inkml:trace>
  <inkml:trace contextRef="#ctx0" brushRef="#br2" timeOffset="188608.4122">12312 16439 0,'53'18'32,"-53"0"-32,17 17 15,1 88 17,17-175-1,283-72 16,-283 124-32,18 18-15,18 17 16</inkml:trace>
  <inkml:trace contextRef="#ctx0" brushRef="#br2" timeOffset="189275.0453">14041 18274 0,'-53'-18'15,"17"1"-15,72-36 47,158 53-31,300-36-1,123-69 17,-229 52 15,-370 35-47</inkml:trace>
  <inkml:trace contextRef="#ctx0" brushRef="#br2" timeOffset="190322.4839">15505 17956 0,'0'0'0,"35"0"16,106-35 15,-88-18-31,-35-35 47,-265 53-16,176 52 1,300-17-1,106 0 0,-282 36-15,-35-19-16,17 54 15,-264 229 32,88-194-15,106-18 14,35-35-46,0-36 32,-18-140 15,18 105-47,-35 1 15,-142-195 16,36 35 1,212 160 15,105 176-16,-52-54 16,-124-157-32,-18-54 1,18 35 15,159 106 0,35 1 16,-159-107-15,-88 18 14,71 53-30,52 0 0</inkml:trace>
  <inkml:trace contextRef="#ctx0" brushRef="#br2" timeOffset="195670.6249">11483 6244 0,'18'0'0,"-1"18"32,-17-1-17,-35 1 1,-265 123 15,18-106-15,-212-17 15,406-18-31,-477-35 47,371-18-31,124 35-16,-442-264 46,442 229-46,-1-70 16,142-371 31,158 247-16,-176 212-31,88-36 16,-88 36-16,441-159 47,123 35-16,-458 141-15,-89 18-16,407 88 31,-301 1-16,-17-1 1,17 71 15,-52 52 1,-54 89-1,-70-247-31,-106 388 47,54-406-32,-72 36-15,-370 88 32,300-106-32,-88-18 15,211-18-15,-158-17 31</inkml:trace>
  <inkml:trace contextRef="#ctx0" brushRef="#br2" timeOffset="197089.8653">2822 6509 0,'0'0'0,"36"0"15,-19 0 1,1 0 31,-1-18-32,230-105 17,-123 70-17,652-247 17,0 176-1,-617 107-31,1587-19 47,-1622 54-47,281 17 31,-334-17-31,440 70 47,-493-70-47,70-1 31</inkml:trace>
  <inkml:trace contextRef="#ctx0" brushRef="#br2" timeOffset="197461.6666">8184 5980 0,'-35'-106'31,"-88"53"16,35 0 0,123 53-47,176-35 31,89 70 1,-247 159-1,-212 35 16,107-158-16</inkml:trace>
  <inkml:trace contextRef="#ctx0" brushRef="#br2" timeOffset="199060.8143">1782 6579 0,'0'0'16,"-18"18"-16,53 0 16,0-1-16,230 230 31,-159-123-16,-36 17 17,-228-194-1,122 35-31,-69-35 16,52 53-1,35 106 32,18-88-47,18-1 0,17 19 16,194 34 15,71-158 0,-124-53 16,-246 53-16,-36 141 16,106-18-47,18 53 31,17-70-31,106-1 32,-70-17-32,105-88 31,-105-71 0,-89 124 0,-53 141 32,36-71-63,18 1 0,34 16 47,54-52-32,35-70 17,-54 52-1,-52 36-31,36 35 16,-1 0-16,18 17 15,123 195 1,-158-212-16,-71 300 47,-18-353-32,36-36-15,-18 1 0,-70-300 32,123 300-17,229-142 16,-211 160-31,35 17 16</inkml:trace>
  <inkml:trace contextRef="#ctx0" brushRef="#br2" timeOffset="199492.5777">3440 6685 0,'-18'18'0,"18"-36"31,18 1-15,87-19-1,142 19 32,-247 52-47,0-17 16,0 52-16,-70 89 31,17 0 16,212-124-16,35-70-15,-159 35-16,36-36 16</inkml:trace>
  <inkml:trace contextRef="#ctx0" brushRef="#br2" timeOffset="200825.8734">10231 7620 0,'35'0'0,"0"-18"16,-17 18-16,-1 0 16,1 0 15,-106 36 0,-847 246 16,812-247-47,-601 194 31,566-176-31,-354 106 16,-1852 670 31,2012-705-32,175-54-15,-775 353 32,722-334-17,-34 17 32,281-142-47</inkml:trace>
  <inkml:trace contextRef="#ctx0" brushRef="#br2" timeOffset="202304.0846">10019 7532 0,'35'-18'0,"0"18"0,1-17 16,-36 17 31,-36 17-47,-211 18 31,142-17-31,-107 17 31,177-35 16,70 0-47,159-70 32,71 17-17,-195 35-15,371 36 47,-300 70-16,-123-35-31,-18-35 0,-71 211 47,1-53-16,70-123 1,-18-53-17,1 0 1,-1 0-16,-229-229 47,35 53-16,177 140-31,-89-17 31,142 71-15,476 141 46,-476-159-62,-1 0 0,1 0 16,-36-36 0,-193-122 15,122 122 0,336 72 16,-123-19-31,-106-34-1,-18-1-15,0 0 16,-71-34 15,36 52-15,-18 0-16</inkml:trace>
  <inkml:trace contextRef="#ctx0" brushRef="#br2" timeOffset="203884.2254">1764 9754 0,'35'36'16,"71"69"-1,-53-52-15,70 212 47,-264-230-16,-176-123 32,299 176-48,18-70-15,159 141 32,-124-142-17,0-17-15,318-35 47,-300 0-47,0 17 0,71-35 16,-36-35-1,-88 17 1,-36 54-16,-52-19 31,71 36-31,-54 159 47,336-35 16,-142-177-48,-105 17-15,17 1 16,0 0-16,54-71 47,-37 88-32,-34 18 17,-177 89-1,142-72-31,-19 107 31,36-107-31,106 19 47,-88-36-47,0 0 16,34 17-16,-34 1 0,211 211 31,-193 89 16,-460-283-16,336-229 0,123 123-31,442-175 63</inkml:trace>
  <inkml:trace contextRef="#ctx0" brushRef="#br2" timeOffset="204629.8253">3316 9666 0,'-70'0'15,"52"0"-15,71-53 47,106-17-16,193 87 1,-352 160 15,-35-160-47,-53 89 15,88-88 1,0-1-16,229 54 47,-141-36-32,-35-17-15,71 211 32,-248-158-1,-246 17 0,335-141 0,35 35-31</inkml:trace>
  <inkml:trace contextRef="#ctx0" brushRef="#br2" timeOffset="205946.1376">6562 7408 0,'17'0'31,"-34"18"-15,-19-18 0,-369 53 31,-301-177-1,636-140-14,87 229-32,89-195 15,194 19 32,423 281 0,-670-52-47,53 17 0,-53 0 16,211 248 15,-228-37 0,-407-51 0,142-195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45:26.838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9243 5168 0,'0'18'0,"0"-1"0,0 36 16,-53 36-1,-71 175 32,54-281-31</inkml:trace>
  <inkml:trace contextRef="#ctx0" brushRef="#br0" timeOffset="163.9013">8908 5274 0,'53'0'16,"-106"0"-16,335 176 31,-247-158-15,212 141-1,-212-142 1</inkml:trace>
  <inkml:trace contextRef="#ctx0" brushRef="#br0" timeOffset="529.7139">9807 4886 0,'0'53'0,"0"-35"15,0-1-15,0 18 0,0 18 31,0 0 1,18-35-32,17-18 31,-17 0-31,35 0 16,105-35 30,-140 17-46,0 0 16</inkml:trace>
  <inkml:trace contextRef="#ctx0" brushRef="#br0" timeOffset="734.6037">10019 4762 0,'0'0'15,"0"53"1,35 53 15,-17 88 0,52-70 16</inkml:trace>
  <inkml:trace contextRef="#ctx0" brushRef="#br0" timeOffset="1615.128">10901 5009 0,'0'18'31,"0"0"-31,0-1 0,0 177 47,17-123-31,1-18 15,-18-71-31</inkml:trace>
  <inkml:trace contextRef="#ctx0" brushRef="#br0" timeOffset="1744.0484">11112 5221 0,'0'35'16,"-35"-35"-16,-106 36 31,123-36-15,-34-18-1</inkml:trace>
  <inkml:trace contextRef="#ctx0" brushRef="#br0" timeOffset="2218.7935">11871 4957 0,'0'-36'0,"0"19"15,0-1 1,-176 36 15,158-18-31,-176 141 32,159-88-17,-1 229 16,495-88 16,-142-370 0,-369-89-16,-142 124 1,176 123-32,-70 18 31</inkml:trace>
  <inkml:trace contextRef="#ctx0" brushRef="#br0" timeOffset="2680.562">12700 5203 0,'0'36'0,"0"-19"16,-35 1-16,-106 123 31,17-17 32</inkml:trace>
  <inkml:trace contextRef="#ctx0" brushRef="#br0" timeOffset="2819.487">12330 5221 0,'0'0'0,"35"35"16,-18-17-16,248 247 46,-194-212-30,-1-36 0,-52-34-1</inkml:trace>
  <inkml:trace contextRef="#ctx0" brushRef="#br0" timeOffset="3420.1645">13088 4798 0,'35'-18'16,"-17"18"0,53-18 15,-1 1 0,1 52 0,-89 36 1,-35-36-1,53 0-16,88 124 32,-88-141-31,0-1-16,0 1 0,-158 35 47,34-71-32,124 1 1</inkml:trace>
  <inkml:trace contextRef="#ctx0" brushRef="#br0" timeOffset="5440.0932">14235 5115 0,'123'71'16,"-105"-71"-16,-36 0 31,-70 17 1,-71 19-1,71-19 0,88-52-15</inkml:trace>
  <inkml:trace contextRef="#ctx0" brushRef="#br0" timeOffset="5873.8811">14905 4921 0,'0'18'16,"17"-18"0,19-18-1,-19 18-15,142 36 47,-141-19-47,-1-17 0,-52 124 47,-141 52-16,176-158-31,-18-1 0,-17 54 16,35-53-16,0-1 15,70 107 17,-52-124-32,70 17 15,-35-17 1,53-17 0</inkml:trace>
  <inkml:trace contextRef="#ctx0" brushRef="#br0" timeOffset="6441.549">15699 4868 0,'17'0'0,"-34"0"31,17 18-16,-159 17 17,106 1-17,35-1 1,1 53 0,17 18 30,0-89-30,106-52 15,-71 35-31,-18 0 0,177 53 47,-141 53-31,-53-88-16,-123 140 31,105-158-31,-88-70 31</inkml:trace>
  <inkml:trace contextRef="#ctx0" brushRef="#br0" timeOffset="6645.4324">16228 4868 0,'35'0'16,"-88"0"-1,35 0 1,-193 0 0,176 0-16,-212 36 31,211-36-16</inkml:trace>
  <inkml:trace contextRef="#ctx0" brushRef="#br0" timeOffset="6983.251">16581 5151 0,'0'17'16,"-18"1"-16,-17 35 15,-54 35 17,1 0-17,35-88 1</inkml:trace>
  <inkml:trace contextRef="#ctx0" brushRef="#br0" timeOffset="7175.1779">16245 5133 0,'230'159'47,"-195"-142"-47,0 36 0,89 35 47</inkml:trace>
  <inkml:trace contextRef="#ctx0" brushRef="#br0" timeOffset="7473.9884">17092 4604 0,'53'-36'15,"-35"19"1,70 34 15,-71 36 1,-105 124-1,35-71 0,36-53-15,17-36-1,17 1-15,36-18 16,18 0 0</inkml:trace>
  <inkml:trace contextRef="#ctx0" brushRef="#br0" timeOffset="7781.8228">18150 4886 0,'0'53'0,"0"-18"0,-17 177 47,17-142-32</inkml:trace>
  <inkml:trace contextRef="#ctx0" brushRef="#br0" timeOffset="7922.7469">18274 5045 0,'-71'17'47,"36"1"-47,-177-18 31,177 0-31,35-18 16,0 1 0</inkml:trace>
  <inkml:trace contextRef="#ctx0" brushRef="#br0" timeOffset="8827.2607">19103 4710 0,'70'-71'15,"-52"53"-15,0 18 16,-54 18 15,-140 70 1,35 0-17,88-17-15,0 52 31,35-52-31,107 141 32,-72-195-32,124 36 31,-35-35-31,35-36 16,-105 18-16,175-370 31,-211 317-16,0 0-15,-141-159 16,-35 159 15</inkml:trace>
  <inkml:trace contextRef="#ctx0" brushRef="#br0" timeOffset="9101.1158">20108 5009 0,'-17'0'0,"-1"18"15,-53 70 17,-158 89 15</inkml:trace>
  <inkml:trace contextRef="#ctx0" brushRef="#br0" timeOffset="9296.0098">19703 5009 0,'53'-17'0,"-106"34"0,317 160 32,-246-142-17,-1-17-15,107 105 16,-106-105 15</inkml:trace>
  <inkml:trace contextRef="#ctx0" brushRef="#br0" timeOffset="9706.789">21061 4851 0,'-18'0'16,"18"35"0,0 0-1,0 1-15,-17 158 31,17-177-31,-36 107 32</inkml:trace>
  <inkml:trace contextRef="#ctx0" brushRef="#br0" timeOffset="9870.7011">21237 5062 0,'18'0'15,"-36"0"-15,36 18 0,-283 35 32,212-53-17,-141-18 17</inkml:trace>
  <inkml:trace contextRef="#ctx0" brushRef="#br0" timeOffset="10117.5703">21678 4833 0,'-17'53'0,"-19"176"32,1-35-1,0-70 0</inkml:trace>
  <inkml:trace contextRef="#ctx0" brushRef="#br0" timeOffset="10451.3897">21996 4886 0,'0'18'0,"0"-1"16,-18-17-16,18 18 15,-18-18-15,1 35 0,-36 0 16,18 54 15,193-72 32,19-52-32,-160 35-31,72-35 31</inkml:trace>
  <inkml:trace contextRef="#ctx0" brushRef="#br0" timeOffset="10640.2873">22243 4780 0,'-53'35'16,"0"177"15,35 53 1,53-142-1</inkml:trace>
  <inkml:trace contextRef="#ctx0" brushRef="#br0" timeOffset="11053.1024">22490 4833 0,'0'18'16,"0"-1"0,0 1-16,0 105 31,-53 36 0,53-141-31,35-1 31,-17-17-31,87 0 32,178-105-1,-266 69-16</inkml:trace>
  <inkml:trace contextRef="#ctx0" brushRef="#br0" timeOffset="11216.0162">22931 4727 0,'-36'177'47,"72"-354"-47,-72 442 0,19-124 15,17-88-15,35 247 32,35-159-1,-70-159-15</inkml:trace>
  <inkml:trace contextRef="#ctx0" brushRef="#br0" timeOffset="16668.0878">21220 2399 0,'-36'18'0,"19"-18"0,-36 0 16,-18 0 0,-88-18-1,18-17 1,-35-1-16,-424-52 31,-282 70 16,177 160-16,193 87 1,-88 300-1,600-494-31,-17 54 15,123 69 1,582 54 31,1358-18 15,-1570-229-62,265-89 32,176-511 15,-899 565-47,-18 17 0,-36-71 15,1 71-15,-512-264 31,18 176-15</inkml:trace>
  <inkml:trace contextRef="#ctx0" brushRef="#br0" timeOffset="29238.3527">8572 5045 0,'36'-18'0,"-19"0"0,1 1 16,0-1 0,17-17 15,-35 0-31,0-36 15,-18 36 1,1-18 0,17 88 15,0 53-15,0-52-16,0 158 31,0-159-31,0-17 0,88 229 47,-88-230-47,18 18 47</inkml:trace>
  <inkml:trace contextRef="#ctx0" brushRef="#br0" timeOffset="29419.2408">8943 5433 0,'18'17'0,"-36"-34"0,71 52 47,-106-35-47,-53 18 47,-211-1-47,281-17 15,-34 0 1</inkml:trace>
  <inkml:trace contextRef="#ctx0" brushRef="#br0" timeOffset="32563.5518">11024 8184 0,'0'-17'0,"18"-1"0,-53 53 31,35-17-31,-71 264 32,36 53-1,35-211 16</inkml:trace>
  <inkml:trace contextRef="#ctx0" brushRef="#br0" timeOffset="33318.147">14482 8343 0,'0'-17'15,"-18"17"1,-17 0 0,-124 52 15,-18 125 0,177-18-15,71-106-1,176-18 1,70-212 31,-352 54-32,-229-53 32</inkml:trace>
  <inkml:trace contextRef="#ctx0" brushRef="#br0" timeOffset="33756.9106">17868 8484 0,'0'0'0,"35"18"16,-70-18 0,-35 18-1,-230-36 17,264 0-17</inkml:trace>
  <inkml:trace contextRef="#ctx0" brushRef="#br0" timeOffset="34125.7125">18256 8343 0,'-17'0'0,"17"-17"31,35-1-31,194 0 31,-211 18-31,35 0 16,-53 18-16,17 35 16,-228 123 15,52-17 16,159-141-47,123 105 47,-34-105-47,-72-18 15,160-88 1</inkml:trace>
  <inkml:trace contextRef="#ctx0" brushRef="#br0" timeOffset="34515.5049">19050 8308 0,'-18'35'0,"1"-35"16,-1 18-16,-52 52 47,52-52-32,18 0 1,18-18 15,34 0-15,-34 0-16,194 105 47,-195-87-47,19 88 15,-177 17 32,123-123-47,0-17 31</inkml:trace>
  <inkml:trace contextRef="#ctx0" brushRef="#br0" timeOffset="34737.394">19720 8308 0,'18'0'16,"-36"0"-1,-140 0 1,-248 18 15,371-18-31,-71 0 32</inkml:trace>
  <inkml:trace contextRef="#ctx0" brushRef="#br0" timeOffset="35620.9205">22084 8414 0,'0'-18'0,"18"18"15,-18-18-15,-53 1 31,35 17-31,-211 70 47,158 1-47,36 176 47,158-159-31,248-176 46,-318-71-62,-53 124 0,-71-89 32,1 71-32,34 53 0,1-17 31</inkml:trace>
  <inkml:trace contextRef="#ctx0" brushRef="#br0" timeOffset="36153.6242">25188 8096 0,'-17'0'16,"-1"0"-16,-35 88 31,35 265 32</inkml:trace>
  <inkml:trace contextRef="#ctx0" brushRef="#br0" timeOffset="36477.4505">25471 8026 0,'0'0'0,"0"35"16,-36 141 31,-17-70 0,89-106-16,140-17 0,36-36 16</inkml:trace>
  <inkml:trace contextRef="#ctx0" brushRef="#br0" timeOffset="36653.3689">25859 8026 0,'0'0'16,"-106"176"15,88-88-31,-35 177 47,53-212-31</inkml:trace>
  <inkml:trace contextRef="#ctx0" brushRef="#br0" timeOffset="36980.1795">26106 8061 0,'-18'18'0,"0"-1"16,-17 160 15,35-160-15,-18 1-16,-17 52 31,70-34 0,230-72 16,-18-34-15</inkml:trace>
  <inkml:trace contextRef="#ctx0" brushRef="#br0" timeOffset="37192.067">26511 8026 0,'-70'70'47,"70"-52"-47,-71 282 31,53-212-15,18 124 15,18-142-15</inkml:trace>
  <inkml:trace contextRef="#ctx0" brushRef="#br0" timeOffset="38753.2385">7020 8114 0,'18'-71'0,"-18"54"16,0-1-16,0 124 31,53 247 0,53 35 1,-89-194-1,-228-159 0,-1306-106 16,1358 71-31,18 0-16,-141 0 0,-54-35 15</inkml:trace>
  <inkml:trace contextRef="#ctx0" brushRef="#br0" timeOffset="43103.902">23601 1940 0,'0'-17'0,"-18"52"15,-70 71 16,-88 123-15,52-105 15,107-107-31,-72 18 32</inkml:trace>
  <inkml:trace contextRef="#ctx0" brushRef="#br0" timeOffset="43290.7928">23107 1993 0,'18'0'16,"70"71"-1,-71-36-15,125 159 32,-107-159-32,124 124 31,-107-177 0</inkml:trace>
  <inkml:trace contextRef="#ctx0" brushRef="#br0" timeOffset="43536.6591">24377 1923 0,'0'0'0,"18"35"0,-18-17 16,-177-1 15,71-17-15,1-17-1,52-1-15</inkml:trace>
  <inkml:trace contextRef="#ctx0" brushRef="#br0" timeOffset="43698.5722">24324 2099 0,'35'18'0,"-35"35"46,-106-36-30,-70-17 0,123-17 15</inkml:trace>
  <inkml:trace contextRef="#ctx0" brushRef="#br0" timeOffset="43956.4345">25453 1923 0,'-18'0'0,"1"17"16,-54 1-1,53 0-15,-281-1 32,281-17-32,18-70 31</inkml:trace>
  <inkml:trace contextRef="#ctx0" brushRef="#br0" timeOffset="44204.3012">25770 1517 0,'-17'18'16,"-18"-1"-16,17 19 0,18-1 16,-71 282 15,54-140-16,17-54-15,0-88 16,35 89-16,-35-89 0,18 0 16</inkml:trace>
  <inkml:trace contextRef="#ctx0" brushRef="#br0" timeOffset="45499.6075">25382 1764 0,'0'-35'0,"-17"52"46,-1 71-30,-17-35-16,0 18 16,35-36-16,-18 0 0,-17 71 15,17 0 32</inkml:trace>
  <inkml:trace contextRef="#ctx0" brushRef="#br0" timeOffset="47340.6168">25665 1993 0,'35'0'0,"-53"-17"63,-17 17-63,-459-142 31,53 54 0,-300 53-15,230 282 31,617-212-32,52 18-15,530 88 31,-494-194 1,-935-229 15,-17 264-16,881 248 0,-17-195-15,18 0-16,564 106 15,-18-211 32,-811-177-31,-547 106 31,617 194-32,195 88 17,1216 141 14,-1251-282-46,87-53 16,-282-159 15,-423 177 1,335 159 14,794 87-14,211-193 15</inkml:trace>
  <inkml:trace contextRef="#ctx0" brushRef="#br0" timeOffset="47694.4266">27270 1905 0,'0'-18'0,"-36"54"16,-69 52 15,-89 35-16,-18 1 1,159-107 0</inkml:trace>
  <inkml:trace contextRef="#ctx0" brushRef="#br0" timeOffset="47870.3316">26652 1887 0,'141'71'15,"-282"-142"-15,335 177 16,-158-71-16,-19 1 0,213 175 31,-1-87 1</inkml:trace>
  <inkml:trace contextRef="#ctx0" brushRef="#br0" timeOffset="48053.2349">28152 1817 0,'0'70'15,"-71"-70"1,-105 0 31</inkml:trace>
  <inkml:trace contextRef="#ctx0" brushRef="#br0" timeOffset="48232.138">28028 2011 0,'106'53'16,"-212"-106"-16,247 141 0,-158-53 31,-19-35-31,-69 18 16,-1-53 31,88 35-32</inkml:trace>
  <inkml:trace contextRef="#ctx0" brushRef="#br0" timeOffset="52174.022">28081 1940 0,'106'71'0,"-88"-71"0,17 17 0,-17 1 47,-107-36-31,-87-17-1,-53 0 1,-89 35 31,389 0-32,34 18-15,195 17 16,-229-35 0,246 53 15,-299-53-31,-36 0 16,-17-18-1,-459-88 16,335 89 16,265 17-31,459 53 15,-530-36-31,-88 18 63,-17-35-63,-336-52 31,353 34-31,0 18 0,-70 0 31,246 18 0,106 34-15,142 1 0,-301-106 15,-175 1 0,16 34-15,-299-106 31,529 160-32,283 52 17,-318-70-1,-495-1 16,1 54 0,618-1-16,-177-52-31,141 0 31,-371-124 16,-87 53-16,281 70 0,142 1-15</inkml:trace>
  <inkml:trace contextRef="#ctx0" brushRef="#br0" timeOffset="52579.8038">29087 1817 0,'0'17'31,"0"19"-15,-124 122 15,106-140-31,-17 35 63,70-35-63,-17-18 0,317 17 47,-300-17-47,36-17 15</inkml:trace>
  <inkml:trace contextRef="#ctx0" brushRef="#br0" timeOffset="52771.7009">29528 1676 0,'-53'17'16,"17"19"-16,-87 352 47,123-335-31,17 211 15,19-229-16</inkml:trace>
  <inkml:trace contextRef="#ctx0" brushRef="#br0" timeOffset="53058.547">30445 1976 0,'35'52'0,"-70"-52"16,-71 0 0,-212 0 15,283 18-16</inkml:trace>
  <inkml:trace contextRef="#ctx0" brushRef="#br0" timeOffset="53191.475">30198 2170 0,'123'70'16,"-246"-140"-16,52 193 46,36-123-30,0 0-16,-18 0 16,35 0-16</inkml:trace>
  <inkml:trace contextRef="#ctx0" brushRef="#br0" timeOffset="53586.2734">31309 1870 0,'18'0'0,"-36"0"15,-70 0 1,-424 194 31,389-71-32,140 71 17,566-17-1,-248-460 16,-318 213-32,-352-159 1,106 193 15</inkml:trace>
  <inkml:trace contextRef="#ctx0" brushRef="#br0" timeOffset="54338.8585">27834 2716 0,'53'18'16,"-53"70"-16,-35 71 31,0 88 0,35-212 0</inkml:trace>
  <inkml:trace contextRef="#ctx0" brushRef="#br0" timeOffset="54478.7974">28028 2999 0,'18'-18'0,"-36"36"0,-229-36 47,194 0-32,-17 1-15,34-1 32</inkml:trace>
  <inkml:trace contextRef="#ctx0" brushRef="#br0" timeOffset="54841.5995">28840 2928 0,'-53'18'0,"35"-18"16,0 53-1,-17 17 17,0 18-1,35-70-15,159-18 30,123-88 1</inkml:trace>
  <inkml:trace contextRef="#ctx0" brushRef="#br0" timeOffset="54992.5213">29139 2893 0,'-105'70'31,"87"107"-31,18 123 47,0-283-31</inkml:trace>
  <inkml:trace contextRef="#ctx0" brushRef="#br0" timeOffset="55395.2922">30374 3104 0,'0'18'16,"0"0"-16,0 17 16,0 124 15,-35-89-31,17 18 31,18-70-31,0 0 16</inkml:trace>
  <inkml:trace contextRef="#ctx0" brushRef="#br0" timeOffset="55584.2082">30533 3316 0,'18'-18'16,"-36"36"-16,53-36 16,-123 54-1,-177-36 32,265-18-31</inkml:trace>
  <inkml:trace contextRef="#ctx0" brushRef="#br0" timeOffset="55888.0368">31027 3087 0,'-35'70'0,"-18"-17"0,35-35 16,0 0-16,-87 105 31,87-88 0,71-17-15,17-18 0,265-18 31,-246 1-32,-19-19-15</inkml:trace>
  <inkml:trace contextRef="#ctx0" brushRef="#br0" timeOffset="56051.9391">31397 3034 0,'-17'0'16,"-1"0"-16,0 70 16,-35 54-1,-17 282 32,52-371-31</inkml:trace>
  <inkml:trace contextRef="#ctx0" brushRef="#br0" timeOffset="56415.7435">31785 4163 0,'0'0'16,"159"70"0,88 1-16,-318-36 62,-70-35-62,-229-53 31,88 0-15,-636-52 15,-1286-125-15,546 89 15,1075 123 0,513 18-31,-71 0 16</inkml:trace>
  <inkml:trace contextRef="#ctx0" brushRef="#br0" timeOffset="57125.3632">26970 4939 0,'0'-18'15,"18"18"1,-54 18 0,1 0-1,-177 105 17,177-123-32,-53 53 31</inkml:trace>
  <inkml:trace contextRef="#ctx0" brushRef="#br0" timeOffset="57347.262">26582 4815 0,'70'18'16,"-140"-36"-16,211 107 15,-123-72-15,158 177 31,0-123 16</inkml:trace>
  <inkml:trace contextRef="#ctx0" brushRef="#br0" timeOffset="57524.1629">27922 4851 0,'-35'17'16,"17"-17"-16,-211 0 31,194 0-31,-36 0 31</inkml:trace>
  <inkml:trace contextRef="#ctx0" brushRef="#br0" timeOffset="57744.0308">27764 5009 0,'123'106'0,"-123"-88"16,-176-18 15,105-18-15,36 1-16,17-1 31</inkml:trace>
  <inkml:trace contextRef="#ctx0" brushRef="#br0" timeOffset="58157.808">28751 4833 0,'0'18'16,"0"-1"-1,0 19-15,-17 52 31,-36-18 1,18-34-32,70-1 47,194 0-16,-141-35-16</inkml:trace>
  <inkml:trace contextRef="#ctx0" brushRef="#br0" timeOffset="58405.6776">29192 4815 0,'-35'36'15,"0"70"1,-53 176 15,70-88 16,18-88-16</inkml:trace>
  <inkml:trace contextRef="#ctx0" brushRef="#br0" timeOffset="59105.3124">29827 4762 0,'0'0'0,"159"0"15,-141-17 1,-18-107-1,-159 36 17,-441-106-32,512 177 47,-2346-195-16,2187 212-16,141 0-15,-17 35 0,-565 142 32,635-125-32,-35 37 15,52 16-15,36-34 16,36 35-16,264 194 31,599 70 0,159-123 1,900-159 15,-1834-123-32,-1 0-15,424-265 31,-371-18-31,-881-317 63,599 582-63,-141-70 16</inkml:trace>
  <inkml:trace contextRef="#ctx0" brushRef="#br0" timeOffset="63040.1867">5821 8132 0,'17'-18'0,"1"71"62,-18-36-46,-18 1-16,-70 176 47,53-141-32,88-35 32,-35-18-31,52 0-16,142-36 31,-1-69 0,-193 69-15</inkml:trace>
  <inkml:trace contextRef="#ctx0" brushRef="#br0" timeOffset="63238.0813">6297 7973 0,'0'-53'0,"0"106"0,-53 0 31,36-18-31,-36 494 47,70-494-32,19 142 1,-19-142 0</inkml:trace>
  <inkml:trace contextRef="#ctx0" brushRef="#br0" timeOffset="66350.4173">9031 11359 0,'0'18'15,"18"-18"1,-1 0-1,407-53 48,-230 53-47,264 0-1,989-35 48,-1130 35-63,2735-35 62,-2594 35-46,36 0-16,2011 53 31,-2205-36-31,1570 36 31,-847-53-15,635-70 0,-36 17-1,-105 53 32,-1234 35-47,510-17 0,89 34 16,-388-16-1,-212-36-15,248-18 32</inkml:trace>
  <inkml:trace contextRef="#ctx0" brushRef="#br0" timeOffset="69540.7131">10760 9366 0,'0'-35'0,"0"17"15,0 1-15,0-1 32,0 0-1,17 54-16,-17-1 1,89 388 31,-89-282-47,0 89 47,0-195-32</inkml:trace>
  <inkml:trace contextRef="#ctx0" brushRef="#br0" timeOffset="70977.9644">10830 10707 0,'0'-18'32,"-35"-52"-17,0 52 1,35-17-16,-18 17 0,-141-264 47,159 264-16,0 36-31,71 88 16,88 282 31,-106-230-16,-36-140-16,1 0 17,-1-18-32,-17-36 15,36 1 1,105-423 31,-124 422-47,54-70 15,-71 89-15,18-1 16,-1 18 15,-17 18-31,-35 52 32,17-70-32,18 18 15,-17-18 48,-19-18-63,1 18 15,-124-17 17,36 17 14,211 70-14,18-17-17,-53 0 1,-53-35 31,-265-89-16,301 107 0,87 69 1,-158-87 30,-36-36-62,36 54 47,123 34-31,-88-17 30,-159-71-14,265 71 15</inkml:trace>
  <inkml:trace contextRef="#ctx0" brushRef="#br0" timeOffset="73794.7892">10495 12188 0,'0'18'0,"18"-18"15,-1 0 1,1 0-16,0 0 16,70-18-1,124-193 17,-195 193-17,36-229 16,-53 477 16,18 34-31,35 18 31,-36-264-32</inkml:trace>
  <inkml:trace contextRef="#ctx0" brushRef="#br0" timeOffset="74037.6458">11271 12577 0,'212'-18'15,"-194"18"1,-71 0-1,17 0 1,-158 18 0,71-1-16,-177-17 15,-70 35 32</inkml:trace>
  <inkml:trace contextRef="#ctx0" brushRef="#br0" timeOffset="144693.5043">14323 9860 0,'0'-18'0,"0"1"0,17-1 16,1 18-1,-18 35 17,-70 160 15,-1-90-32,53-52 1,1-35-16,17 17 31,0-17-31,70-18 31,265-53 1,-194-18 14,-141 54-30,18-36-16</inkml:trace>
  <inkml:trace contextRef="#ctx0" brushRef="#br0" timeOffset="144889.3994">14781 9719 0,'0'0'0,"18"88"46,-18-35-46,-53 353 32,0 211 15,71-599-47,-1-18 15</inkml:trace>
  <inkml:trace contextRef="#ctx0" brushRef="#br0" timeOffset="147390.0442">8696 9701 0,'0'-70'0,"0"52"0,18 18 15,-18-17 1,17 34-16,-17 160 31,-17-89-31,17 247 31,17-265 1,1-87-32,-18-18 0</inkml:trace>
  <inkml:trace contextRef="#ctx0" brushRef="#br0" timeOffset="147523.9726">8978 9842 0,'-141'36'47,"282"-72"-47,-335 72 0,124-36 0,-530-88 46</inkml:trace>
  <inkml:trace contextRef="#ctx0" brushRef="#br0" timeOffset="149706.8003">14023 11818 0,'18'0'0,"-1"0"0,36 18 47,-53 70-32,-70 35 16,-19 18 1,89-123-17,53-18 17,388 0 30,-370 0-62,52-123 31,-105 87-31</inkml:trace>
  <inkml:trace contextRef="#ctx0" brushRef="#br0" timeOffset="149898.6963">14605 11642 0,'-53'106'31,"53"-71"-31,-18 71 16,1 405 15,52-158 0,-35-335 0</inkml:trace>
  <inkml:trace contextRef="#ctx0" brushRef="#br0" timeOffset="156636.1356">18221 9966 0,'0'-53'0,"0"35"15,18 18-15,-18-17 47,-36 528-16,19-211 1,52-300-1</inkml:trace>
  <inkml:trace contextRef="#ctx0" brushRef="#br0" timeOffset="157157.8553">19138 10001 0,'35'-35'0,"1"0"15,-54-36 17,-141 71-1,89 106 0,35 35 0,105 318 16,-52-424-47,88 71 16,-71-106-16,247-53 47,-247-265-16,-35 283-31,-35 0 16,-124 88 15,53 335 16,106-300-32</inkml:trace>
  <inkml:trace contextRef="#ctx0" brushRef="#br0" timeOffset="163348.6646">17992 12647 0,'17'35'0,"-52"-35"15,17 0-15,-123 18 31,35-18-15,71-18-16,-35 1 31,52-1-31,0 0 16</inkml:trace>
  <inkml:trace contextRef="#ctx0" brushRef="#br0" timeOffset="164373.3368">18997 12471 0,'35'0'0,"-35"17"15,0 1-15,0 0 16,-53 405 31,124-899 265</inkml:trace>
  <inkml:trace contextRef="#ctx0" brushRef="#br0" timeOffset="166152.3817">18944 12382 0,'18'0'47,"-1"0"-32,1-17 32,-18-1-47,0 1 16,0-1-16,-70-70 31,52 70-31,-194-52 31,195 70-15,-125 70 15,107 1-15,53 87 15,211 19 16,-176-177-47,-18 0 0,124-35 31,-141-1-31,-1 36 0,36-70 32,-35 34-17</inkml:trace>
  <inkml:trace contextRef="#ctx0" brushRef="#br0" timeOffset="166512.2063">19138 12435 0,'0'-17'16,"0"-1"-1,0 36 17,-17-18-32,-36 282 31,53-247-31,0 265 31,0-141 16,0-177-31</inkml:trace>
  <inkml:trace contextRef="#ctx0" brushRef="#br0" timeOffset="171612.5519">22084 10425 0,'18'17'0,"-18"1"31,-18-18-15,0 0-16,-246-88 47,158 52-32,71 19 1,35-1 0</inkml:trace>
  <inkml:trace contextRef="#ctx0" brushRef="#br0" timeOffset="173333.8524">22525 10231 0,'17'0'31,"-17"-18"-31,177-17 63,-1 105-32,-140-35-15,-72 36 15,-158 17 16,194-70-32,53 17 17,0 18-17,18 141 17,-301-123 14,195-71-46,-88-89 32</inkml:trace>
  <inkml:trace contextRef="#ctx0" brushRef="#br0" timeOffset="173765.6211">23530 10301 0,'18'0'0,"-36"0"31,-52 0-15,-142 177 30,124 87 1,106-211-47,17-35 0,212-1 47,-71-193 0,-194 176-47,-176-35 47,177 70-47,-89 124 31,106-142-31,53 19 16</inkml:trace>
  <inkml:trace contextRef="#ctx0" brushRef="#br0" timeOffset="176632.1101">21661 12294 0,'35'18'0,"-35"0"15,-18-18 16,-35 0-31,-229 0 47,229 0-15,71 0-17</inkml:trace>
  <inkml:trace contextRef="#ctx0" brushRef="#br0" timeOffset="177258.78">22331 12206 0,'0'-18'15,"17"18"-15,1-17 16,53-18 0,105 35 15,-88 88 0,-141 0 16,0-70-47,-35 34 31,71-52-31,69 18 47,-16 0-31,70 105 15,-283 18 16,-52-194-16,229 1-15</inkml:trace>
  <inkml:trace contextRef="#ctx0" brushRef="#br0" timeOffset="177726.5105">23301 12188 0,'0'0'0,"18"0"16,-1 0-1,-17-17 1,-123 70 15,-107 141 16,213-159-47,70 230 47,-18-248-47,0-17 0,36 18 16,229-142 31,-406-34-1,-70 334-14,193 0 15</inkml:trace>
  <inkml:trace contextRef="#ctx0" brushRef="#br0" timeOffset="187660.3366">25294 10354 0,'35'18'0,"-35"-1"15,18-17-15,-53 0 32,-142 36-1,36-36 0,106-53-15,35 35-16</inkml:trace>
  <inkml:trace contextRef="#ctx0" brushRef="#br0" timeOffset="188091.1154">26123 10054 0,'18'18'0,"-18"17"16,-35 106 15,-18 71-15,-71 17 30,107-229-14,34 0-32</inkml:trace>
  <inkml:trace contextRef="#ctx0" brushRef="#br0" timeOffset="188642.8219">26476 10248 0,'0'0'0,"0"18"16,-88 176 31,-36-88-16,89-71 16,53-35-47,17 0 15,18 0 1,176-35 15,-194 35-31,54-36 32,-72 36-32,1-17 0</inkml:trace>
  <inkml:trace contextRef="#ctx0" brushRef="#br0" timeOffset="188817.7154">26829 10195 0,'-36'177'47,"1"-107"-47,-71 177 31,18-35 0,88-195 0</inkml:trace>
  <inkml:trace contextRef="#ctx0" brushRef="#br0" timeOffset="189268.4726">27287 10372 0,'0'17'0,"0"1"16,-53 70 15,-70 71 16,141-106-16,264-36 16,-194-52-31,35-53 15</inkml:trace>
  <inkml:trace contextRef="#ctx0" brushRef="#br0" timeOffset="189447.3867">27728 10407 0,'-53'0'0,"-17"106"32,-18 211-1,52-17 0,36-282-15,-17 17-1</inkml:trace>
  <inkml:trace contextRef="#ctx0" brushRef="#br0" timeOffset="192750.6033">26952 12435 0,'0'0'15,"36"-35"-15,-36 17 0,17 1 16,-17-1-16,35-35 31,-70-17 0,-141 34-15,-283 301 31,477 194 15,105-353-62,-17-54 0,-35-34 0,546-88 47,-582 34-47,53-52 16,-299-441 31,-18 458-32</inkml:trace>
  <inkml:trace contextRef="#ctx0" brushRef="#br0" timeOffset="193546.1762">29545 13705 0,'353'230'63,"-706"-460"-63,671 460 0,-459-336 15,-195-71 1,-69-69 0,-1-1 15,335 176-16</inkml:trace>
  <inkml:trace contextRef="#ctx0" brushRef="#br0" timeOffset="194511.6579">28399 13070 0,'0'36'16,"0"-19"-1,0 124 1,17-123 0,1 88-16,-18-71 0,35 106 47,-70-229-16,-18-71-16,35 106-15,-52-158 16,35 158 0,-36-88-1,36 88-15,-18-53 47,70 106-47,248 88 47,-212-70-47,123 17 16,-140-35-1,122-18 17,-122 1 14,-107 211 33,0-71-64,-17 54 1,53-107 31,35-87-32,18-107 1,-36-158 31,-35 211-32,18 54 1,17 34 15,1 19-31,34 158 47,-17-177-47,0-52 16,-88-106 15,53 70-15,-1 36 15,89 141 0,-35-88-15</inkml:trace>
  <inkml:trace contextRef="#ctx0" brushRef="#br0" timeOffset="195376.1931">30021 13705 0,'0'36'0,"0"-19"0,0 1 16,0 17-16,18 18 15,-36 194 17,1-335 14,123-106-14,-36 141-17,36 141 17,0 71 14,-106-194-30,-71-54 31,1 125-16,70-19-31,-18 1 0,0 53 16,71 70 31,-35-124-47,282 36 47,-265-70-47,0-1 15</inkml:trace>
  <inkml:trace contextRef="#ctx0" brushRef="#br0" timeOffset="195939.8903">30745 13988 0,'-18'0'16,"18"88"0,-35 35 15,17-34 0,124-231 16,-106 125-47,70-36 31,-70 123-15,18 107 46,-18-195-62,18-17 16,52-106 15,1 88 1,-71 370 14,53-246 1</inkml:trace>
  <inkml:trace contextRef="#ctx0" brushRef="#br0" timeOffset="196349.6706">31485 14340 0,'-35'0'16,"-18"0"15,-123 36 16,158 140 0,177-176-16,-141 0-15,17-53-16,-18 36 0,36-54 31,-53 106-15,-17 71 15,17 0 0,17-88 1</inkml:trace>
  <inkml:trace contextRef="#ctx0" brushRef="#br0" timeOffset="196492.5959">31679 14552 0,'18'-18'0,"-36"36"0,36 0 16,-18 35 0,-18-36-16,-17 124 47,35-123-47</inkml:trace>
  <inkml:trace contextRef="#ctx0" brushRef="#br0" timeOffset="196594.5393">31838 14252 0,'0'0'0,"0"-17"0</inkml:trace>
  <inkml:trace contextRef="#ctx0" brushRef="#br0" timeOffset="196963.3889">31891 14623 0,'0'0'16,"-53"123"15,53-105-31,0-1 0,-17 19 31,52-107 0,141 1 16,-193 334 0,17-246-47,0 17 16</inkml:trace>
  <inkml:trace contextRef="#ctx0" brushRef="#br0" timeOffset="197657.0142">32544 14429 0,'0'17'16,"-18"19"0,18-1-16,-106 265 31,71-230-31,-36 54 31,54-124-15,-71-106-1,88 88 1,-71 124 31,71-88-47,71 123 31,-36-124-31,141 19 31,1-89 1,-124 0-1,-106 71 0,17 105 0,36-105-31,71 70 32,-53-88-17,193-35 16,-175-1 1,87 160 15,-88-124-47,1 17 15,52 1-15,123 17 31</inkml:trace>
  <inkml:trace contextRef="#ctx0" brushRef="#br0" timeOffset="211217.7929">1782 13547 0,'17'0'0,"1"0"0,-18 17 16,0 1-1,-35 0-15,35-1 0,-159 160 31,-53-1 1,106-158-1</inkml:trace>
  <inkml:trace contextRef="#ctx0" brushRef="#br0" timeOffset="211407.6903">1305 13635 0,'0'0'0,"212"159"47,-194-124-47,17-17 0,71 70 31,35-35 0</inkml:trace>
  <inkml:trace contextRef="#ctx0" brushRef="#br0" timeOffset="211848.4542">2293 13123 0,'0'0'0,"35"0"0,-17 0 16,-18 53 15,0-17-31,-53 122 63,53-140-63,0 0 15,106-18 17,70-89-1</inkml:trace>
  <inkml:trace contextRef="#ctx0" brushRef="#br0" timeOffset="212014.3652">2646 13070 0,'-35'18'16,"17"35"-1,18 159 17,18-71-17,17 0 1</inkml:trace>
  <inkml:trace contextRef="#ctx0" brushRef="#br0" timeOffset="212261.2455">3210 13758 0,'0'0'0,"18"0"16,-18 18-16,-35-18 16,-18 0-1,-159 0 17,142-18-17</inkml:trace>
  <inkml:trace contextRef="#ctx0" brushRef="#br0" timeOffset="212668.0271">3616 13529 0,'0'18'0,"35"-36"31,36-17-15,-36 35-16,353-53 63,-388 88-63,0-17 0,-194 176 46,0 35-14,212-158-17,105-36 17,142-88-1</inkml:trace>
  <inkml:trace contextRef="#ctx0" brushRef="#br0" timeOffset="213033.8578">4410 13529 0,'-18'18'31,"-141"105"0,159-105 0,-17-1-31,105-17 47,-70 0-47,87-17 16,-87-1-16,229 177 62,-247-124-62,0 0 0,-88 89 32,-36-71-1,89-159 0</inkml:trace>
  <inkml:trace contextRef="#ctx0" brushRef="#br0" timeOffset="213243.8936">4974 13458 0,'53'0'0,"-53"18"16,-494 0 15,318-1-15,52 1 15,124 0-31</inkml:trace>
  <inkml:trace contextRef="#ctx0" brushRef="#br0" timeOffset="213488.775">5415 13776 0,'-17'18'0,"-54"52"16,53-52 0,-158 141-1,105-89 32</inkml:trace>
  <inkml:trace contextRef="#ctx0" brushRef="#br0" timeOffset="213667.678">5027 13758 0,'106'18'15,"-88"17"-15,17-17 16,53 52 0,71 72-1,-89-142 16</inkml:trace>
  <inkml:trace contextRef="#ctx0" brushRef="#br0" timeOffset="214015.4915">5838 13388 0,'0'0'0,"18"-18"0,17 18 15,195-35 17,-177 35-1,0 71-15,-265 123 30,177-142-46,35 37 47,176-72-15,-70-17-17</inkml:trace>
  <inkml:trace contextRef="#ctx0" brushRef="#br0" timeOffset="214222.3898">6862 13600 0,'0'17'15,"0"1"-15,-36 123 31,1-18 1,35-105-17</inkml:trace>
  <inkml:trace contextRef="#ctx0" brushRef="#br0" timeOffset="214347.3136">6914 13705 0,'0'0'0,"-105"36"47,34-19-47,36-17 0,-177-17 47</inkml:trace>
  <inkml:trace contextRef="#ctx0" brushRef="#br0" timeOffset="214633.1607">7602 13247 0,'-70'0'0,"52"17"0,1 19 16,-1-1-16,-17 247 47,52-158-32,-17 17 32</inkml:trace>
  <inkml:trace contextRef="#ctx0" brushRef="#br0" timeOffset="214916.4734">7796 13423 0,'0'88'0,"0"-176"0,-88 282 16,71-176-1,-1 17-15,-53 71 47,195-141-15,158-1-1,-88-34 0</inkml:trace>
  <inkml:trace contextRef="#ctx0" brushRef="#br0" timeOffset="215120.3635">8184 13317 0,'-35'36'16,"-35"87"-1,52-70 1,-17 212 0,52-89 15,36-176 0</inkml:trace>
  <inkml:trace contextRef="#ctx0" brushRef="#br0" timeOffset="215461.1807">8572 13406 0,'0'0'0,"-17"35"31,17 0-31,-35 124 31,-71 35 0,106-176 1,53-54-1,141 19-16,70-54 48</inkml:trace>
  <inkml:trace contextRef="#ctx0" brushRef="#br0" timeOffset="215667.0876">8855 13406 0,'-18'70'32,"0"142"-1,1 158 0,17-352-31,-18 17 31</inkml:trace>
  <inkml:trace contextRef="#ctx0" brushRef="#br0" timeOffset="216247.7754">9860 13705 0,'0'0'0,"53"36"0,-18-19 16,-17 1-1,-388-18 32,299 0-31</inkml:trace>
  <inkml:trace contextRef="#ctx0" brushRef="#br0" timeOffset="216431.6776">9895 13970 0,'-70'35'47,"140"-70"-47,-228 88 0,140-53 16,-158-18 15</inkml:trace>
  <inkml:trace contextRef="#ctx0" brushRef="#br0" timeOffset="218173.7419">11342 13670 0,'17'-18'16,"1"1"-1,-53 52 1,-177 142 15,-70 299 16,546-229 0,-211-247-47</inkml:trace>
  <inkml:trace contextRef="#ctx0" brushRef="#br0" timeOffset="218535.548">11765 14129 0,'0'17'15,"-17"19"1,-72 52 15,1-35-31,-88 53 47</inkml:trace>
  <inkml:trace contextRef="#ctx0" brushRef="#br0" timeOffset="218706.4557">11448 14146 0,'17'18'0,"1"-18"0,-18 18 16,176 193 31,-123-175-47,88 34 31</inkml:trace>
  <inkml:trace contextRef="#ctx0" brushRef="#br0" timeOffset="218948.3393">12577 14146 0,'17'18'0,"-17"0"16,-88-1-1,70-17-15,-140 0 31,140 0-15,-17-17 0</inkml:trace>
  <inkml:trace contextRef="#ctx0" brushRef="#br0" timeOffset="219238.1702">13106 13988 0,'0'0'0,"-88"88"47,70-88-47,18 17 0,-53 72 31,71-36 0,105-18 1,159-106 15</inkml:trace>
  <inkml:trace contextRef="#ctx0" brushRef="#br0" timeOffset="219448.0571">13441 13988 0,'0'0'0,"-35"-18"0,17 0 16,0 71 15,-17 212 0,53-36 0,-1-211-31,19-53 32</inkml:trace>
  <inkml:trace contextRef="#ctx0" brushRef="#br0" timeOffset="219711.9151">13476 13670 0,'-53'35'0,"53"1"15,0-19-15,124 213 32,-89-160-32,141 248 15,-158 70 32,-89-388-31,54 0-16,-1 0 0,0-88 31</inkml:trace>
  <inkml:trace contextRef="#ctx0" brushRef="#br0" timeOffset="220049.7367">14534 13529 0,'53'-53'0,"-35"53"15,-53 35 1,-353 477 31,423 52 15,159-511-30</inkml:trace>
  <inkml:trace contextRef="#ctx0" brushRef="#br0" timeOffset="226277.3908">18750 2452 0,'0'-18'0,"18"18"16,-1 0 31,-17 18-31,-17 17-1,17-17-15,-18 105 31,18-105-31,-35 88 32,35-89-32,0-34 31,0-1-15,53-282 30,-53 265-30,0 17 0,0 71-1,0 18 1,-18-18-16,0 35 31,18-71-31,0 1 0,-17-18 31</inkml:trace>
  <inkml:trace contextRef="#ctx0" brushRef="#br0" timeOffset="231243.7546">11959 12100 0,'35'0'0,"-17"0"0,-18 18 16,0 35-1,-229 158 32,70-158-15</inkml:trace>
  <inkml:trace contextRef="#ctx0" brushRef="#br0" timeOffset="231458.6401">11642 12153 0,'70'18'15,"-52"-18"-15,123 194 32,-123-159-32,-1-17 15,1-1-15,0 1 0,34 0 31</inkml:trace>
  <inkml:trace contextRef="#ctx0" brushRef="#br0" timeOffset="231899.4029">12330 11642 0,'-36'-18'16,"72"36"-16,-72-54 31,36 19-31,106-19 31,123 19 16,-246 158-16,-1-123-31,-88 35 47,142-53-16,-1 17-15,88 124 15,-370-35 16,177-106-47,17 0 16</inkml:trace>
  <inkml:trace contextRef="#ctx0" brushRef="#br0" timeOffset="232367.1515">13388 12030 0,'0'53'0,"18"-36"0,-18 124 47,0-88-31,-18 0 0</inkml:trace>
  <inkml:trace contextRef="#ctx0" brushRef="#br0" timeOffset="232532.0648">13529 12206 0,'35'0'16,"-70"0"-16,-124 35 62,124-35-62,17 0 0,-17 0 0,-18 0 31</inkml:trace>
  <inkml:trace contextRef="#ctx0" brushRef="#br0" timeOffset="232883.8736">15152 12347 0,'0'18'16,"-159"176"31,88-141-16</inkml:trace>
  <inkml:trace contextRef="#ctx0" brushRef="#br0" timeOffset="233080.7682">14834 12330 0,'36'35'16,"-19"-35"-16,124 141 15,71 71 32,-177-212-31</inkml:trace>
  <inkml:trace contextRef="#ctx0" brushRef="#br0" timeOffset="233438.5772">15416 11836 0,'0'0'0,"18"-36"15,17 19-15,36-1 32,229 36 14,-300-1-46,-159 195 47,159-53 16,88-142-48,53-17 1,-53 0 0</inkml:trace>
  <inkml:trace contextRef="#ctx0" brushRef="#br0" timeOffset="234953.8087">19756 12612 0,'17'-18'0,"-17"1"31,0 52-31,-123 141 47,17-35-16,106-123-15</inkml:trace>
  <inkml:trace contextRef="#ctx0" brushRef="#br0" timeOffset="235118.7034">19509 12612 0,'88'70'31,"-176"-140"-31,193 158 16,-87-70-16,0 17 0,140 141 31,-16-70 0</inkml:trace>
  <inkml:trace contextRef="#ctx0" brushRef="#br0" timeOffset="244982.5622">14993 14093 0,'0'53'0,"0"-17"0,0-19 16,0 107-1,0-89-15,-88 141 47,70-176-47,1 0 16,-19-17 0</inkml:trace>
  <inkml:trace contextRef="#ctx0" brushRef="#br0" timeOffset="245161.466">14781 14199 0,'53'18'0,"-106"-36"0,124 36 0,246 229 47,-299-229-47,17-1 15,-17 1-15,17-1 16</inkml:trace>
  <inkml:trace contextRef="#ctx0" brushRef="#br0" timeOffset="245699.1771">15681 13723 0,'18'0'31,"17"0"-31,106-18 47,-70 18-31,-54 53 15,-158 18 16,159-36 0,17 0-32,0-17-15,-123 123 47,53-141-47,-71 0 31</inkml:trace>
  <inkml:trace contextRef="#ctx0" brushRef="#br0" timeOffset="246216.8993">16633 14005 0,'0'18'16,"18"52"-1,-18-52-15,0 70 16,0-52-16,0 34 15,18 89 17</inkml:trace>
  <inkml:trace contextRef="#ctx0" brushRef="#br0" timeOffset="246343.8318">16810 14288 0,'-88'17'31,"70"-17"-31,-229-35 47</inkml:trace>
  <inkml:trace contextRef="#ctx0" brushRef="#br0" timeOffset="246655.6637">17198 14041 0,'0'17'16,"0"1"-16,-18-1 15,18 1-15,-88 70 31,70-88-31,18 53 32,0-35-32,18 0 31,0-18-31,123 35 31,-106-35-31,89-71 31</inkml:trace>
  <inkml:trace contextRef="#ctx0" brushRef="#br0" timeOffset="246831.5692">17533 13988 0,'0'0'0,"-35"-18"31,35 53-31,-18-17 0,-17 370 47,52-353-31,36 89-1</inkml:trace>
  <inkml:trace contextRef="#ctx0" brushRef="#br0" timeOffset="247071.4411">17974 14235 0,'0'17'16,"0"-34"-16,-18 52 0,18-17 0,-158 193 31,140-193-15,-53 35 15</inkml:trace>
  <inkml:trace contextRef="#ctx0" brushRef="#br0" timeOffset="247177.3833">17709 14252 0,'18'0'0,"0"0"0,-54 0 0,125 159 31,-54-106-31,-17-18 16,176 106 15,-159-158-15</inkml:trace>
  <inkml:trace contextRef="#ctx0" brushRef="#br0" timeOffset="247569.1733">18433 13935 0,'0'-18'16,"17"18"-16,1-18 31,17 1-15,-17 17-16,52 106 47,-70-89-47,-35 36 0,35-35 15,-70 88 17,122-36 30,72-34-31</inkml:trace>
  <inkml:trace contextRef="#ctx0" brushRef="#br0" timeOffset="247765.0683">19385 14393 0,'0'18'0,"-70"-18"31,-36 0-15,18-18 15</inkml:trace>
  <inkml:trace contextRef="#ctx0" brushRef="#br0" timeOffset="248186.8549">20144 14235 0,'0'0'0,"-18"53"16,0-1-1,18-16-15,-17-1 0,-1 318 63,18-424-47,0 18-1,-35-476 32,35 459-47,-124-107 31,71 177-31,-52 265 47,105-212-31,194 158 15,-177-211-15</inkml:trace>
  <inkml:trace contextRef="#ctx0" brushRef="#br0" timeOffset="248400.7342">20673 14288 0,'-106'176'47,"71"-123"-47,17-36 0,-88 72 31,89-89-15</inkml:trace>
  <inkml:trace contextRef="#ctx0" brushRef="#br0" timeOffset="248562.6399">20391 14252 0,'88'124'32,"-35"-36"-17,70 53 16,-17-106-15</inkml:trace>
  <inkml:trace contextRef="#ctx0" brushRef="#br0" timeOffset="248843.4889">21537 14252 0,'0'18'0,"0"0"16,-18-18-16,-264 35 31,141-18 0,123-17-15</inkml:trace>
  <inkml:trace contextRef="#ctx0" brushRef="#br0" timeOffset="249298.2451">22066 14023 0,'0'0'0,"-35"-18"0,-18 1 16,35 17 0,71-36 15,-35 36-31,352-17 47,-352 17-47,-141 123 47,87-123-47,1 18 0,17-18 15,-52 53 16,158 0-15,18 194 31,-335-142 0,211-105-47,-35-70 31</inkml:trace>
  <inkml:trace contextRef="#ctx0" brushRef="#br0" timeOffset="249732.0118">22966 13882 0,'0'0'0,"-212"53"47,195-36-47,-89 36 15,0 124 17,300 52 14,-159-211-46,89-18 0,-89 0 16,141-177 15,-229 54 1,-158 264-1,211 18 0,106-106-15,-54-71-1</inkml:trace>
  <inkml:trace contextRef="#ctx0" brushRef="#br0" timeOffset="249982.877">23266 13494 0,'-36'0'15,"36"35"-15,18 71 32,17-71-32,1 53 15,17 18-15,35 159 16,-265 229 31,142-477-32,0-17-15</inkml:trace>
  <inkml:trace contextRef="#ctx0" brushRef="#br0" timeOffset="253654.9052">12382 14905 0,'-17'17'0,"17"19"0,0 105 32,0 176-1,0-123 0</inkml:trace>
  <inkml:trace contextRef="#ctx0" brushRef="#br0" timeOffset="254510.4602">12400 14905 0,'0'0'0,"0"-35"16,0 17-1,-18 36 1,-123 176 31,106-141-31,-35-1-1,87-334 48,142 71-32,88 352 16,-124 35-16,-105-158-31,0 35 31,-36-53 1,0 17-17,-17-17 1,17 18-16,-176 17 31,-17-35 0,140-53 16,195 36-16,70-36 1,-177 0-1,-175-35 16,105 52-16,88 36-15,88-35 15,1 17 0</inkml:trace>
  <inkml:trace contextRef="#ctx0" brushRef="#br0" timeOffset="259422.5304">4039 2769 0,'0'18'0,"0"0"0,-17-18 31,-72-18-15,-52-17 15,124 35-31,-54 0 31</inkml:trace>
  <inkml:trace contextRef="#ctx0" brushRef="#br0" timeOffset="259567.4527">3951 2910 0,'18'36'31,"-36"-36"-31,-52 17 15,34-17-15,-158 0 47</inkml:trace>
  <inkml:trace contextRef="#ctx0" brushRef="#br0" timeOffset="260026.2194">2117 2434 0,'35'-17'0,"0"-36"32,-246-159 15,175 212-47,-281 53 31,246 17-16,54 89 1,175 247 15,-105-230 16,-70-176-31</inkml:trace>
  <inkml:trace contextRef="#ctx0" brushRef="#br0" timeOffset="260181.1223">1870 2769 0,'35'0'0,"-70"0"0,17 0 15,-17 0-15,17 0 0,-17 0 16,-230 0 15</inkml:trace>
  <inkml:trace contextRef="#ctx0" brushRef="#br0" timeOffset="260440.9831">2417 2258 0,'-106'194'63,"70"-159"-63,19 0 16,-36 177-1,35-177-15,142 159 31,-89-194-31,0 18 16,-17-18-16</inkml:trace>
  <inkml:trace contextRef="#ctx0" brushRef="#br0" timeOffset="260621.8854">2787 2593 0,'0'53'31,"0"-106"-31,-159 388 47,142-317-47,-19-1 31</inkml:trace>
  <inkml:trace contextRef="#ctx0" brushRef="#br0" timeOffset="260783.7989">2417 2611 0,'194'247'47,"-177"-230"-47,1 1 0,17 17 16,53 0 15</inkml:trace>
  <inkml:trace contextRef="#ctx0" brushRef="#br0" timeOffset="261016.6736">2734 2205 0,'0'53'0,"35"-18"16,18 71 0,-35-71-16,17 18 0,142 353 31,-301-36 16</inkml:trace>
  <inkml:trace contextRef="#ctx0" brushRef="#br0" timeOffset="262089.0978">2399 16069 0,'53'18'0,"88"-248"62,-176 213-62,17-19 0,-88-34 16,-211 158 31,317 247-16,0-282-31,88 229 16,-71-246-1,-52 158 17,0-194-17</inkml:trace>
  <inkml:trace contextRef="#ctx0" brushRef="#br0" timeOffset="262272.0098">2399 16439 0,'18'0'0,"-36"0"0,-141 18 47,106-18-47,-370 35 47,388-35-47</inkml:trace>
  <inkml:trace contextRef="#ctx0" brushRef="#br0" timeOffset="262684.7792">3298 15893 0,'53'-18'0,"-35"18"15,0-18-15,-230 212 47,-105 177-15,299-318-32,71 335 31,-18-371-16,89 54 1,-54-71 0</inkml:trace>
  <inkml:trace contextRef="#ctx0" brushRef="#br0" timeOffset="264001.072">3669 16298 0,'18'-17'0,"17"17"15,-18 0 17,1 35-17,-18 71 1,-88 53 31,70-124-32,36-35 1,229-35 31,-124-18-31,-70 17-1</inkml:trace>
  <inkml:trace contextRef="#ctx0" brushRef="#br0" timeOffset="264203.963">4110 16192 0,'-35'106'32,"35"-53"-32,35 265 46,18-142-30,-36-141 15</inkml:trace>
  <inkml:trace contextRef="#ctx0" brushRef="#br0" timeOffset="264538.7959">4092 15752 0,'-17'52'0,"52"-16"16,388 546 15,-388-494-15,18 512 15,-88-565-15,-229 106 15,228-141-31</inkml:trace>
  <inkml:trace contextRef="#ctx0" brushRef="#br0" timeOffset="265473.2824">5750 16563 0,'53'18'0,"-35"-1"16,-1-17-16,1 0 0,0 0 15,-1 0-15,-70 18 31,-264-1 1,211 1-1</inkml:trace>
  <inkml:trace contextRef="#ctx0" brushRef="#br0" timeOffset="265701.158">5838 16951 0,'0'0'0,"-70"71"47,35-71-31,-71 17-1,71-17-15,-36 18 31</inkml:trace>
  <inkml:trace contextRef="#ctx0" brushRef="#br0" timeOffset="266315.8282">6967 16387 0,'18'-36'0,"-18"19"0,0-1 0,0 0 0,-18 1 16,-17 17 0,-124 70-1,89-17 1,-107 318 15,177-318-31,0 52 16,53 54-1,-17-124-15,140 36 32,-123-71-32,317-106 31,-229-17-31,-52-54 16,-89 124-16,0-35 15,-53 0-15,-194-71 31,211 142-31,-16 17 0,-195-53 32</inkml:trace>
  <inkml:trace contextRef="#ctx0" brushRef="#br0" timeOffset="276117.5659">8520 15505 0,'88'0'0,"-71"0"16,-52 0-1,17 0-15,-352-18 32,-600-70-1,70-18-16,530 71-15,-424-36 32,583 36-32,-213 0 0,-969-124 31,299 71 0,300 52 16,777 36-31,-19 141 15,72 177 0,-124 88 0,70-336-31,-35 459 32,53-405-32,-35 35 31,17 105-15,194 54 46,89-177-31,-230-106-31,265 36 32,-229-54-32,828 89 46,-616-88-46,1445 35 32,-1534-53-32,0 0 15,776 0 1,-758 0-16,-18 0 16,564 0-1,-563 0-15,1110-18 47,-1217 18-47,353-71 31,-406 54-31,-17-1 0,35-88 16,-141-246 46,-142-530-30,213 776-32,-54-229 31,36 229-31,35-71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50:30.551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4604 3422 0,'-36'0'0,"19"-18"0,-1 18 0,1-17 16,34 17 31,18 17-47,1-17 0,317 71 47,17-36-16,-317-35-15</inkml:trace>
  <inkml:trace contextRef="#ctx0" brushRef="#br0" timeOffset="466.749">7161 3369 0,'-17'0'0,"17"18"16,211 70 15,-122-71-15,263 54 30,-316-71-46</inkml:trace>
  <inkml:trace contextRef="#ctx0" brushRef="#br0" timeOffset="1041.4583">10195 3351 0,'53'0'15,"-53"18"1,106 17 0,-18 18-1,-17-18 17,-18-17-17</inkml:trace>
  <inkml:trace contextRef="#ctx0" brushRef="#br0" timeOffset="1548.167">12312 3369 0,'35'0'31,"-17"0"-15,-1 18-16,1-18 0,176 88 47,-88-35-16</inkml:trace>
  <inkml:trace contextRef="#ctx0" brushRef="#br0" timeOffset="2113.8626">14199 3369 0,'36'0'0,"-19"0"15,19 0-15,52 35 32,-18 1-17,-52-19-15,105 36 16,-87-35-1,87 35 1,89 17 15</inkml:trace>
  <inkml:trace contextRef="#ctx0" brushRef="#br0" timeOffset="6982.2458">9507 6279 0,'124'53'0,"-89"-53"0,-53 0 31,-17 0-15,-106 18-1,0-18 1,-106 0-1,159 0 17</inkml:trace>
  <inkml:trace contextRef="#ctx0" brushRef="#br0" timeOffset="7273.0867">10160 5874 0,'0'0'0,"0"-18"15,0 0-15,-35 89 32,17 458 14,53-264-14</inkml:trace>
  <inkml:trace contextRef="#ctx0" brushRef="#br0" timeOffset="8886.22">13970 5927 0,'-18'0'0,"54"0"32,52 17-17,141-34 16,71-72 16,-265 72-31,-35 140 15,-53 389 0,36-459-31,17-18 16,-18 53 0</inkml:trace>
  <inkml:trace contextRef="#ctx0" brushRef="#br0" timeOffset="9061.1236">14922 6191 0,'-17'36'16,"34"-72"-16,-140 107 16,105-71-1,-334 35 17,316-35-32,1 0 31</inkml:trace>
  <inkml:trace contextRef="#ctx0" brushRef="#br0" timeOffset="9741.7583">18627 5768 0,'0'-18'0,"17"18"16,-17 18-1,-17 194 17,-1 140 14,53-281-14</inkml:trace>
  <inkml:trace contextRef="#ctx0" brushRef="#br0" timeOffset="10375.416">21890 5856 0,'0'0'0,"35"0"0,-17 0 0,-1 0 32,-334 71 14,158-71-14,159-18-17</inkml:trace>
  <inkml:trace contextRef="#ctx0" brushRef="#br0" timeOffset="10821.2927">22419 5697 0,'18'0'32,"17"-17"-32,-17 17 0,17 0 15,265 53 16,-247-18-15,-53 71 15,-89-18 16,-52 18-47,106-53 0,-53 88 31,88-124-31,141 36 32,300-17 15,-370-72-32</inkml:trace>
  <inkml:trace contextRef="#ctx0" brushRef="#br0" timeOffset="11368.9987">25753 5997 0,'17'18'0,"1"-18"0,-18 17 16,-123 1 15,-177-18 0,264 0 0,36-18-31</inkml:trace>
  <inkml:trace contextRef="#ctx0" brushRef="#br0" timeOffset="11603.872">26229 5680 0,'0'17'15,"-53"54"1,35-36 0,1 0-16,-71 371 46,88-353-46,0 71 0,0-72 16,17-52-16</inkml:trace>
  <inkml:trace contextRef="#ctx0" brushRef="#br0" timeOffset="11990.6632">26511 5856 0,'18'-18'0,"0"18"16,228-52 31,-210 34-47,-1 18 0,141 106 47,-370 141-16,18-71 0,176-17 1,406-89 14,-283-70-30,-105-35-16,35 35 16</inkml:trace>
  <inkml:trace contextRef="#ctx0" brushRef="#br0" timeOffset="13961.6022">24324 3704 0,'18'0'0,"-18"18"16,-406 17 15,318-35-31,-353 18 16,300-18-1,-159 0 1,-688-159 0,-317-335 15,1058 194 0,388-194-15,811-35 31,-599 441-47,-176 53 0,17-1 0,617-16 31,1112 351 0,-1482-52 0,-247 1006 16,-494-1095-31,-1058-34 31,1216-124-32</inkml:trace>
  <inkml:trace contextRef="#ctx0" brushRef="#br0" timeOffset="22844.473">3475 6068 0,'0'-71'15,"0"54"1,0 52-1,0-18-15,35 125 32,-35-107-32,18 141 15,35 124 1,17-35 15,-70-230 16,-405-211 0,263 140-47,72 36 0,-706 0 62,740 0-62,1 0 16</inkml:trace>
  <inkml:trace contextRef="#ctx0" brushRef="#br0" timeOffset="24758.4429">26106 2505 0,'0'0'0,"35"17"16,-53-17 46,-141 18-46,54-18-1,-301-18 17,53 18-1</inkml:trace>
  <inkml:trace contextRef="#ctx0" brushRef="#br0" timeOffset="25025.3128">25859 2805 0,'0'0'0,"53"35"0,-36-17 16,-34-1 31,-19 1-47,-246-36 31,229 18-31,-35-17 0,17 17 16,1-18-1,-18-17 17</inkml:trace>
  <inkml:trace contextRef="#ctx0" brushRef="#br0" timeOffset="25525.0458">27499 2505 0,'35'-124'15,"-52"107"-15,-19-1 0,-17 0 16,-282 18 15,88 106-15,36 141 15,299 159 0,476-230 1,-105-581 14,-441 281-30,-18 89-16,-36-1 0,-228-87 31</inkml:trace>
  <inkml:trace contextRef="#ctx0" brushRef="#br0" timeOffset="27740.8389">3016 5856 0,'18'0'78,"0"0"-62,-1 0 0,177-18 15,-17 36 0,-160-18-31,-70 106 31,18-106-31,0 35 0,-106 18 47,264 35 16,-70-52-48,-53-19-15,0 54 16,-35-54-16,-336 125 31,-70-107 16,424-70-47</inkml:trace>
  <inkml:trace contextRef="#ctx0" brushRef="#br0" timeOffset="28091.6493">2346 6068 0,'18'0'31,"-18"106"0,0 52 16</inkml:trace>
  <inkml:trace contextRef="#ctx0" brushRef="#br0" timeOffset="28258.5594">2505 6068 0,'0'0'0,"17"0"16,-17 17-16,-17-17 15,-230 106 32,211-106-47</inkml:trace>
  <inkml:trace contextRef="#ctx0" brushRef="#br0" timeOffset="29444.921">7126 9825 0,'141'-18'0,"-106"1"0,1447-230 62,-229 158-46,2557-69 31,-1076 87 0,2257-35-1,-3703 124-46,-847-18 0,2610 194 47,-2063-141-31,212-53 15,-1094-18-15</inkml:trace>
  <inkml:trace contextRef="#ctx0" brushRef="#br1" timeOffset="38660.4073">9807 7549 0,'0'-105'0,"18"-1"16,17 0 15,-17 229 0,-18 407 0,53-178 1,0-140-17,-71-177 17</inkml:trace>
  <inkml:trace contextRef="#ctx0" brushRef="#br1" timeOffset="39504.9546">9878 8449 0,'0'0'16,"35"123"15,-35-105-31,0 17 16,0-88 15,-53-370 16,53 335-31,0 70-16,35 89 31,71 405 16,-18-141-16,18-370 0,53-212 16,-141 194-31,-1 35-16,-17-17 0,0-88 31,-141-1 16,-53 54-16,159 70-31,0 70 47,70-34-31,-17-19-16,176 195 31,-212-212 16,-211-71-16,211 71-31,177 159 47,-124-141-47,18 52 31,-71-70-15,-52 18-16,52-18 15</inkml:trace>
  <inkml:trace contextRef="#ctx0" brushRef="#br1" timeOffset="40121.6212">9860 10372 0,'0'0'0,"53"0"0,-35 17 16,-18 36 15,-318 18 0,54-89 1,299 1-1</inkml:trace>
  <inkml:trace contextRef="#ctx0" brushRef="#br1" timeOffset="40398.4724">10460 10160 0,'0'0'0,"18"-18"0,-1 36 15,-70 123 17,-35 424 14,106-513-46,17 72 16,-35-106-16,18 17 31</inkml:trace>
  <inkml:trace contextRef="#ctx0" brushRef="#br1" timeOffset="43401.856">13917 8237 0,'18'18'16,"-1"-18"0,-17 18-16,-35-1 31,-159-17 0,-18 0 0</inkml:trace>
  <inkml:trace contextRef="#ctx0" brushRef="#br1" timeOffset="43970.5502">14658 8043 0,'0'-17'0,"0"-1"16,18 0 0,17-34-1,35 16 1,-52 19-16,141-1 47,-142 18-47,1 35 0,53 18 15,-160 106 32,-34-106-15,123-18 14,212 159 1,-212-176-31,-71 105 0,18-88-1,-264-35 16,246-35-15</inkml:trace>
  <inkml:trace contextRef="#ctx0" brushRef="#br1" timeOffset="45281.8542">7902 7532 0,'18'0'0,"0"53"31,-1-18-31,54 212 31,-71-212-31,0 1 0,17 158 31</inkml:trace>
  <inkml:trace contextRef="#ctx0" brushRef="#br1" timeOffset="45419.7705">8237 7779 0,'0'0'32,"0"0"-32,-53 0 0,-352 17 62,387-17-62</inkml:trace>
  <inkml:trace contextRef="#ctx0" brushRef="#br1" timeOffset="47592.6008">14252 10054 0,'36'-17'0,"-1"-1"0,-18 18 0,1 0 16,0 0 0,-18 18-1,-71 123 17,-17-18-1,17 36 16,89-159-32,300-71 17,-160 54-1,-34-36 0</inkml:trace>
  <inkml:trace contextRef="#ctx0" brushRef="#br1" timeOffset="47807.5025">14764 9878 0,'-18'0'16,"36"0"-16,-36 35 0,-35 89 15,-17 475 32,123-387-15,-18-124-17</inkml:trace>
  <inkml:trace contextRef="#ctx0" brushRef="#br1" timeOffset="51633.426">3104 6632 0,'0'-17'0,"0"34"62,0 1-46,106 264 46,-18-141-46,336 212 31,-389-353-31,18 18-16,-18-1 0,371 71 31,-283-52-31,336 17 31,-388-36-15,475 71 15,-34 89 0,35-1 0,-406-158-15,-88 0-16,247 34 16,-159-16-16,688 175 47,-706-193-32,107 53 1,334 52 31,-511-105-47,423 123 31,-423-124-31,529 107 47,-476-89-32,-35-35-15,299 124 32,-158-71-17,229 70 17,0-35-1,-89 0 0,-246-70-15,388 106 31,-441-124-47,-18 17 0,177 36 31,-71 18 0,-123-71-31,-1 17 31</inkml:trace>
  <inkml:trace contextRef="#ctx0" brushRef="#br1" timeOffset="52507.9733">13229 9790 0,'71'35'15,"-142"-70"-15,159 87 0,-70-52 16,0 0-16,-1-17 47,-34-107-16,-89-34 0,123 140 1,160 89 30,-124-54-62,-18 18 0,-35-17 0,53 123 47,-141-70-16,70-54-31,-123-17 31,123-17-31,1 17 16,-1 0 47,0-141-17,-34 0-14,34 123-32,18 36 31,0-1-15,35 107 15,-17-107-31,-1 54 47,-17-89-47,18 1 15,35-89 17,0 88-17,70 142 32,-87-124-16</inkml:trace>
  <inkml:trace contextRef="#ctx0" brushRef="#br1" timeOffset="53904.2038">18256 7920 0,'18'0'16,"0"0"-16,-18 18 15,17 34 1,-17 90-1,0 122 17,0-35-1,0-264-15</inkml:trace>
  <inkml:trace contextRef="#ctx0" brushRef="#br1" timeOffset="54308.9858">18680 8096 0,'0'18'16,"-18"-18"-16,53-18 31,195-52 16,-89 123-16,-282 194 16,123-230-47,-106 124 31,124-123-31,106 70 47,176-88-16,-246-35-31,-1 17 16</inkml:trace>
  <inkml:trace contextRef="#ctx0" brushRef="#br1" timeOffset="55973.0908">17586 7250 0,'18'0'15,"-1"0"-15,19 17 32,-19 89-17,-17 0 1,-17-18 15,34-106 0</inkml:trace>
  <inkml:trace contextRef="#ctx0" brushRef="#br1" timeOffset="56087.0393">17833 7391 0,'0'0'0,"35"-18"0,-52 18 32,-89 0-17,-194 53 32</inkml:trace>
  <inkml:trace contextRef="#ctx0" brushRef="#br1" timeOffset="56778.6632">18397 9648 0,'0'18'32,"0"35"-17,0-35-15,0 17 16,-17 282 15,34-246-15,19-53 15</inkml:trace>
  <inkml:trace contextRef="#ctx0" brushRef="#br1" timeOffset="57240.4081">18750 9807 0,'0'0'0,"18"0"16,35-35 15,17 0-15,89 17-1,-36 53 32,-105 1-47,-18-19 0,0 1 16,0 35 0,-70 17 15,52-70-31,18 18 31,18-18-15,70 71 15,-35 52-15,-53-88-16,0 18 15,-494-18 48</inkml:trace>
  <inkml:trace contextRef="#ctx0" brushRef="#br1" timeOffset="60930.4391">3104 7338 0,'-17'0'0,"17"17"31,17 19-15,-17-19-16,53 36 16,212 212 30,-124-159-30,53 0 0,353 70 46,-141-88-15,-389-70-47,124 35 16,-123-53-16,247 105 47,193 37 15,-423-125-62,177 71 31,-159-70-31,247 53 32,-159-36-17,18 0 1,-124-35-16,177 53 31,-159-35-31,282 17 31,0 18 1,212 53 30,-494-106-62,176 35 31,-176-35-31,211 53 32,-52-18-1,70 1 0,1 16 0,122 1 16,-352-53-47,35 18 16,-17-18-16,229 18 31,35 17 16,-71-35-16,19 0 0,-213 0-31,371 0 63,-370 0-63,-36 0 0,300-53 47,-176 53-32,-124 0-15,36-18 16,-1 18-16,124-35 31,-158 35-31,246-53 32,-247 53-32,230-17 31,264-1 16,-441 18-32,-35 0-15,265 0 32,-107 0-17,230 35 32,-388-35-47,159 0 31,-177 0-31,283 35 47,-283-17-47,194 0 31,18-1 1,18 19-1,-54-1 16,-52 0-32,-124-35-15,142 35 16,-142-17 0,159 17 15,-141-17-31,-35-18 0,105 35 31,-88-35-31,177 71 31,-89-54 1,-123-34-1,-17-54 0,17 36-15,70 35 31,-70 18-32,53 35 32,-35-18-16,-89 35 1,-34 1-1,69-53-15</inkml:trace>
  <inkml:trace contextRef="#ctx0" brushRef="#br1" timeOffset="64177.6952">22154 8132 0,'0'17'0,"18"-17"47,0 0-31,123-53 15,176 71 0,-299-18-15,-18 106 15,-124-71-15,-17 18 31,159-53-16,158 141 0,-158-123-31,-53 140 31,-1-140-31,1 0 16,-106-1-16,-176-87 47,317 34-47,17 19 16,71-18-1</inkml:trace>
  <inkml:trace contextRef="#ctx0" brushRef="#br1" timeOffset="64658.4325">23213 8308 0,'17'-18'16,"-17"106"15,-52 36-15,34-106-16,18 17 0,-35 159 31,35-212 0,17-52-15,-17 34-16,88-369 47,-70 264-47,-18-53 15,-88 35 17,70 159-32,-282 212 46,300-195-30,0 54 0,71-1-1,141 1 17,-177-71-32,106-18 15</inkml:trace>
  <inkml:trace contextRef="#ctx0" brushRef="#br1" timeOffset="74008.3182">22084 10125 0,'-53'-36'0,"35"19"0,18-18 16,-17-1-1,70 1 17,70 17-1,-105 18-16,211 18 32,-211 0-47,-107 105 47,72-105-47,-18-1 0,-18 36 47,194 124 0,-71-1-16,-511-158 16,406-54-31,17 36-16,89-88 31</inkml:trace>
  <inkml:trace contextRef="#ctx0" brushRef="#br1" timeOffset="74438.087">22701 10019 0,'-17'0'15,"17"-18"1,17 18 0,71-17 15,1-1-15,-36 0 15,35 89 0,-71 52 0,-34 124-15,-36-70 31,53-195-47</inkml:trace>
  <inkml:trace contextRef="#ctx0" brushRef="#br1" timeOffset="74616.991">23178 10301 0,'17'18'0,"-34"-18"15,-195 0 16,35-18 16</inkml:trace>
  <inkml:trace contextRef="#ctx0" brushRef="#br1" timeOffset="82564.7131">25894 8255 0,'18'0'0,"-18"18"32,0 123-1,0 17 0,0-140-31,0 0 16</inkml:trace>
  <inkml:trace contextRef="#ctx0" brushRef="#br1" timeOffset="82763.6066">26123 8431 0,'0'0'0,"-17"0"16,-160 0 15,18-17 16</inkml:trace>
  <inkml:trace contextRef="#ctx0" brushRef="#br1" timeOffset="82984.4883">26547 8202 0,'0'0'0,"17"35"15,-17-17-15,-17 105 32,-125 371 14,125-405 1</inkml:trace>
  <inkml:trace contextRef="#ctx0" brushRef="#br1" timeOffset="83245.3471">27040 8326 0,'-35'0'15,"-18"17"1,-17 142 15,-19 194 0,54-195 16</inkml:trace>
  <inkml:trace contextRef="#ctx0" brushRef="#br1" timeOffset="83796.0638">27499 8308 0,'0'53'32,"-123"370"14,87-282-30,19 0 0,-1-35 15,18-88-31</inkml:trace>
  <inkml:trace contextRef="#ctx0" brushRef="#br1" timeOffset="86730.7297">27164 10283 0,'0'18'32,"0"53"-17,0-36-15,-35 318 47,-1-195-31,19-69-1,34-283 48,1 35-63,-18 106 0,-18-370 47,-52 299-32,52 107-15,-88-1 16,89 18-16,-54 53 16,1 211 31,140-158-32,89-53 1,35-123 31</inkml:trace>
  <inkml:trace contextRef="#ctx0" brushRef="#br1" timeOffset="87797.1557">27922 10442 0,'-17'-17'16,"17"-1"-16,0 36 31,0 70-16,-18-18-15,-35 213 47,53-248-47,-35 106 32,35-229-1,106-547 16,-106 564-47,0 18 15,0 0-15,-88-123 16,-54 176 31,37 194-16,87-159-31,106 230 31,-70-265-31,70 18 16,0-18 0,18-36-1</inkml:trace>
  <inkml:trace contextRef="#ctx0" brushRef="#br1" timeOffset="101478.7919">28840 9790 0,'105'0'0,"-616"-388"47,405 352-32,0 1-15,-264-53 16,-865 123 15,671 159-15,140 106-1,142 88 17,264-300-32,653 635 47,-352-599-47,-107-71 0,-17 17 0,1199 142 46,547-1023 1,-2205-1-15,177 742-17,-742-283 16</inkml:trace>
  <inkml:trace contextRef="#ctx0" brushRef="#br1" timeOffset="102743.111">30074 10195 0,'0'36'16,"-17"16"-16,-1 107 31,-35 35 0,53-211 16,71-107-31,87-17 15,72 141 16,-195 35-47,18 54 31,-35-72 0,-142 1 16,54 141 0,70-142-47,282 89 31,-194-106-15,-35 0-16,159-18 31</inkml:trace>
  <inkml:trace contextRef="#ctx0" brushRef="#br1" timeOffset="103143.8953">31397 10195 0,'0'-35'16,"0"70"-16,18-70 0,-18 70 31,-53 124-15,18-35-1,17-54 1,-70 1 15,-71-54 1,89 36-1,70-35-31,105 70 47,-87-88-47,17 0 15,-17 0-15</inkml:trace>
  <inkml:trace contextRef="#ctx0" brushRef="#br1" timeOffset="103475.7174">31609 10742 0,'18'0'16,"-36"0"-1,-123 18 17,70 35-1,71-36-31,0 1 15,18-18 1,105 0 15,-34-18 32,-72 124-16</inkml:trace>
  <inkml:trace contextRef="#ctx0" brushRef="#br1" timeOffset="103625.6364">31856 10848 0,'-18'0'15,"18"18"-15,0-1 16,-35 71 15</inkml:trace>
  <inkml:trace contextRef="#ctx0" brushRef="#br1" timeOffset="103745.5731">31926 10654 0,'0'-18'0</inkml:trace>
  <inkml:trace contextRef="#ctx0" brushRef="#br1" timeOffset="104062.4017">31997 10866 0,'-18'52'16,"36"-104"-16,-36 122 0,1-52 15,-1 17-15,0 18 16,18-35 15,0-36-31,18-17 16,35-1-16,-35 19 15,87-36 17,-105 176-1,53 54 16</inkml:trace>
  <inkml:trace contextRef="#ctx0" brushRef="#br1" timeOffset="105187.7965">32650 10689 0,'-18'0'0,"0"0"15,-35 159 17,18-18-17,-35 35 16,-1-193 1,-52-36-1,34 194 16,89-123-32,159 52 17,141-35-1,-247-52 16,-53 34-32,0 89 32,0-88-47,35 17 32,-17-17-32,211-18 31,-88-53 0,-123 53-15,-1 0-16,125 106 31,404 35 31</inkml:trace>
  <inkml:trace contextRef="#ctx0" brushRef="#br1" timeOffset="111430.4416">3246 2840 0,'88'-71'0,"-71"71"0,-17-17 0,0-1 47,-335 71 0</inkml:trace>
  <inkml:trace contextRef="#ctx0" brushRef="#br1" timeOffset="111572.3658">3316 2893 0,'0'0'0,"88"53"15,-88-36 1,-106 1 15,-35-18-15,-70-18-1</inkml:trace>
  <inkml:trace contextRef="#ctx0" brushRef="#br1" timeOffset="112229.0119">1658 2805 0,'35'-18'15,"-35"0"1,-88 1 15,-124 123 0,177-71-31,18 141 32,17-158-17,176-36 16,-17-158 16,-159 193-15,53 195-1,158 388 0,-528-230 0,17-440 1,229-248-1,336 18 0,-194 247-15</inkml:trace>
  <inkml:trace contextRef="#ctx0" brushRef="#br1" timeOffset="112565.8318">2152 2399 0,'0'0'16,"-71"106"-1,54-71-15,-1 0 0,-35 53 16,0 318 31,177-265-16,-107-141-31,19 0 16,69-17-1,-69-1-15,-19-17 0</inkml:trace>
  <inkml:trace contextRef="#ctx0" brushRef="#br1" timeOffset="112718.7484">2434 2858 0,'0'17'0,"0"-34"0,0 52 16,-70 88 15,-1 18 0,53-141-15</inkml:trace>
  <inkml:trace contextRef="#ctx0" brushRef="#br1" timeOffset="112886.6581">2222 2893 0,'36'35'31,"-19"-17"-31,-17-1 0,142 177 47,-125-176-31,1-53-1</inkml:trace>
  <inkml:trace contextRef="#ctx0" brushRef="#br1" timeOffset="113092.5482">2293 2469 0,'0'0'0,"71"71"31,-54-36-31,265 318 32,-246-282-32,-72 264 31,-122-194 0,140-88-15</inkml:trace>
  <inkml:trace contextRef="#ctx0" brushRef="#br1" timeOffset="114318.9002">2293 13282 0,'35'0'0,"1"-18"16,-36-34 15,-71 52-15,-229 105 15,141 125 0,230-177-15,-36-53-16,124-53 31,-124 35-31,159-194 62,-176 212-62,-18 36 0,0 69 32,159 495 15,-494 53-1,-177-777-14,583-246-1,-18 335-31,317-177 31,-282 177-31,-17 35 16</inkml:trace>
  <inkml:trace contextRef="#ctx0" brushRef="#br1" timeOffset="114793.6327">3422 12629 0,'0'0'15,"18"-35"-15,-1 18 0,-17-1 16,-70 106 0,-213 300 30,231-264-46,-1 123 16,53-195 0,88 142-1,176-52 17,-193-266-17</inkml:trace>
  <inkml:trace contextRef="#ctx0" brushRef="#br1" timeOffset="115283.3689">3545 12982 0,'0'-17'0,"18"-1"0,88-35 31,88 0 16,-124 124-15,-175 87 14,69-140-30,19 0-16,-1-1 16,18 1-1,106 17 1,88 159 15,-318 0 16,-87-247-16</inkml:trace>
  <inkml:trace contextRef="#ctx0" brushRef="#br1" timeOffset="115567.2314">4322 12365 0,'-36'17'16,"36"19"-1,88 105 1,-35-106-16,212 265 15,-212-229 1,17 458 15,-105-476-15,-88 0-16,70-36 0,17 1 0,-105-1 47</inkml:trace>
  <inkml:trace contextRef="#ctx0" brushRef="#br1" timeOffset="115952.0095">5838 13018 0,'0'0'0,"53"35"16,-70-18 0,-19-17-16,-69 0 15,34 0-15,-176-17 47</inkml:trace>
  <inkml:trace contextRef="#ctx0" brushRef="#br1" timeOffset="116158.9108">5768 13300 0,'70'53'31,"-105"-53"-31,-282-18 47,229 18-32,70 0-15</inkml:trace>
  <inkml:trace contextRef="#ctx0" brushRef="#br1" timeOffset="116774.5663">6879 12929 0,'0'0'15,"0"-17"-15,0-1 0,18 71 31,17 176 1,-35 36-1,0-248-31,0 19 16,0-72-1,0-52 1,-212-582 31,160 599-32,-1 19-15,-124 87 32,160 0-32,-36 124 31,88-71-16,0-70-15,142 88 16,-124-106 0,335 0 15,-265-71-15</inkml:trace>
  <inkml:trace contextRef="#ctx0" brushRef="#br1" timeOffset="117218.3267">7638 12682 0,'53'89'16,"-53"-72"-16,0 18 15,0 195 1,0-71 15,0-142-31,0-123 47,0 71-47,0 0 16,17-230-1,-52 195-15,17 17 16,1 0-16,-160-159 15,-193 230 32,335 17-47,52 159 32,18-176-32,283 105 46,-265-123-46,141-106 32</inkml:trace>
  <inkml:trace contextRef="#ctx0" brushRef="#br1" timeOffset="121796.8982">8731 11642 0,'-211'-89'0,"158"72"16,-36-1-16,-987-105 31,265 87 0,-230 19-31,-458 105 31,1182-70-31,-1994 370 32,2046-282-17,18 52 1,-229 495 0,511 299 30,36-899-30,1481 353 15,1835-441 32,-2840-1-48,846-105 1,-1111 124-16,1729-354 47,-1799 283-47,141-71 0,-53-70 16,88-477-1,-371 548-15,-1040-1200 47,794 1252-47,-1129-247 31,811 300-31,388 53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21:20:10.87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23160 7726 0,'70'35'0,"-52"-35"0,35 18 0,0 17 31,-18 0-15,-17-35-16,-18 18 16,-35 0-16,-283 17 46,36-35-30,-194 0 15,-706 0 1,1023 0-17,-1605-18 32,1605 18-47,1 0 0,-1236 0 47,1130 18-47,-583-18 47,812 0-47,-1 0 15,107-35 17</inkml:trace>
  <inkml:trace contextRef="#ctx0" brushRef="#br0" timeOffset="4549.7538">4992 8378 0,'-18'18'16,"18"-36"-1,0 36 17,53 53-17,-35 52 17,-1-17-17,-34-106 16,-71-194 1,140-141-17,319-36 32,-318 336-47,0 17 0,141-17 31,-141 212 1,-441 158 30,370-300-62,89 53 31,-54-70-31,18-1 16,142 72 15,-177-54-15,-35 0 15</inkml:trace>
  <inkml:trace contextRef="#ctx0" brushRef="#br0" timeOffset="5006.8144">6209 7761 0,'35'0'0,"-52"18"31,17 17-31,-283 441 63,283-440-63,71 122 46,-36-140-46,36 0 16,-18-1 0,-18-52-1</inkml:trace>
  <inkml:trace contextRef="#ctx0" brushRef="#br0" timeOffset="5414.8012">6509 8114 0,'0'18'0,"0"17"16,-18 18 0,-70 17 15,70-52-16,36-36 32,17 18-31,177-35 15,-124 88 0,-53 70 1,-140-34-1,34-89-15,53-18-16</inkml:trace>
  <inkml:trace contextRef="#ctx0" brushRef="#br0" timeOffset="5624.6935">7020 8061 0,'18'0'0,"0"0"31,-36 18-31,-141 17 16,-88 18 15,141-36 0</inkml:trace>
  <inkml:trace contextRef="#ctx0" brushRef="#br0" timeOffset="5978.6619">7073 7691 0,'35'17'16,"107"160"15,-54 70-15,-71-177-16,-17 300 47,-17-334-47,-54-19 31</inkml:trace>
  <inkml:trace contextRef="#ctx0" brushRef="#br0" timeOffset="6450.6846">8114 8061 0,'35'18'0,"-17"-18"16,-1 0-16,-17 17 15,-158 1 17,-89 17-1</inkml:trace>
  <inkml:trace contextRef="#ctx0" brushRef="#br0" timeOffset="6618.5893">8132 8273 0,'0'0'16,"17"53"15,-17-36-31,-317-17 47,299 0-47,18 18 15</inkml:trace>
  <inkml:trace contextRef="#ctx0" brushRef="#br0" timeOffset="8230.8849">9172 8220 0,'53'35'16,"-35"-35"-16,-89 0 31,-105 0 0,70-18 16</inkml:trace>
  <inkml:trace contextRef="#ctx0" brushRef="#br0" timeOffset="8551.947">10372 7726 0,'35'0'0,"-53"0"32,18 17-32,-53 19 15,-35 52-15,53-53 16,-265 441 15,282-440-15,71 140 15,53-176 0</inkml:trace>
  <inkml:trace contextRef="#ctx0" brushRef="#br0" timeOffset="8972.998">10566 8079 0,'0'17'0,"0"19"31,0-19-31,-71 71 32,54-70-17,17 0 17,70-36-1,265 89 31,-317-36-62,-89 124 32,-70-124-1,88-106-16</inkml:trace>
  <inkml:trace contextRef="#ctx0" brushRef="#br0" timeOffset="9152.9717">11024 8061 0,'53'0'16,"-35"0"-16,-53 0 31,-18 0-31,-282 53 47,264-35-31</inkml:trace>
  <inkml:trace contextRef="#ctx0" brushRef="#br0" timeOffset="9476.0127">11201 7761 0,'-18'35'0,"18"-17"16,35 0-16,177 334 47,-177-210-31,-35 16-1,-70-70 1,52-88-1</inkml:trace>
  <inkml:trace contextRef="#ctx0" brushRef="#br0" timeOffset="9936.2872">11695 7726 0,'0'0'0,"-18"0"15,36 0 1,140-35 31,-87 35-32,-53 35 1,-107 88 47,89-105-63,36 0 46,52 52-14,-159 71-1,-17-105 0</inkml:trace>
  <inkml:trace contextRef="#ctx0" brushRef="#br0" timeOffset="10169.2951">12524 8043 0,'17'18'0,"-17"17"16,18 1-1,0 122 32</inkml:trace>
  <inkml:trace contextRef="#ctx0" brushRef="#br0" timeOffset="10322.3107">12682 8149 0,'-17'18'31,"-107"-1"0,-87 1 0</inkml:trace>
  <inkml:trace contextRef="#ctx0" brushRef="#br0" timeOffset="10553.4039">13106 7814 0,'17'53'0,"-17"-35"15,-35 87 1,35-69 0,0 158 15,0-159-31,35 53 31</inkml:trace>
  <inkml:trace contextRef="#ctx0" brushRef="#br0" timeOffset="10883.6016">13300 7938 0,'70'-18'0,"1"18"16,105-35-1,36 105 16,-406 195 32,123-177-63,-17 18 47,212-89-16,211-70 0</inkml:trace>
  <inkml:trace contextRef="#ctx0" brushRef="#br0" timeOffset="11168.7715">14411 7743 0,'0'18'15,"-18"17"1,-140 212 15,122-158-31,19-54 16,52 247 31,71-247-32,0-17 1</inkml:trace>
  <inkml:trace contextRef="#ctx0" brushRef="#br0" timeOffset="11729.8642">14764 8132 0,'0'17'15,"-18"1"16,-35 35-15,36-18 0,-19 36 15,54-54 16,105-52-16,1 123 0,-142 106 16,-52-176-31,52-18-16,-17-18 15</inkml:trace>
  <inkml:trace contextRef="#ctx0" brushRef="#br0" timeOffset="11951.9789">15169 8096 0,'53'18'16,"-106"-36"-16,124 36 15,-71 0-15,0-1 0,-141 18 32,-194-17-1</inkml:trace>
  <inkml:trace contextRef="#ctx0" brushRef="#br0" timeOffset="12200.91">15222 7832 0,'0'35'0,"0"-17"16,230 387 31,-213-299-47,-105 212 47,18-354-32</inkml:trace>
  <inkml:trace contextRef="#ctx0" brushRef="#br0" timeOffset="12572.0307">15575 7902 0,'0'0'0,"18"0"16,17-17 15,106 17-15,18 123 31,-265 1-32,0-19 48,124-105-48,35 18 1,70-18 15</inkml:trace>
  <inkml:trace contextRef="#ctx0" brushRef="#br0" timeOffset="13147.0605">16369 8343 0,'18'0'0,"-1"0"15,-17 18-15,35 176 47,-35-177-47,0 36 16,0-35-16</inkml:trace>
  <inkml:trace contextRef="#ctx0" brushRef="#br0" timeOffset="13297.1934">16563 8449 0,'18'18'16,"-318"-1"31,247-17-32</inkml:trace>
  <inkml:trace contextRef="#ctx0" brushRef="#br0" timeOffset="13724.3837">17321 8184 0,'0'18'15,"-194"70"32,159-70-31,-53 158 15,141-52-15,-18-107-1,335 19 16,-317-54-15,-35-158 15,-18 158-31,-194 159 63,194-70-48,18-54-15,35 19 16</inkml:trace>
  <inkml:trace contextRef="#ctx0" brushRef="#br0" timeOffset="14020.4054">18256 8079 0,'-35'17'16,"-18"19"-1,-159 281 32,195-264-31,158 141 15,-71-194-15,-34-35-1</inkml:trace>
  <inkml:trace contextRef="#ctx0" brushRef="#br0" timeOffset="14455.6873">18644 8202 0,'0'18'0,"0"-1"0,-17 1 15,-1 35 17,-53 17-17,54-34 17,34-54 14,36 0-30,18 18 0,88 177 15,-159-160-31,-53 107 31,35-106-31,-70-36 31</inkml:trace>
  <inkml:trace contextRef="#ctx0" brushRef="#br0" timeOffset="14682.0677">18997 8184 0,'35'0'0,"-17"18"16,0 17-1,-230 18 17,36-53-1,158-17-31</inkml:trace>
  <inkml:trace contextRef="#ctx0" brushRef="#br0" timeOffset="14989.1335">19244 7955 0,'0'18'0,"-18"17"15,54-17-15,140 123 32,-141-106-32,89 194 47,-124-105-47,-229-18 46</inkml:trace>
  <inkml:trace contextRef="#ctx0" brushRef="#br0" timeOffset="15200.3675">19914 8114 0,'0'18'0,"0"-1"16,18 160 31,-36-1-16,18-141-31</inkml:trace>
  <inkml:trace contextRef="#ctx0" brushRef="#br0" timeOffset="15399.6335">20038 8326 0,'0'17'0,"-18"1"15,-88-1 16,-88-17 1,177 0-32</inkml:trace>
  <inkml:trace contextRef="#ctx0" brushRef="#br0" timeOffset="15844.8284">20708 8184 0,'18'0'0,"-18"-17"16,-53 17 15,-229 106 16,264-106-47,18 17 0,0 1 15,123 123 32,-34 71-16,-160-159 16,0-230-31,124 18 15,159-35 16</inkml:trace>
  <inkml:trace contextRef="#ctx0" brushRef="#br0" timeOffset="16186.856">21078 8184 0,'0'0'0,"18"0"0,-18 18 31,-70 0 0,52-1-31,-194 195 32,212-177-32,0-17 15,18 88 1,335-18 15,-212-264 0,-141 140-31,-177-175 47,107 158-31</inkml:trace>
  <inkml:trace contextRef="#ctx0" brushRef="#br0" timeOffset="27415.0754">16775 7990 0,'17'0'16,"-17"-17"-16,0-36 15,0-18 1,-70-87 15,-89-248 0,124 229 1,-1-34-17,1 70 16,53 88 1,405 53 30,-264 0-62,335-53 47,-283 18-31,-70-1-16,71 19 15,-141-1-15,246 18 16,477 18 31,-335-1-32,70-17 1,229-70 47,-634 70-63,-36-18 0,-53 18 15,159-18 16,-88-17 1,0 0-1,17 17 0,-34 71 16,-54-53-47,88 53 31,54 18 1,-107-71-1,107-18 16,52 18-16,212 53 16,-300-35-32,-88-18-15,300 17 32,-18-17 15,-194-17-16,-141 34 0,0 1-31,-53 105 31,0 354 16,53-389-31,0 123-1,18-17 32,-36-141 0,-229-53-16,-794 0 16,883 0-47,34 0 32</inkml:trace>
  <inkml:trace contextRef="#ctx0" brushRef="#br0" timeOffset="30925.1021">2716 9631 0,'18'0'0,"0"17"0,-1 36 0,72 212 47,-89-212-47,70 194 15,-52-194-15,-1-18 16,36 141 0,-53-158 15,-17-18 0,-565-106 16,405 89-47,-35 17 16,124 0-16,-441 17 31,406-34 0</inkml:trace>
  <inkml:trace contextRef="#ctx0" brushRef="#br0" timeOffset="31616.3101">1729 9807 0,'17'0'0,"1"0"31,-36 18-15,-35 35 0,-88 35 15,159-88 0,0-18-15,246 18 31,-105 89-32,-106 87 17,-53-158-32,-247 17 78,247-53-78</inkml:trace>
  <inkml:trace contextRef="#ctx0" brushRef="#br0" timeOffset="31792.3444">2346 9737 0,'0'0'0,"18"-18"0,-1 18 16,-140 18 15,-159 52-15,229-52-1</inkml:trace>
  <inkml:trace contextRef="#ctx0" brushRef="#br0" timeOffset="42894.5418">4498 10072 0,'35'0'16,"-52"0"31,-1 0-47,0 0 15,-140 17 1,16-17 0,72-35 15</inkml:trace>
  <inkml:trace contextRef="#ctx0" brushRef="#br0" timeOffset="43208.8141">4868 9719 0,'0'-18'0,"18"18"0,-18 18 31,18 17-31,-18 195 32,-18-195-32,18 212 47,35-177-32</inkml:trace>
  <inkml:trace contextRef="#ctx0" brushRef="#br0" timeOffset="44256.6057">6615 9878 0,'0'-18'0,"17"18"16,1 0 0,-18 71-1,18 211 32,-18-212-31,0-52-1</inkml:trace>
  <inkml:trace contextRef="#ctx0" brushRef="#br0" timeOffset="44625.7485">6844 9931 0,'70'-18'31,"-52"0"-31,106-17 16,70 35 31,-194 177-16,-71 52 16,71-212-31,106 19 30,70-36-30,-70-36 15</inkml:trace>
  <inkml:trace contextRef="#ctx0" brushRef="#br0" timeOffset="45489.6777">8855 9825 0,'0'0'0,"53"0"0,-36 0 31,-52 17-15,-106 72 15,35 17-15,35-18-1,54 35 1,229-52 31,-54-89-31,19-70 15,-142-36 0,-35 107-15,-71 17-1,54 70 1,-1-52-16,-17 105 31,105-87 0,1-19 1</inkml:trace>
  <inkml:trace contextRef="#ctx0" brushRef="#br0" timeOffset="46256.8992">10813 9895 0,'0'0'0,"17"0"0,1 0 31,-71 18-16,-35 17 17,70-35-32,-88 89 62,124-72-46,17-17-16,212 212 47,-247-159-32,-194 70 32,106-264-16,194-53 1,-36 124-17,36 17 1,-88-36 31,-36 72-32,18-1 17</inkml:trace>
  <inkml:trace contextRef="#ctx0" brushRef="#br0" timeOffset="46623.0396">11342 9913 0,'17'0'16,"-34"0"15,-71 35-15,70-35-16,-17 53 15,17-35-15,-35 141 47,53-124-47,71 18 16,87-36 15,107-140 0,-265 105-31,-18-87 16,18 87-16,-123-70 31,35 35-15</inkml:trace>
  <inkml:trace contextRef="#ctx0" brushRef="#br0" timeOffset="47591.0765">11977 12647 0,'141'35'16,"-106"-35"-16,-17 0 0,-1 18 0,1 0 46,-529-54-14,-318-34-1,652 52-31,-229-17 16,195 0-16,-989-36 15,-2169-141 32,2840 177-31,-1005-71 31,1481 106-47,-88-70 31,176 70-31,35 0 15</inkml:trace>
  <inkml:trace contextRef="#ctx0" brushRef="#br0" timeOffset="48941.9492">4745 10901 0,'17'0'0,"1"0"15,0 88 1,17 353 15,0-71 1,-17-317-1</inkml:trace>
  <inkml:trace contextRef="#ctx0" brushRef="#br0" timeOffset="49916.811">4815 11818 0,'0'18'0,"0"-1"15,0 1 1,-17-36 15,-142-211 1,141 211-32,-17-35 31,35 71-16,0 35 1,88 212 15,-52-212-15,16 35 15,143-212 32,-37 1-32,-140 123-31,0-18 16,17-52 15,-35 52-16,-53 0 32,-71 1-15,54-1-32,52 0 0,-17 18 15,-36-35 1,36 35 15,194 141 16,-141-123-31,-124 17 30,-18-35-30,107 0 0,175 71 31,-52-18-32,-106-36 16,-53-17-31,-106 0 47,177 18-31,70 0 0</inkml:trace>
  <inkml:trace contextRef="#ctx0" brushRef="#br0" timeOffset="50362.8383">4639 12912 0,'0'0'0,"35"0"32,-70 0-32,17 0 0,-440-18 46,387 18-14</inkml:trace>
  <inkml:trace contextRef="#ctx0" brushRef="#br0" timeOffset="50610.0337">5080 12647 0,'18'0'0,"-1"0"16,19 141 15,-1 36 0,0 122 0,-35-281-15</inkml:trace>
  <inkml:trace contextRef="#ctx0" brushRef="#br0" timeOffset="52475.5838">2311 10601 0,'17'0'0,"-17"18"78,0-1-63,0 19 1,71 193 15,70 212 0,0 53 16,-123-424-31,-18-34-16,88 193 31,88 88 16,-17-105-16,88 35 1,53-71 14,-247-176-30,0 18 15,35-18 32,-88-18 156,0 1-204,-18 17-15,18-18 0,-35-17 31,17 17-31,1-17 32,70 35 30,0 35-46,-36-17-1,1-18-15,35 176 47,-53-158-47,-18-1 16,0 36 15,18-35 0</inkml:trace>
  <inkml:trace contextRef="#ctx0" brushRef="#br0" timeOffset="53189.3688">5468 12488 0,'35'0'0,"-17"0"15,70-35 1,-17 0 15,-18-1-31,17-16 16,-35 34-16,142-123 15,-1-18 17,-158 124-32,17 0 15</inkml:trace>
  <inkml:trace contextRef="#ctx0" brushRef="#br0" timeOffset="53556.6041">6403 11748 0,'-18'0'31,"-123"0"0,124 0-31,-54 52 32,71-34-32,0 0 31,300-54 31,-265 36-62,71 159 32,-177-35 15,54-107-32</inkml:trace>
  <inkml:trace contextRef="#ctx0" brushRef="#br0" timeOffset="54600.923">7020 11642 0,'18'0'0,"0"0"16,-1 17 0,-105 36 31,0-53-32,53-17 16</inkml:trace>
  <inkml:trace contextRef="#ctx0" brushRef="#br0" timeOffset="55019.9764">7338 11536 0,'35'0'15,"-17"17"-15,-18 1 16,-36 17 0,1 18-1,17-35-15,-17 123 47,53-159 0,105-17-16,-87 35-15,87 124 15,-141 17 0,-123-88 1,124-89-32</inkml:trace>
  <inkml:trace contextRef="#ctx0" brushRef="#br0" timeOffset="55188.998">7708 11501 0,'141'-18'32,"-282"36"-32,265-1 15,-160-17-15,-281 53 47,211-53-31</inkml:trace>
  <inkml:trace contextRef="#ctx0" brushRef="#br0" timeOffset="57311.0824">6368 10813 0,'17'-18'15,"1"18"1,0 53 0,-18-35-16,17 52 15,-17-17-15,0-18 16,18 36 0,-1-36 15</inkml:trace>
  <inkml:trace contextRef="#ctx0" brushRef="#br0" timeOffset="57471.2658">6650 10918 0,'-18'0'32,"36"0"-32,-71 0 0,-18 0 15,1 18-15,-89 0 31,124-18-31</inkml:trace>
  <inkml:trace contextRef="#ctx0" brushRef="#br0" timeOffset="58265.4815">6720 12753 0,'0'0'0,"-17"0"16,34 0 0,36 0 15,159 35 0,-71-70 0,-123 17-31,35 54 32,-36-1-32,1 247 46,0-211-46,-18-54 0,0 89 32,-18-88-1</inkml:trace>
  <inkml:trace contextRef="#ctx0" brushRef="#br0" timeOffset="58450.4161">7302 13070 0,'0'0'0,"18"0"0,-194 18 63,140-18-63,19 0 15,-18 0-15</inkml:trace>
  <inkml:trace contextRef="#ctx0" brushRef="#br0" timeOffset="60999.9237">1711 10883 0,'-18'-17'0,"18"-1"0,-17 0 16,17 1 15,0-1-31,0 0 0,0 54 47,88 175 0,-70-175-47,17 52 15,88 194 16,-123-247-31,88 212 32,-70-159-32,-18-17 15,35 246 17,18-140-1,-35-124-16,52 194 32,-52-194-47,0-36 0,-1 71 32,1-35-32,88 212 46,-88-230-30,52 89 15,-70-89-31,35 18 16,-17-18-16,0 0 16,35 71-1,35 35 32,-35-88-31,-53-35-1,106 70 17,-1 0-1,-69-70-31,122 53 31,-140-71-31,53 35 31,87 0-15,54 0 15,-159-35-15,-35 0-16,140 0 15,142 18 32,-88-36-15,176-52 14,-212 52-30,177-52 31,-71-36-16,-194 71-15,-70 35-16,247-159 62,-124 71-30,-106 70-32,124-53 31,-124 54-31,53-36 31,106-88 16,-88 105-31,-88 36-16,-1-17 31,-34 17 0,-1 0-15,-70 17 15,70-52 16,36 35-47,123-70 47,-70 52-32,34 194 17,-105-158-17,-35 123 16,35-123-31,-17-18 32</inkml:trace>
  <inkml:trace contextRef="#ctx0" brushRef="#br0" timeOffset="61517.7865">7532 12929 0,'0'18'0,"17"-18"32,36-35-17,-35 35-15,141-89 16,123-87 15,-106 70 0,-70 36-15,-88 70-16,-1-18 16</inkml:trace>
  <inkml:trace contextRef="#ctx0" brushRef="#br0" timeOffset="62122.5485">8396 12294 0,'18'-17'15,"-18"-1"-15,0 0 16,-36-35 31,36 36 31,18 17-63,0-18-15,-1 18 16,107-17 15,-71 17-15,-36 17-16,1 177 47,-18-176-32,-123 176 17,105-159-32,18-17 31</inkml:trace>
  <inkml:trace contextRef="#ctx0" brushRef="#br0" timeOffset="63569.9321">8890 12012 0,'0'18'0,"18"-18"63,35-71-32,70 36 16,-35 88 0,-88-18-47,-70 36 47,52-54-32,36-17 48,-18 18-63,0 123 47,-177-88 0,160-88-47,-1-1 15</inkml:trace>
  <inkml:trace contextRef="#ctx0" brushRef="#br0" timeOffset="64000.0855">9402 11853 0,'0'0'0,"35"18"16,-18-18-1,-52 88 17,0-70-17,35-1-15,-18 19 47,36-36-16,0 0-15,140 0 15,-70 229 16,-123-229-47,-71 35 31,106-70-15,-17 0 0</inkml:trace>
  <inkml:trace contextRef="#ctx0" brushRef="#br0" timeOffset="64186.1101">9825 11800 0,'141'-17'31,"-176"34"-15,-1-17-1,-140 36 1,141-36-16,-89 17 31</inkml:trace>
  <inkml:trace contextRef="#ctx0" brushRef="#br0" timeOffset="66002.5457">8467 11112 0,'17'-17'0,"19"52"16,-19 0-1,1-17-15,17 194 31,18-71 1</inkml:trace>
  <inkml:trace contextRef="#ctx0" brushRef="#br0" timeOffset="66153.8633">8784 11359 0,'18'0'0,"-36"0"0,-52 0 32,52 0-32,-17 0 15,-106 0 1</inkml:trace>
  <inkml:trace contextRef="#ctx0" brushRef="#br0" timeOffset="71243.8578">8484 13176 0,'18'0'0,"0"0"31,-1-17-16,36-36 1,-35 53-16,17-36 16,-17 36-16,105-52 31,18 69 0,-141 89 0,-106 70 1,54-70 15,52-88-32,0-1-15,105 1 31,19-106 16</inkml:trace>
  <inkml:trace contextRef="#ctx0" brushRef="#br0" timeOffset="71483.8428">9172 13070 0,'0'53'16,"0"-106"-16,0 142 15,0-72-15,0 1 16,-35 194 15,35-195-31,0 18 16,0-52-1</inkml:trace>
  <inkml:trace contextRef="#ctx0" brushRef="#br0" timeOffset="71849.071">9384 13106 0,'18'0'31,"-18"17"-15,-18 19-1,0-19-15,-35 124 32,53-123-17,71 70 1,176-176 31,-230 35-32,-52-88 17,-53 106-1,88 17-16</inkml:trace>
  <inkml:trace contextRef="#ctx0" brushRef="#br0" timeOffset="93761.8807">10954 11730 0,'0'35'0,"17"-35"16,-17 35-16,0-17 0,0 0 15,18 35-15,-18-18 0,18 124 32,-18-54-1</inkml:trace>
  <inkml:trace contextRef="#ctx0" brushRef="#br0" timeOffset="94284.1345">11377 11871 0,'-18'0'31,"-52"71"0,-1 70 0,283-18 16,-141-123-31,-54 0-16,36-159 31,-141-17 16,53 158-31</inkml:trace>
  <inkml:trace contextRef="#ctx0" brushRef="#br0" timeOffset="94671.3629">11889 11800 0,'0'36'15,"-36"-1"1,19 18-1,-1 0 48,53-71-32,54 71 0,-37 71 1,-87-19-17,-71-87 32</inkml:trace>
  <inkml:trace contextRef="#ctx0" brushRef="#br0" timeOffset="94870.4375">12188 11783 0,'0'0'0,"53"0"31,-88 17-15,-88 1-1,-71 0 32</inkml:trace>
  <inkml:trace contextRef="#ctx0" brushRef="#br0" timeOffset="95255.4241">12559 11730 0,'18'18'0,"-18"-1"15,-71 1 17,-105 193 14,158-158-30,18-17-16,282 52 47,-176-212-16,-194-70 16,17 141-31</inkml:trace>
  <inkml:trace contextRef="#ctx0" brushRef="#br0" timeOffset="98311.7516">10936 13370 0,'18'-35'0,"-18"53"46,0 35-30,-53 246 15,53-193-15,53-35 15</inkml:trace>
  <inkml:trace contextRef="#ctx0" brushRef="#br0" timeOffset="99388.7095">11448 13423 0,'0'0'0,"17"0"16,-17 18 15,0 123-15,-17-106-16,17 124 31,0-141-31,-18 123 47</inkml:trace>
  <inkml:trace contextRef="#ctx0" brushRef="#br0" timeOffset="99933.8118">11783 13564 0,'17'0'16,"72"-53"0,-72 36-16,36 17 31,-18-18-31,18 18 16,-35 0-16,17 35 31,-105 54 16,34-72-32,36 1 17,230 105 14,-213-105-46,1 35 0,-18-18 16,-265 53 15,36-70-15,159-106 15</inkml:trace>
  <inkml:trace contextRef="#ctx0" brushRef="#br0" timeOffset="100336.0059">13035 13494 0,'-17'0'15,"-36"-18"1,-124 18 31,71 124-16,89 52 0,70-123-15,141-18-1,123-264 48,-317 194-63,-17-36 0,-1 53 16,-211-105 15,87 105-16</inkml:trace>
  <inkml:trace contextRef="#ctx0" brushRef="#br0" timeOffset="101464.897">13723 13317 0,'35'-17'15,"-35"-1"1,-35 0-16,-424-70 47,-546-53-16,-159-18 0,741 142 0,370 17-31,-36 35 16,89-17-16,0-1 16,0 107 15,0-71-15,0-18-16,71 335 31,-71 195 0,-123-283 16,87-247-31,124-52 15,89-1 16,87 53-32,424 18 32,-35-53-31,546-70 31,-846 52-16,-282-17 16,-71 17 0,-18-17-47,0-18 15,-176-441 17,177 406-17,-19-318 16,54 371-15</inkml:trace>
  <inkml:trace contextRef="#ctx0" brushRef="#br0" timeOffset="104410.6595">13441 12594 0,'17'0'0,"-17"18"16,36 35-1,-1 211 32,-17-140-16,-18-107 1,0-69-17,0-19 16,-18 53 16,36 18-31,-18 18-16,35-18 31,-35 35-15,0-52 31,0-36-16,18-353 16,-1 371-32,107-159 1,70 176 15,-106 194 1,-88-105-17,-106 70 1,-106-35 15,159-71 32,71-35-48,300 177 32,-195-89-16,-88-71-15</inkml:trace>
  <inkml:trace contextRef="#ctx0" brushRef="#br0" timeOffset="105444.6208">14129 12894 0,'17'18'0,"1"-18"15,0 0 17,-1 0-32,124-18 46,-70-17-30,-71 17-16,35-70 31,-35 53-31,-53 17 32,-52 106-1,105-70-31,-36 123 47,72-88-32,122-18 32,-140-35-47</inkml:trace>
  <inkml:trace contextRef="#ctx0" brushRef="#br0" timeOffset="106039.9962">14570 12753 0,'17'0'0,"1"0"31,-18 18-15,35 123 15,-35-159 32,36-123-32,34 88 0,-17 159 0,-53-89-15,18 1-16,-18 17 31,17-123 1,54-53 14,-54 159-30,1-1-16,35 124 47,18-88-31</inkml:trace>
  <inkml:trace contextRef="#ctx0" brushRef="#br0" timeOffset="106414.0604">15222 12665 0,'-17'17'31,"-1"-17"-31,-35 71 16,36 17 31,87-53-16,18-88 0,-70 36-15,-18-18 15,35 158 16,-17-123-47</inkml:trace>
  <inkml:trace contextRef="#ctx0" brushRef="#br0" timeOffset="106604.111">15522 12682 0,'36'36'32,"-36"-19"-32,17 19 0,1 69 31,-1-16 0</inkml:trace>
  <inkml:trace contextRef="#ctx0" brushRef="#br0" timeOffset="106742.062">15522 12524 0,'0'-36'16,"0"19"-1,36-1 17</inkml:trace>
  <inkml:trace contextRef="#ctx0" brushRef="#br0" timeOffset="107590.1699">15699 12577 0,'0'-18'0,"0"0"16,35 1 15,-17 34 0,17 177 16,-35-35-16,17-159-31,-17 18 47,0-36-47,0-158 47,53 52-31,18 107 31,35 158-16,0-18 0</inkml:trace>
  <inkml:trace contextRef="#ctx0" brushRef="#br0" timeOffset="108266.2185">16140 12100 0,'17'18'0,"1"0"0,-18 17 16,70 176 15,72 195 16,-142-388-47,-18-18 15,-106-71 17,36 36-17,35 123 32,141-35-31,195-88 31,-89-71-16,-177 88-15,1 18-1,-71 18 32,53 0-47,0 70 31,0-71-31,18-17 0,52 0 47,-17-88-31,-53 53-16,106-106 31,-53 123-31,229-17 47,-229 35-47</inkml:trace>
  <inkml:trace contextRef="#ctx0" brushRef="#br0" timeOffset="112723.5561">19950 10654 0,'52'0'15,"1"18"1,-35-18 0,0 0-1,-18-71 32,0-17-31,-124 0 15,-17 88 0,71 370 0,193 53 16,-105-334-31,-1-37-16,-17-16 0,0-19 47,-17-70-32</inkml:trace>
  <inkml:trace contextRef="#ctx0" brushRef="#br0" timeOffset="113914.4448">19879 10724 0,'-18'0'47,"1"0"-32,-1-17 1,0-1 0,18 1-1,0-1-15,71-35 32,247-159 14,-283 212-30,0 0-16,53 283 47,-317-89 0,88-142-32,88 1 32,106 0 0,-18-35-47,-17-18 0,17 0 16,230 123 15,-36 54 0,-211-160 1</inkml:trace>
  <inkml:trace contextRef="#ctx0" brushRef="#br0" timeOffset="114356.2777">21061 10425 0,'17'0'16,"19"0"-1,-54 88 16,-105 106 1,17 211 15,212-210-16,123-178 16</inkml:trace>
  <inkml:trace contextRef="#ctx0" brushRef="#br0" timeOffset="114580.2236">21572 10866 0,'0'0'0,"-105"158"47,87-122-47,-70 52 15,-53 18 17,123-106-17</inkml:trace>
  <inkml:trace contextRef="#ctx0" brushRef="#br0" timeOffset="114759.1798">21114 11042 0,'0'-35'16,"0"70"-16,0-88 0,70 88 31,-52-35-31,88 106 16,53 71 15,-107-142-31,72-18 31</inkml:trace>
  <inkml:trace contextRef="#ctx0" brushRef="#br0" timeOffset="115223.1665">21678 10389 0,'-17'0'0,"17"18"16,35 0-16,35 140 31,107 142 0,17 53-15,-212-53 31,-141-265-32,124-35 1</inkml:trace>
  <inkml:trace contextRef="#ctx0" brushRef="#br0" timeOffset="116771.8361">19579 12330 0,'0'-36'15,"18"19"1,-1 17-1,54 194 17,-18 53-17,-35 0 32,-54-247-31,1-230 31,35 177-47,353-423 47,-300 458-47,0 18 0,0 0 0,158 71 46,-211-53-46,-53 52 16,0-35-16,-405 195 47,458-213-47,53 54 31,-18-71-15,388 194 15,-405-176-15,-18-1-16,18 19 0,-18 17 31</inkml:trace>
  <inkml:trace contextRef="#ctx0" brushRef="#br0" timeOffset="117301.0628">21149 12153 0,'35'0'0,"-35"18"15,0-1 1,-53 72 0,-211 440 30,246-353-30,53-35 15,54-105-15,-1-36 0</inkml:trace>
  <inkml:trace contextRef="#ctx0" brushRef="#br0" timeOffset="118175.4691">21502 12524 0,'0'0'0,"35"0"16,-35 35 0,0-17-1,-106 70 16,53-35 1,89-36 15,87 1-32,36 70 16,-142-70-31,36 35 16,0 123 15,-88-158-31,35-1 0,-123-17 47,123-35-47</inkml:trace>
  <inkml:trace contextRef="#ctx0" brushRef="#br0" timeOffset="118392.4135">22066 12418 0,'0'0'0,"18"17"0,-18 1 15,-35 0 1,-124 17-1,-141-17 1,177-18 15</inkml:trace>
  <inkml:trace contextRef="#ctx0" brushRef="#br0" timeOffset="118826.3919">22260 12206 0,'18'18'0,"0"-1"16,158 230 30,0 230-14,-246-283-17,-18-159 1,-54-17 15,107-36-31,18-53 16</inkml:trace>
  <inkml:trace contextRef="#ctx0" brushRef="#br0" timeOffset="119158.3206">23354 12541 0,'18'18'0,"-36"-18"31,-176-18 0,141 18-15,18 0-16,17 0 0,-17 18 15</inkml:trace>
  <inkml:trace contextRef="#ctx0" brushRef="#br0" timeOffset="119348.342">23336 12823 0,'53'53'32,"-70"-53"-32,-72 0 15,-52 0 1,35 0 15,89 0-31</inkml:trace>
  <inkml:trace contextRef="#ctx0" brushRef="#br0" timeOffset="120926.3415">23654 12594 0,'17'-53'0,"-17"36"0,0-1 0,18-17 15,0 17-15,-1 0 32,1 107-17,17 34 1,-17 36 15,-1-124-31,19 124 31,-36-177-15,-18-17 0,18-36-16,35-405 47,-17 423-47,88-123 15,88 105 32,-159 195-16,-35-89-31,-106 124 32,18 35-1,194 35 16,-71-194-32,-17 36 1,17-53 15</inkml:trace>
  <inkml:trace contextRef="#ctx0" brushRef="#br0" timeOffset="121336.3601">24395 12735 0,'0'0'16,"35"0"-1,-17 0-15,-1 0 16,54-17 15,-89-36 1,-52-18 14,17 159-30,88 89 31,0-142-47,177 0 31,-177-35-31,36-35 16</inkml:trace>
  <inkml:trace contextRef="#ctx0" brushRef="#br0" timeOffset="121839.2697">24888 12594 0,'-17'0'16,"34"0"-16,-34 141 31,17-123-16,17 141 17,-17-177-17,0-194 32,0 177-47,36-35 16,-1 34 15,0 195 0,-17-88 1,-18-89-1,35-123 0,-17 106-15,35 17 15,70 194 0,-35-105 0</inkml:trace>
  <inkml:trace contextRef="#ctx0" brushRef="#br0" timeOffset="122259.1289">25594 12559 0,'-35'-18'0,"70"36"0,-88-36 16,-17 54 31,17 52-16,70-18 0,36-52 0,0-53-15,-35 17-16,17-35 47,-35 71-31,35 35 15,-17-18 0,0-35-15</inkml:trace>
  <inkml:trace contextRef="#ctx0" brushRef="#br0" timeOffset="122412.0734">25753 12577 0,'53'176'47,"-36"-141"-31,1 0-1,-18-52 17</inkml:trace>
  <inkml:trace contextRef="#ctx0" brushRef="#br0" timeOffset="123201.046">26000 11748 0,'0'35'16,"0"-18"-16,17 177 16,19 53 15,34 36-15,-70-248-16,-53 71 62,36-106-62,-1-18 0,0 18 0,-35-18 31,36 54 1,123 70-1,176-159 0,-229-18 0,-53 18-15,-18 53 31,18 35-32,-18 89 17,36-124-32,53 18 31,-54-36-31,19-70 31,-1-36 0,0 124 1,177-106 15,-159 89-32,-36-1-15,19 0 16</inkml:trace>
  <inkml:trace contextRef="#ctx0" brushRef="#br0" timeOffset="125002.1934">27622 11924 0,'0'0'0,"53"18"0,-35-1 0,17-17 15,18 71 17,-212-71-1,18-18-16,53 0 17</inkml:trace>
  <inkml:trace contextRef="#ctx0" brushRef="#br0" timeOffset="125190.282">27746 12206 0,'53'71'16,"-106"-142"-16,106 159 15,-124-70 17,54-18-32,-19 0 15,19 0-15,-142-35 32,141 35-1</inkml:trace>
  <inkml:trace contextRef="#ctx0" brushRef="#br0" timeOffset="125907.3641">28646 11571 0,'0'35'0,"0"1"15,0 17-15,-53 194 31,0 282 1,53-476-32,0 70 31,0-158-15</inkml:trace>
  <inkml:trace contextRef="#ctx0" brushRef="#br0" timeOffset="126257.5863">29069 11589 0,'18'35'0,"17"141"31,-53 265 0,-17-194 16,17-229-31,18-36-1</inkml:trace>
  <inkml:trace contextRef="#ctx0" brushRef="#br0" timeOffset="127675.7728">29492 11712 0,'0'18'0,"18"-18"47,123-88-16,53 17 0,-123 89 1,-54 52-1,-123 54-15,-17 17 30,123-123-30,18-1 0,193 107 31,-158 140-16,-265-123 0,18-158 0,177-19-31,34-87 32</inkml:trace>
  <inkml:trace contextRef="#ctx0" brushRef="#br0" timeOffset="128098.9243">30780 11553 0,'18'-35'15,"-36"70"-15,-17-105 31,17 70-31,-53 18 16,-228 458 31,263-370-31,36-53-16,124 211 31,-89-246-31,318-18 31,-318-36-15,89-352 15,-336 106 0,-17 229 0</inkml:trace>
  <inkml:trace contextRef="#ctx0" brushRef="#br0" timeOffset="129076.9725">28751 12488 0,'18'0'47,"-18"18"-47,0 0 16,18-18-16,-1 53 31,-34 70 16,-54-105-16,53-18-31</inkml:trace>
  <inkml:trace contextRef="#ctx0" brushRef="#br0" timeOffset="134238.7817">28399 11236 0,'17'0'0,"-17"-18"0,0 1 15,-17-1 1,-177-35 15,70 53 16,212 124 0,-35-1-16,-176 1 0,-36-213 1,159 1-1,18 18-16,264-301 17,-176 301-1,-106 105-31,-88 229 47,70-228-47,-53 70 15,18-36 1,142-211 47,-72 123-63,36-87 0,-35 52 15,141-177 16,-142 230-15,-158 388 31,88-176-31,53-177-1,0 1-15,18 69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9:03:10.68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14905 2963 0,'-35'0'0,"35"18"31,0 0-16,0-1 1,0 36 0,0 71 15,0-89-31,17 282 31,-17-281-31,0-19 16,-35 72 15,-71-107 16,-388 0 0,406 36-47,-300 35 15,300-53 1,-635 35 15,17-88 32,600 53-63,53 0 0,-247 0 31,248 0-15,-54 53 15,88-53-31,-70 18 31,70-18-31,1-18 31,17 0-15,-18-123 15,-88-35 1,71 70-1,52 53 0</inkml:trace>
  <inkml:trace contextRef="#ctx0" brushRef="#br0" timeOffset="1651.1478">24465 3563 0,'-229'88'62,"123"-105"-62,-511-72 32,-54 1-1,1077 88 16,-282 0-32,1234 212 17,-2611-230 30,901 1-46,69 17-1,336 35 17</inkml:trace>
  <inkml:trace contextRef="#ctx0" brushRef="#br0" timeOffset="9786.7075">20708 5133 0,'-35'35'0,"-212"0"47,176-17-31,36-18-1,17 0 1</inkml:trace>
  <inkml:trace contextRef="#ctx0" brushRef="#br0" timeOffset="10021.5823">20567 5309 0,'0'0'0,"53"71"47,-88-71-47,-159 18 46,17 34-30,142-52 15</inkml:trace>
  <inkml:trace contextRef="#ctx0" brushRef="#br0" timeOffset="10514.3328">21643 4886 0,'-18'-18'0,"1"18"16,-1-17-16,-53 17 31,-281 141 16,299-88-47,-35 158 16,88-193-1,423 247 32,-264-283-31,-106 18-16,-18-35 0,106-230 31,-176 124 0,-1 106-31,-105-36 16,106 71-16,-53-17 16</inkml:trace>
  <inkml:trace contextRef="#ctx0" brushRef="#br0" timeOffset="12247.3772">19015 5980 0,'0'17'0,"0"1"16,-159-1 15,0-17 0,142 0-31,-1 0 0,0 0 16,1 0 15</inkml:trace>
  <inkml:trace contextRef="#ctx0" brushRef="#br0" timeOffset="12853.0495">19632 5821 0,'0'35'0,"-18"-35"16,-34 0 0,-19 18-1,-70 88 32,123-36-31,54-17-1,-36 0 17,17-35-1,1-18-31,105-53 31,-17 53-15,-71 0-16,89 70 15,-89-52-15,0 123 32,-52-123-32,-142 35 31,71-106 0</inkml:trace>
  <inkml:trace contextRef="#ctx0" brushRef="#br0" timeOffset="13029.9545">20091 5803 0,'35'0'0,"-35"18"15,-18-1-15,-105 1 16,-89 17 15,89-35-15,35 0 0</inkml:trace>
  <inkml:trace contextRef="#ctx0" brushRef="#br0" timeOffset="13392.7597">21043 6050 0,'35'35'0,"-70"-17"16,-71-18-1,-70 18 32</inkml:trace>
  <inkml:trace contextRef="#ctx0" brushRef="#br0" timeOffset="13831.5213">21643 5909 0,'0'0'0,"0"35"16,-18 1 0,1-1-1,-19-18-15,-69 178 47,87-195-47,0 35 31,18-53-15,36-35 0,69 0 15,142 106 16,-141 159-16,-123-159-15,-72 17-1,72-70-15,-72-53 31</inkml:trace>
  <inkml:trace contextRef="#ctx0" brushRef="#br0" timeOffset="14061.3965">22260 5786 0,'0'0'0,"88"52"0,-70-34 15,-53-18 1,-724 35 47</inkml:trace>
  <inkml:trace contextRef="#ctx0" brushRef="#br0" timeOffset="14483.1932">23424 6967 0,'194'53'0,"-88"-17"16,-229 34 15,35-70-31,-300 0 15,35-18-15,-71-17 16,-987-88 0,1094 105-1,-2135-35 17,2223 53-32,-618 0 31</inkml:trace>
  <inkml:trace contextRef="#ctx0" brushRef="#br0" timeOffset="14905.9471">18962 7585 0,'0'0'0,"-18"88"15,18-70 1,-35 17-16,-71 88 31,71-87-31,-159 69 32</inkml:trace>
  <inkml:trace contextRef="#ctx0" brushRef="#br0" timeOffset="15099.8418">18450 7673 0,'0'0'0,"88"0"0,-70 0 0,88 70 31,353 177 16,-407-247-32</inkml:trace>
  <inkml:trace contextRef="#ctx0" brushRef="#br0" timeOffset="15280.7442">20144 7532 0,'17'17'0,"-52"1"16,-36-18 0,-158 18 31</inkml:trace>
  <inkml:trace contextRef="#ctx0" brushRef="#br0" timeOffset="15458.6478">20073 7691 0,'88'52'32,"-176"-104"-32,88 157 47,-35-105-47,-36 0 15,18 0-15,0-35 16</inkml:trace>
  <inkml:trace contextRef="#ctx0" brushRef="#br0" timeOffset="15737.4978">21325 7638 0,'18'17'16,"-18"1"0,-35 0-16,-247-18 46,211-18-14</inkml:trace>
  <inkml:trace contextRef="#ctx0" brushRef="#br0" timeOffset="16163.2737">21819 7532 0,'0'0'0,"-17"17"15,-19 19 1,-17 87 15,18-52 0,88-107 1,18-16-1,70 69-15,-18 107 15,-193 193 0,-1-387 16,71 34-47</inkml:trace>
  <inkml:trace contextRef="#ctx0" brushRef="#br0" timeOffset="16331.1772">22437 7426 0,'53'35'0,"-1"18"31,-175-18 0,-318-35 0,371 0-31</inkml:trace>
  <inkml:trace contextRef="#ctx0" brushRef="#br0" timeOffset="19033.7154">1605 7285 0,'141'194'63,"-70"0"-63,-54-53 31,-17-123-31,0-54 31,-35 19-15,53-407 31,211 125-16,-35 422 0,-194-70-31,-264 194 32,158-212-32,-71-17 31</inkml:trace>
  <inkml:trace contextRef="#ctx0" brushRef="#br0" timeOffset="19373.5441">2875 6720 0,'35'0'0,"-17"53"16,-18-35-16,-194 247 31,123-177-15,-105 353 15,335-318 0,-18-105-15,-106-18-16,18-18 16</inkml:trace>
  <inkml:trace contextRef="#ctx0" brushRef="#br0" timeOffset="19780.3128">3316 7250 0,'53'0'15,"-18"17"1,-35 1-1,-17-18-15,-19 17 0,1-17 16,-194 18 15,229-36-15</inkml:trace>
  <inkml:trace contextRef="#ctx0" brushRef="#br0" timeOffset="20150.1116">3845 7003 0,'0'0'0,"-17"88"47,-1-71-47,18 1 0,71 53 78,-54-71-78,107-18 31,-89 18-31,53 123 16,-123 107 31,-142-230 0</inkml:trace>
  <inkml:trace contextRef="#ctx0" brushRef="#br0" timeOffset="20350.017">4463 6844 0,'53'0'0,"-124"88"31,-423 71 0,353-124 0</inkml:trace>
  <inkml:trace contextRef="#ctx0" brushRef="#br0" timeOffset="20631.8514">4516 6544 0,'0'53'0,"0"-18"16,388 353 31,-265-211-47,-52 70 31,-195-89-16,1-105 1,70-88 15</inkml:trace>
  <inkml:trace contextRef="#ctx0" brushRef="#br0" timeOffset="21706.2711">4180 6579 0,'71'0'0,"-53"0"16,17-53-1,-35 36 1,0-1-16,0-141 31,35-141 0,89 195 16,-107 105-31</inkml:trace>
  <inkml:trace contextRef="#ctx0" brushRef="#br0" timeOffset="22048.0893">4480 5891 0,'18'-53'15,"-18"18"1,-18 0 0,18 53 15,-70 52 0,-71 18-15,105-52 15,177-178 16,-88 125-47,230-36 47,-266 53-47,89 88 15,-88-70-15,17 17 32</inkml:trace>
  <inkml:trace contextRef="#ctx0" brushRef="#br0" timeOffset="22837.6588">5309 6509 0,'-17'0'16,"17"-18"-16,35 0 15,159-211 16,494-212 32,-106 212-32,-459 176 16,-228 18-31,87 35-16,0 0 15,-17-18 17,35 36-17,-18 17 1,-17 18 31,18-35-47,17-1 15,0-34 17,52-19-1,-34 19-16,17 17 1,-17 0 0,-18 17-16,18 71 31,-1-17 0</inkml:trace>
  <inkml:trace contextRef="#ctx0" brushRef="#br0" timeOffset="23633.3011">6227 6932 0,'35'0'0,"-18"0"16,72-53-16,316-123 31,213-106 0,-160 52 0,-369 195-31,228-71 16,-35 0-16,36 18 31,-71-18 1,-265 89-17,-35 17 32,18 17 16,17-17-63,1 0 15,17 18-15,-53 0 16,35-18-16,0 17 31,159-140 0,-35 70-15,0 35 0,-35 124 46,-71-53-62,-88 106 0,88-142 16,-53 36-1</inkml:trace>
  <inkml:trace contextRef="#ctx0" brushRef="#br0" timeOffset="24509.8391">7056 7179 0,'35'0'0,"18"-18"0,35-17 31,-53 17-31,671-281 47,-600 263-47,-18 1 0,353-124 16,-335 106-16,970-352 47,-953 369-47,71-34 15,265-89 1,-248-70 46,-228 229-46,-19 35 0,19-17 15,17-1-31,0 1 15,17-18-15,1 0 16,300-141 15,-283 123-31,53 1 32,-70 17-32,-18 35 15,-283 124 32,266-142-31,-1-17 15,212-17 0,247 228 16,-423-193-47</inkml:trace>
  <inkml:trace contextRef="#ctx0" brushRef="#br0" timeOffset="38099.5502">22084 8449 0,'-282'53'0,"211"-53"0,1 18 15,-442-71 1,-17-141 15,335-141 0,458-212 16,-122 423-31,-72 71-16,794-229 47,-334 300-32,-425-1-15,707 495 47,-777-442-47,36 195 16,-883 194 31,653-459-32,36 0-15</inkml:trace>
  <inkml:trace contextRef="#ctx0" brushRef="#br0" timeOffset="39236.9461">5962 9172 0,'35'71'16,"18"-1"-1,-53-34-15,35 69 16,-17 195 15,-71-176 1,35-124-17,-17 0 1,-18-18-1,-88 18 1,-176 88 31,52-35-16,36-17 16</inkml:trace>
  <inkml:trace contextRef="#ctx0" brushRef="#br0" timeOffset="39606.7354">5309 9507 0,'0'18'0,"0"0"0,-53-1 47,-35 1-31,71 0-1,-177-1 16,158-17-15</inkml:trace>
  <inkml:trace contextRef="#ctx0" brushRef="#br0" timeOffset="40030.5222">5503 9349 0,'18'0'15,"-18"17"1,0 36 0,-71 18 30,54-71-30,17 17 15,35-34 1,159 123 14,-194 35-14,-53-141 15</inkml:trace>
  <inkml:trace contextRef="#ctx0" brushRef="#br0" timeOffset="40208.4113">5838 9278 0,'36'0'16,"-72"18"-16,-122-1 31,-124 1 0</inkml:trace>
  <inkml:trace contextRef="#ctx0" brushRef="#br0" timeOffset="50335.0047">7444 9402 0,'17'0'0,"1"0"31,-18-18 0,18 0-31,34-17 16,-34 17-16,35-35 15,88-17 1,-123 70-16,141 53 47,-142-36-47,1 248 31,-53-230-31,-195 283 47,213-301-47,-1-17 0,-53-105 47,248-37-16,-1 178 16,-141-1-47,142 71 16,-160-106-1</inkml:trace>
  <inkml:trace contextRef="#ctx0" brushRef="#br0" timeOffset="51003.6526">10548 9190 0,'0'0'0,"18"18"0,-18-1 16,17 54 0,1 140 15,0-87 0,-1-159 0,-17-89 1,-70-176-17,-213 53 48,195 459-16,212-71-16,105-159 0,-176-17-15</inkml:trace>
  <inkml:trace contextRef="#ctx0" brushRef="#br0" timeOffset="51601.3193">12718 9172 0,'35'18'0,"-17"0"16,-1-18 15,-52 0-31,-194 35 31,193-35-31,-34 17 16,34-17-16,36-17 15</inkml:trace>
  <inkml:trace contextRef="#ctx0" brushRef="#br0" timeOffset="52017.0955">13088 8961 0,'0'0'0,"106"17"47,-88-17-47,-1 0 15,18 0-15,36 35 32,-53 36-17,-89 70 16,53-123-31,-123 193 47,141-193-47,0 35 32,18-53-17,105 0 16,-52 0-15,0-18 0,-54 18-16</inkml:trace>
  <inkml:trace contextRef="#ctx0" brushRef="#br0" timeOffset="52930.601">15346 8978 0,'17'0'0,"1"0"16,-36 0 46,18 18-31,-158 141 1,140-124-32,0-17 0,1 17 15,-18 106 1,158 18 31,89-142-32,-18-193 32,-318 70-16,36 300 32,88-176-63,0-1 0,0 1 0,18 0 16,17-1-1</inkml:trace>
  <inkml:trace contextRef="#ctx0" brushRef="#br0" timeOffset="53574.266">17233 9084 0,'35'18'15,"-17"-18"1,-53 0-1,0 0-15,17 0 16,-35 0-16,-123 17 31,158-17-15,36 0 0</inkml:trace>
  <inkml:trace contextRef="#ctx0" brushRef="#br0" timeOffset="53868.0949">17639 9031 0,'18'71'47,"-36"-142"-47,0 142 0,-35 17 31,18-35 0,53-18 1,176-35 14,35-70-14,-211 52-32</inkml:trace>
  <inkml:trace contextRef="#ctx0" brushRef="#br0" timeOffset="54068.9861">17886 8961 0,'0'0'16,"-18"88"-1,18-71-15,-88 336 47,70-194 0</inkml:trace>
  <inkml:trace contextRef="#ctx0" brushRef="#br0" timeOffset="54431.7916">18256 9102 0,'0'0'0,"0"-36"31,-17 36-31,-72 71 31,-34 317 16,158-353-47,-35-17 16,177 70 0,175-211 30,-369-265 1,-248 317-15</inkml:trace>
  <inkml:trace contextRef="#ctx0" brushRef="#br0" timeOffset="55500.2249">19791 10760 0,'0'0'0,"0"17"0,-18-17 15,1 18-15,-36-18 16,-177 18 15,-299-1 0,-71-17 1,-1640 88 15,1746-70-32,-2204 123 16,1463-53 1,635-35-32,-1569 141 31,1869-176-31,0 0 0,-1005 52 31,-36-17 0,1200-35-31</inkml:trace>
  <inkml:trace contextRef="#ctx0" brushRef="#br0" timeOffset="56573.6936">7761 10301 0,'35'-35'0,"-17"35"0,0-18 16,17 53-1,0 354 17,1-195-1,-19-36-15,-17-140 15</inkml:trace>
  <inkml:trace contextRef="#ctx0" brushRef="#br0" timeOffset="57497.1952">7796 11042 0,'0'18'0,"18"34"31,-18-34-15,0-71 15,0-194 16,-35 194-47,17 36 0,0-19 31,18 72-15,53 140 0,-35-105-1,17 17 1,1 53-16,-19-88 15,1 35 1,17-123 15,53-212 1,-70 212-32,123-177 62,-123 212-62,-54 0 31,1 0-15,18 0-16,-89 18 16,0-1 15,71-17 0,70 18 0,53 52-15,-106 19 31,-17-89-32,-18-18 17,89 53-1,16 71 16,-157-106-16</inkml:trace>
  <inkml:trace contextRef="#ctx0" brushRef="#br0" timeOffset="58282.8366">7832 11906 0,'17'36'0,"1"-36"0,-18 17 16,0 1 0,0-1 15,0-87-15,159-54 15,-212 512 47,0-317-78,-88 88 31,141-142-15,17 36-1,177-53 17,-35-17-17,-106-1-15,123-35 32</inkml:trace>
  <inkml:trace contextRef="#ctx0" brushRef="#br0" timeOffset="62984.7836">10231 10724 0,'17'18'0,"1"-18"16,-36 0 15,-70 18-15,53-1-16,-265 19 46,300-54-46,17 0 16</inkml:trace>
  <inkml:trace contextRef="#ctx0" brushRef="#br0" timeOffset="63249.6413">10566 10460 0,'0'18'16,"0"-1"0,-106 283 46,88-282-62,18-1 31</inkml:trace>
  <inkml:trace contextRef="#ctx0" brushRef="#br0" timeOffset="63577.4768">10901 10425 0,'0'0'0,"17"0"0,-34 0 32,-124 88-1,105-71-31,-34 125 31,70-125-31,0 1 16,53 52-1,123-52 1,1-106 15,-160 53-31,18-124 16,-35 141-16,-211-88 47,123 142-47</inkml:trace>
  <inkml:trace contextRef="#ctx0" brushRef="#br0" timeOffset="64874.7617">6385 10530 0,'36'0'0,"-19"0"15,1 0-15,17 106 32,0 71-17,-35-72 1,0-52 15</inkml:trace>
  <inkml:trace contextRef="#ctx0" brushRef="#br0" timeOffset="65016.6854">6703 10689 0,'17'0'15,"-34"0"-15,-230 106 47,229-106-47,-17 18 16,17-18-16,-17 17 15</inkml:trace>
  <inkml:trace contextRef="#ctx0" brushRef="#br0" timeOffset="65887.2145">10495 12012 0,'35'0'16,"-17"18"-16,-36-18 31,-229 17 0,124 1-15,105-36 15</inkml:trace>
  <inkml:trace contextRef="#ctx0" brushRef="#br0" timeOffset="66113.0926">10795 11589 0,'35'35'15,"-17"-17"1,-18-1-16,53 318 31,-36-211-15,54-1 31</inkml:trace>
  <inkml:trace contextRef="#ctx0" brushRef="#br0" timeOffset="69428.3205">12929 10319 0,'0'17'0,"0"36"16,0 0-1,18 35 1,0 1 15,-18-89 1</inkml:trace>
  <inkml:trace contextRef="#ctx0" brushRef="#br0" timeOffset="69585.2164">13018 10442 0,'35'0'16,"-70"0"-16,35 18 31,-18 0-31,-53-1 16,-17-17 15</inkml:trace>
  <inkml:trace contextRef="#ctx0" brushRef="#br0" timeOffset="69985.0019">13282 10231 0,'18'35'16,"-1"-18"-16,-17 54 31,-17-36-31,-1 89 31,18-71 16,18-71-31,-1 0-1,213-52 32,-213 88-47,89 105 32,-106-105-32,-106 35 31,18-71 0,88-17-31,-18 17 0</inkml:trace>
  <inkml:trace contextRef="#ctx0" brushRef="#br0" timeOffset="70164.9021">13741 10072 0,'35'-18'0,"-35"53"31,-18-17-31,-176 53 31,-70-18 1</inkml:trace>
  <inkml:trace contextRef="#ctx0" brushRef="#br0" timeOffset="72398.6949">13282 11606 0,'0'18'0,"18"-18"47,17 0-31,53-53 31,-17 18-32,-18 70 17,-53 106 15,-18-105-47,0-19 31,36-17 0,123 106 16,-88 35-16,-88-123-31,-300 88 47,317-106-31,18-18-16,-18 18 0,1-88 31</inkml:trace>
  <inkml:trace contextRef="#ctx0" brushRef="#br0" timeOffset="76357.5765">15099 10301 0,'35'18'0,"-52"-1"31,-19 1-31,-211 35 47,230-71 0</inkml:trace>
  <inkml:trace contextRef="#ctx0" brushRef="#br0" timeOffset="76579.4404">15434 10125 0,'0'17'32,"0"36"-32,0 71 31,-18-89-31,18 194 47</inkml:trace>
  <inkml:trace contextRef="#ctx0" brushRef="#br0" timeOffset="77000.213">15610 10160 0,'36'-35'31,"-36"70"-31,17 53 31,-17 36 0,0-107-31,0 54 16,0-53 0,0-36 15,0-17-16,0 17-15,141-88 32,71 230 30,-194-71-62,-71 70 31,53-105-31,-18-18 0,-70-36 47</inkml:trace>
  <inkml:trace contextRef="#ctx0" brushRef="#br0" timeOffset="77217.0962">16175 10054 0,'35'0'16,"0"0"0,-158 53 15,-142-18 0,177-17-15</inkml:trace>
  <inkml:trace contextRef="#ctx0" brushRef="#br0" timeOffset="80031.5837">15681 11730 0,'35'0'0,"-17"18"0,-53-18 16,17 0-1,-17 0-15,17 0 0,-88 17 31,71-17-31,-89 35 16,107-70 31</inkml:trace>
  <inkml:trace contextRef="#ctx0" brushRef="#br0" timeOffset="80550.3038">16157 11536 0,'35'0'0,"-35"17"16,0 107 15,0 141 0,0-124 0,18-247 16,-18 35-31,0 36-16,-123-388 31,-124 140 32,229 283-63,-70 159 15,70-141 1,1 88-1,158-1 32,-35-105-31,-71 0-16,-18-17 16</inkml:trace>
  <inkml:trace contextRef="#ctx0" brushRef="#br0" timeOffset="84257.322">5256 9772 0,'36'0'0,"-36"18"47,-36 17-32,-52 53 17,18 36-17,17 17 17,-18 176 14,71-282-30,35 195 0,18-36 15,194 159 31,-141-283-46,-53-35 0,-35-17-16,105 35 31,-105-53-31,246 70 47,-175-52-32,-54 0-15,141-18 32,230-71 15,-159 36-16,141-36 31,-282 54-62,105 17 47,-69-36-31,175-34 46,-229 70-46,36-35 0,211 17 46,-318 18-62,230-18 47,-53-17-16,106 17 0,-176 18 1,17 0-17,159 0 32,-247 0-31,105 0 15,-87 0-15,35 0-1,17 0 17,71 18-1,-158-18-31,52 0 31,-35 0-31,17-18 16,160 18 15,-213 0-15,18 0-16,36 0 0,17 0 15,124-17 32,-71 17-16,-106-18-31,248 0 47,-248 18-47,53-17 16,-70 17-16,299-35 47,-299 35-47,17 0 15,18 0-15,70 0 16,142-18 15,-53 18 16,17-18-16,-176 18-31,88-35 16,-106 35 0,142-18-1,123 1 16,-265 17-15,124 0 0,-124 0-16,88 0 15,-70 0-15,141 35 32,-158-17-32,122 52 31,-140-70-31,17 18 0,18 17 31,35 89 16,-35-89 0,-35-35-47,-18-18 0,0 1 15,0-72 17,-35-16-17,-54-37 32,142 107 0,-35 53-47,0-1 0,140 160 31,-122-124 1,-36 0-32,-71 53 31,53-106-16,-105 17 1,105-17 0,1 0-16,-1 0 15</inkml:trace>
  <inkml:trace contextRef="#ctx0" brushRef="#br0" timeOffset="86548.0785">17515 10142 0,'18'0'0,"-18"18"16,35 53 15,-88 87 32,53-140-63</inkml:trace>
  <inkml:trace contextRef="#ctx0" brushRef="#br0" timeOffset="86721.9741">17621 10266 0,'18'-18'15,"-36"36"-15,18-36 16,-53 53 0,-53-17 15,54-18 0</inkml:trace>
  <inkml:trace contextRef="#ctx0" brushRef="#br0" timeOffset="87051.8003">17833 10125 0,'18'35'15,"-18"-17"1,0-1-16,0 1 0,-53 88 31,35-36 1,71-34 14,35-36-30,-17-18 0,-18 0-16,17-35 15,-52 36-15</inkml:trace>
  <inkml:trace contextRef="#ctx0" brushRef="#br0" timeOffset="87173.7353">18133 10142 0,'-18'0'15,"18"18"-15,-17 35 16,-1 70 0,-17 1 15,35-71-31,0 35 31</inkml:trace>
  <inkml:trace contextRef="#ctx0" brushRef="#br0" timeOffset="87521.5427">18397 10178 0,'0'0'16,"18"0"-16,-36 0 31,-17 17-31,-106 71 31,88-35-15,53 53 0,0-70-16,88 52 31,-52-71-31,246-87 47,-212-54-32,-281-140 32,175 264-31</inkml:trace>
  <inkml:trace contextRef="#ctx0" brushRef="#br0" timeOffset="88853.8216">18309 11430 0,'71'-18'0,"-71"1"15,0-19 1,0 19-16,-18 17 15,-17-18-15,-36 18 32,54 0-32,-177 106 31,158-53-31,-17 123 31,53-123-31,336 159 47,-284-212-47,54 0 0,-53 0 16,194-282 15,-564-142 16,281 424-32,-69 18 1</inkml:trace>
  <inkml:trace contextRef="#ctx0" brushRef="#br0" timeOffset="90171.1097">20796 11148 0,'0'0'0,"141"-36"16,-123 19-16,17 17 31,-352 70 16,-265 54-16,282-142 0</inkml:trace>
  <inkml:trace contextRef="#ctx0" brushRef="#br0" timeOffset="90906.7117">19756 11095 0,'-18'0'31,"18"-35"-31,176-54 32,-123 107 14,-176 229-14,105-212-32,-17 1 15,-71 69 1,0-16 15,106-72-15,71 36 15,-36-53-31,-17 0 0,176 35 31,-89-105 1,-105-177 30,-17 229-46,-18-17 31,-1 123-16,54 89 0,-18-160-31,-53 36 31,35-53-15,-123-141 15,141 159 0,18 35-15,0-18 15,-36-53 1</inkml:trace>
  <inkml:trace contextRef="#ctx0" brushRef="#br0" timeOffset="91614.3292">21519 11007 0,'0'17'0,"0"1"0,36 141 47,-36-53-16,0-124-15,-18 18-16,18-194 31,141 53 31,-123 141-62,-1 17 0,1-17 16,35 18-16,18 17 47,-71-52-16,-36 17 16,1 88-31,70 18 15,283-124 16,-301 0-47</inkml:trace>
  <inkml:trace contextRef="#ctx0" brushRef="#br0" timeOffset="92119.0571">22119 10954 0,'-17'0'0,"34"0"0,-17 53 31,0-36-15,18 1-16,-1 17 15,-17 0-15,36 54 16,-36-72 0,0-52 15,0 17-31,17-123 31,1 71 0,35 158 1,0-18 14,-18-105-30,-35 18 0,18-19-16,70 19 62,-70 34-62,-1 1 16,18 17-16,1 18 15,34-53 17</inkml:trace>
  <inkml:trace contextRef="#ctx0" brushRef="#br0" timeOffset="92497.8532">22754 10989 0,'0'-18'0,"0"36"0,18-36 0,-18 1 15,-18 17 32,18 17-47,-35-17 16,35 36-16,-18-19 0,1 71 31,17-70-15,88-18 15,18-70 0,-89 17 0,19 141 1,16-53-1</inkml:trace>
  <inkml:trace contextRef="#ctx0" brushRef="#br0" timeOffset="92608.7917">23213 10989 0,'0'0'0,"0"-18"16,-18 18-1,1 71 1,-1-36 15</inkml:trace>
  <inkml:trace contextRef="#ctx0" brushRef="#br0" timeOffset="93119.5157">23283 10213 0,'18'0'15,"0"18"1,-1 17-16,71 177 31,18 123 1,-106-212-1,-88-141 0,0 1 0,35 87-15,53 54 31,35-124-32,-17 0-15,123-71 32</inkml:trace>
  <inkml:trace contextRef="#ctx0" brushRef="#br0" timeOffset="93634.2374">23671 10866 0,'18'17'31,"70"-17"-15,-53 0-1,-17 0-15,17-35 16,-17-18 31,-71 88-16,53 1-15,88 69 30,-70-105-46,53 0 16,-54-17-16,36-19 16,0-16-1,-18 16 1,159 54 46,-158-18-62,-1 0 0,282-141 32,-87 35-17</inkml:trace>
  <inkml:trace contextRef="#ctx0" brushRef="#br0" timeOffset="96331.7793">2152 13952 0,'35'18'0,"-17"17"16,88 265 15,-71-176-15,-17-36-16,-18 53 31,-18-141-15,-35-124-1,35 72-15,-35-195 16,53 176 0,0-17-16,212-300 31,123 458 16,-299 1-47,-72 105 31,-52-105-31,-388 17 31,405-106-15</inkml:trace>
  <inkml:trace contextRef="#ctx0" brushRef="#br0" timeOffset="96842.5027">3281 13564 0,'35'0'0,"-17"0"15,-1 53 1,-193 282 15,35 89 0,141-248-15,70-123 0,89-53-1,-106-53 16</inkml:trace>
  <inkml:trace contextRef="#ctx0" brushRef="#br0" timeOffset="97326.2417">3775 14023 0,'0'0'0,"0"18"16,-18-1-1,-35 54 16,18-36 1,17-35-32,36 0 47,158 18-1,-35 123-30,-264 106 31,70-265-31,18-17-1</inkml:trace>
  <inkml:trace contextRef="#ctx0" brushRef="#br0" timeOffset="97516.1395">4269 13794 0,'17'35'0,"-52"-17"0,-318 70 47,247-88-31,36 0-1</inkml:trace>
  <inkml:trace contextRef="#ctx0" brushRef="#br0" timeOffset="97970.9031">3422 14340 0,'35'0'16,"-17"0"-1,-36 0-15,-88 0 32,-17 0-1</inkml:trace>
  <inkml:trace contextRef="#ctx0" brushRef="#br0" timeOffset="98360.6823">4233 13564 0,'18'18'0,"88"70"16,-71-70-16,212 193 31,-212-175-15,106 334 15,-405-70 0,123-247 1</inkml:trace>
  <inkml:trace contextRef="#ctx0" brushRef="#br0" timeOffset="99028.3222">5838 13882 0,'124'35'16,"-106"-35"-16,-54 18 31,-105-1 0,-106 1-15,230-18 15</inkml:trace>
  <inkml:trace contextRef="#ctx0" brushRef="#br0" timeOffset="99220.2181">5997 14111 0,'-70'53'47,"140"-106"-47,-211 106 0,106-53 16,-106 0 0,141 0 15</inkml:trace>
  <inkml:trace contextRef="#ctx0" brushRef="#br0" timeOffset="99995.7994">7073 13564 0,'35'-17'0,"-17"-1"0,53-17 32,-89 35-1,-35 17-16,-282 301 32,247-106-31,158 52 0,654-105 46,-583-212-62,194-370 47,-388 211-31,-406-53 15,212 248 0</inkml:trace>
  <inkml:trace contextRef="#ctx0" brushRef="#br0" timeOffset="101303.0919">18203 11994 0,'0'18'16,"0"0"15,-123 88 0,-406 88 32,88-89-32,-547 195 16,794-247-32,-406 106 1,-211 17 15,-389 124 16,848-229-16,140-18-31,-829 176 32,935-194-17,-511 89 16,300-89-15,105-17 0,-17-1 15,211-34-15</inkml:trace>
  <inkml:trace contextRef="#ctx0" brushRef="#br0" timeOffset="102920.2191">9260 13758 0,'0'-17'0,"36"-19"15,228-158 17,-176 159-17,-52 17-15,-1 18 16,-35 18-1,-18-18 1,-176 159 0,141-124-1,-299 194 17,299-193-32,-194 140 46,247-158-30,17-18-16,107 17 31,-18-17-15,123 18 0,89 0 30,-266-18-30,-34 17 0,0 1 15,35-18 16,-36 0-32,-17-18 48,0 1-47,18-19-16,35-34 46,-53-1-30,-35-87 15,-54-160 1,36 283-1,71 193 16,88 178-16,-106-301-31,0-17 16,-141-89 15,53 18-16,52 35-15,-34 1 63,52 52-63,18-17 0,0-1 16,18 72 15,-18-72-31,-18 1 31,-17-18-31,-141-35 47,176 52-31,0 1-1,-18-1 16,0-17-31,-52 0 32,70 18-32,-18 17 31,36-17-15</inkml:trace>
  <inkml:trace contextRef="#ctx0" brushRef="#br0" timeOffset="105221.984">19244 2064 0,'18'0'0,"-18"17"16,106 160 15,-54 52 16,-16-335-16,352-405 0,247 17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/>
              <a:t>Click to edit Master title style</a:t>
            </a:r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1905000"/>
            <a:ext cx="9524999" cy="2667000"/>
          </a:xfrm>
        </p:spPr>
        <p:txBody>
          <a:bodyPr/>
          <a:lstStyle/>
          <a:p>
            <a:r>
              <a:rPr lang="en-US" dirty="0" smtClean="0"/>
              <a:t>Dividing Polynomials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4" y="4876800"/>
            <a:ext cx="9143999" cy="1066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Hartzler</a:t>
            </a:r>
            <a:r>
              <a:rPr lang="en-US" sz="3200" dirty="0" smtClean="0"/>
              <a:t> University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085920" y="343548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6560" y="3426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1522414" y="1600200"/>
                <a:ext cx="10134598" cy="5105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Target:</a:t>
                </a:r>
              </a:p>
              <a:p>
                <a:pPr marL="0" indent="0">
                  <a:buNone/>
                </a:pPr>
                <a:r>
                  <a:rPr lang="en-US" dirty="0" smtClean="0"/>
                  <a:t>I can divide polynomials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Vocabulary: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Factor Theorem</a:t>
                </a:r>
                <a:r>
                  <a:rPr lang="en-US" dirty="0" smtClean="0"/>
                  <a:t>-the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 is a factor of a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if an only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Remainder Theorem</a:t>
                </a:r>
                <a:r>
                  <a:rPr lang="en-US" dirty="0" smtClean="0"/>
                  <a:t>-if a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divided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, the remainder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Synthetic Division</a:t>
                </a:r>
                <a:r>
                  <a:rPr lang="en-US" dirty="0" smtClean="0"/>
                  <a:t>-a method used to divide a polynomial by a linear expression in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. Note that the leading coefficient of the divisor is 1, and that </a:t>
                </a:r>
                <a:r>
                  <a:rPr lang="en-US" i="1" dirty="0" smtClean="0"/>
                  <a:t>a</a:t>
                </a:r>
                <a:r>
                  <a:rPr lang="en-US" dirty="0"/>
                  <a:t> </a:t>
                </a:r>
                <a:r>
                  <a:rPr lang="en-US" dirty="0" smtClean="0"/>
                  <a:t>is the zero of the divisor.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414" y="1600200"/>
                <a:ext cx="10134598" cy="5105400"/>
              </a:xfrm>
              <a:blipFill>
                <a:blip r:embed="rId2"/>
                <a:stretch>
                  <a:fillRect l="-963" t="-1673" r="-903" b="-2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600200" y="3409920"/>
              <a:ext cx="7563240" cy="2832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0840" y="3400560"/>
                <a:ext cx="7581960" cy="285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Reminder of how to do long division.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7012" y="19050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123456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012" y="1905000"/>
                <a:ext cx="11658600" cy="42672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9080" y="1650960"/>
              <a:ext cx="7620480" cy="5194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20" y="1641600"/>
                <a:ext cx="7639200" cy="521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606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Using long division with polynomials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This always works and doesn’t require anything special.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dirty="0" smtClean="0"/>
                  <a:t> divided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  <a:blipFill>
                <a:blip r:embed="rId2"/>
                <a:stretch>
                  <a:fillRect l="-784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90440" y="1758960"/>
              <a:ext cx="11665440" cy="4210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080" y="1749600"/>
                <a:ext cx="11684160" cy="422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8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Dividing Polynomials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dirty="0" smtClean="0"/>
                  <a:t> divided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  <a:blipFill>
                <a:blip r:embed="rId2"/>
                <a:stretch>
                  <a:fillRect l="-10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2600" y="1593720"/>
              <a:ext cx="10420920" cy="5137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0" y="1584360"/>
                <a:ext cx="10439640" cy="515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28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Synthetic Division </a:t>
                </a:r>
                <a:br>
                  <a:rPr lang="en-US" sz="2800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−25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+144</m:t>
                    </m:r>
                  </m:oMath>
                </a14:m>
                <a:r>
                  <a:rPr lang="en-US" sz="2800" dirty="0" smtClean="0"/>
                  <a:t> divided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 b="-16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Special Rules</a:t>
                </a:r>
              </a:p>
              <a:p>
                <a:r>
                  <a:rPr lang="en-US" dirty="0" smtClean="0"/>
                  <a:t>Must be dividing by something of the form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  <a:blipFill>
                <a:blip r:embed="rId3"/>
                <a:stretch>
                  <a:fillRect l="-784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368280" y="546120"/>
              <a:ext cx="11652480" cy="57916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8920" y="536760"/>
                <a:ext cx="11671200" cy="581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64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Synthetic Division </a:t>
                </a:r>
                <a:br>
                  <a:rPr lang="en-US" sz="2800" dirty="0" smtClean="0"/>
                </a:b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+7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−12 </m:t>
                    </m:r>
                  </m:oMath>
                </a14:m>
                <a:r>
                  <a:rPr lang="en-US" sz="2800" dirty="0" smtClean="0"/>
                  <a:t>divided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 b="-16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Special Rules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20600" y="571680"/>
              <a:ext cx="12058920" cy="4724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240" y="562320"/>
                <a:ext cx="12077640" cy="474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752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 the Remainder Theorem to Evaluate Polynomials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technology company uses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+80</m:t>
                    </m:r>
                  </m:oMath>
                </a14:m>
                <a:r>
                  <a:rPr lang="en-US" dirty="0"/>
                  <a:t> to model expected annual revenue, in thousands of </a:t>
                </a:r>
                <a:r>
                  <a:rPr lang="en-US" dirty="0" smtClean="0"/>
                  <a:t>dollars</a:t>
                </a:r>
                <a:r>
                  <a:rPr lang="en-US" dirty="0"/>
                  <a:t>, for a new product, where x is the number of years </a:t>
                </a:r>
                <a:r>
                  <a:rPr lang="en-US" dirty="0" smtClean="0"/>
                  <a:t>after </a:t>
                </a:r>
                <a:r>
                  <a:rPr lang="en-US" dirty="0"/>
                  <a:t>the product is released. Use the Remainder Theorem to estimate the revenue to year </a:t>
                </a:r>
                <a:r>
                  <a:rPr lang="en-US" dirty="0" smtClean="0"/>
                  <a:t>5.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  <a:blipFill>
                <a:blip r:embed="rId2"/>
                <a:stretch>
                  <a:fillRect l="-784" t="-2000" r="-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63680" y="2298600"/>
              <a:ext cx="10693800" cy="2902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4320" y="2289240"/>
                <a:ext cx="10712520" cy="29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13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Check Whether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 smtClean="0"/>
                  <a:t> is a Factor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 b="-16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−40</m:t>
                    </m:r>
                  </m:oMath>
                </a14:m>
                <a:r>
                  <a:rPr lang="en-US" dirty="0" smtClean="0"/>
                  <a:t>; binomial: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  <a:blipFill>
                <a:blip r:embed="rId3"/>
                <a:stretch>
                  <a:fillRect l="-10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577800" y="495360"/>
              <a:ext cx="8414280" cy="4781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8440" y="486000"/>
                <a:ext cx="8433000" cy="480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4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378</Words>
  <Application>Microsoft Office PowerPoint</Application>
  <PresentationFormat>Custom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Consolas</vt:lpstr>
      <vt:lpstr>Corbel</vt:lpstr>
      <vt:lpstr>Chalkboard 16x9</vt:lpstr>
      <vt:lpstr>Dividing Polynomials </vt:lpstr>
      <vt:lpstr>Target</vt:lpstr>
      <vt:lpstr>Reminder of how to do long division.</vt:lpstr>
      <vt:lpstr>Using long division with polynomials</vt:lpstr>
      <vt:lpstr>Dividing Polynomials</vt:lpstr>
      <vt:lpstr>Synthetic Division  x^4-25x^2+144 divided by x-4</vt:lpstr>
      <vt:lpstr>Synthetic Division  -x^4+7x^3+x^2-2x-12 divided by x-3</vt:lpstr>
      <vt:lpstr>Use the Remainder Theorem to Evaluate Polynomials</vt:lpstr>
      <vt:lpstr>Check Whether x-a is a Factor of P(x)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Hartzler, Clay</dc:creator>
  <cp:lastModifiedBy>Windows User</cp:lastModifiedBy>
  <cp:revision>25</cp:revision>
  <dcterms:created xsi:type="dcterms:W3CDTF">2016-09-08T16:06:17Z</dcterms:created>
  <dcterms:modified xsi:type="dcterms:W3CDTF">2020-11-23T21:22:52Z</dcterms:modified>
</cp:coreProperties>
</file>