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73" r:id="rId4"/>
    <p:sldId id="270" r:id="rId5"/>
    <p:sldId id="271" r:id="rId6"/>
    <p:sldId id="272" r:id="rId7"/>
    <p:sldId id="274" r:id="rId8"/>
    <p:sldId id="275" r:id="rId9"/>
    <p:sldId id="262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99" autoAdjust="0"/>
  </p:normalViewPr>
  <p:slideViewPr>
    <p:cSldViewPr>
      <p:cViewPr varScale="1">
        <p:scale>
          <a:sx n="109" d="100"/>
          <a:sy n="109" d="100"/>
        </p:scale>
        <p:origin x="558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1-17T21:20:41.9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17874 7836 1063 0,'0'6'-8'0,"7"-1"6"0,-7-2 9 15,4 1 117-15,-4-4-16 0,0 0 37 16,0 0 3-16,0 0-29 0,0 0 2 15,0 0 63-15,0 0-94 0,0 0-3 16,0 0-17-16,0 0 3 0,0 16-16 0,-15-16 28 16,15 13-45-16,0-13 9 15,0 0-8-15,0 7 32 0,0-7 79 16,0 0 1-16,0 0 21 0,0 0 11 0,0 0-13 16,0 0-86-16,0-25-21 15,19 25-61-15,-19-33 19 0,0 13-22 0,23-6 16 16,-23-1-18-16,12-30-1 0,2 27-11 15,-14-1 10-15,0 3 2 0,9-2-13 16,-9-26 12-16,0 30-3 0,0 1 2 16,0 1 3-16,0 1-2 0,0 1 6 15,0-14 0-15,0 18 14 0,0 4-15 0,0 0-19 16,0 3 6-16,0-8-18 16,0 13 23-16,0 0 1 0,0 2-5 15,14 0-8-15,-14 3 13 0,13-1-3 0,-13 2 9 16,14-1-14-16,-6 1-6 0,1 0 34 15,13 0-24-15,-3 0 12 0,-7 0-22 16,7 0 31-16,0 19 2 0,3-19-27 16,22 12 5-16,-17-12-6 0,-5 0 22 15,5 13-17-15,0-13 12 0,-4 9 6 16,26 1 3-16,-22-4 3 0,-4 0-17 16,8-1-2-16,-2 0-7 0,23 9 22 15,-19-9-8-15,-6 2-7 0,4-1 3 0,4 1 6 16,-2 1-6-16,41 6 22 15,-41-6-22-15,7 0 15 0,1-2-24 0,-2 1 0 16,-2-1 7-16,44 6-21 0,-46-5 29 16,7-2-15-16,1 1 18 0,-6 0-10 15,48 6-10-15,-44-6 9 0,3-1 9 16,-3 0 2-16,0 1-3 0,3 0-13 16,43 6-17-16,-48-7 37 0,2 2-15 15,3-1 14-15,1-2-12 0,-4 2 0 16,36 3-8-16,-42-4 9 0,0-1-13 15,2 1 21-15,-1-1-6 0,36 2 9 0,-37-3-19 16,-2 1 5-16,6-1 5 0,-3 1-22 16,-3-2 14-16,37 3 20 0,-41-1 5 15,2 0-17-15,0 0-20 0,-4-2 7 16,4 2-5-16,27 5 12 0,-29-6 7 16,-3-1-10-16,5 1 15 0,-4 0-22 15,31 1-7-15,-35-1 4 0,4-1 13 16,0 1 8-16,-5 0 5 0,5-1 0 15,19 2-8-15,-19 0-11 0,-3 0 6 16,-1-3 15-16,4 2-14 0,-2 0 2 16,29-1 2-16,-28-1-20 0,-1-1 17 15,2 0-19-15,-4 0 13 0,10 0-5 0,-12 0 7 16,-7 0 11-16,1 0 3 0,-3 0-11 16,0 0 13-16,7 0-35 0,-9 0 15 15,-6 0-4-15,5 0 29 0,-1 0-13 16,-2 0 11-16,-2 0-22 0,0 0 3 15,1 0 0-15,-1 0 7 0,-4 0 11 16,0 0-7-16,0 0-10 0,0 0 1 16,0 0 15-16,0 0-12 0,0 0-3 15,0 0-22-15,0 0 8 0,0 0 4 16,0 0 12-16,0 0-23 0,0 0 6 16,0 43-6-16,0-24 44 0,0 6-19 0,0 1 11 15,0 4 0-15,-21 35 5 16,21-30-5-1,0 0-14 1,-19 1-10-16,19-2 29 0,-12 0-21 0,2 27 21 0,-7-34-74 0,7-4-58 0,2-2-80 0,-1-5-118 16,-1 6-664-16,10-15 385 0,0-5 33 15,0-1 179-15</inkml:trace>
  <inkml:trace contextRef="#ctx0" brushRef="#br0" timeOffset="31791.7883">6352 12298 285 0,'0'0'18'0,"0"-11"8"16,0 11 12-16,0 0 16 15,0 0-34-15,0 0-18 0,0 0 22 16,0 0-7-16,0 0-29 0,0 0 16 16,0 0-10-16,0 0 11 0,0 0-15 15,0 0 24-15,0 0 1 0,0 0-11 16,0 0 24-16,0 0-32 0,0 0 9 16,0-14 9-16,0 14 2 0,0 0 92 15,0-8-83-15,0 8 29 16,15 0 81-16,-15 0-25 0,0 0 10 15,0 0-1-15,0 0 40 0,0 0-9 16,0 0 166-16,0 0-182 0,10 0 2 16,-10 0-28-16,0-14-5 0,0 14 40 0,0 0-86 15,0 0-7-15,0-11 11 0,0 11 3 16,0 0 4-16,0 0 64 0,0-6-74 16,0 6 9-16,0 0-26 0,0 0-17 15,0 0-34-15,0 0 0 0,0 0 31 16,-16 0-2-16,16 0 9 0,-15 0-5 15,-4 0 1-15,7 0-5 0,2 0 1 16,-3 23 13-16,3-23-8 0,-11 17 17 16,13 2-34-16,0-7-13 0,0-1 1 15,1 2 4-15,1-1-9 0,2 15 15 16,2-13-12-16,2 0 9 0,0-2 4 16,0 2-7-16,0 0 14 0,21 10 30 0,-5-12-29 15,-16 0 13-15,23-2-2 0,-7 0-23 16,24 3 13-16,-18-6-3 0,1-3 9 15,6 0-1-15,4-4 11 0,0 0-17 16,33 0-9-16,-35 0-13 0,2 0 3 16,54-21 65-16,-66 1-7 15,-5 20 28-15,-1-16-6 0,-1 5 4 16,-1-16-28-16,-11 11-55 0,-2-1-8 16,0-3-16-16,0 0 26 0,-25-21 9 15,25 24-10-15,-29 0-12 0,29 0 0 0,-31 3-1 16,10 3-3-16,-22-4 20 0,22 8-20 15,1 4 13-15,-1 0-6 0,-2 3-71 16,7-1-20-16,-15 1-161 0,16 0 129 16,7 0-18-16,0 0-54 15,2 0-102-15,1 0-740 0,3 0 426 0,2 0 123 16,0-18 222-16</inkml:trace>
  <inkml:trace contextRef="#ctx0" brushRef="#br0" timeOffset="35191.9613">7223 13051 612 0,'0'4'92'15,"0"-1"9"-15,0-3 62 0,0 0 36 16,0 0 42-16,0 0 228 0,0 0-283 0,0 0-27 15,0 0-28-15,0 0-14 16,18 0-21-16,-1 0 23 0,-17 0-79 0,20-14-13 16,-3 14-1-16,1 0 9 0,1-16-6 15,20 2 10-15,-16 4-37 0,-2-3-13 16,1 2 12-16,-3-1 1 0,14-15 3 16,-18 13-10-16,-5-2 2 0,2-1-2 15,-3 2-6-15,-3 0 8 0,0-11 10 16,-4 15-6-16,0 0-2 0,-2 4-6 15,0 3-5-15,0-1 13 0,0 5 0 16,0-2-11-16,0 2 2 0,0 0 0 0,0 0 0 16,0 19-1-16,0-19 11 0,0 16 1 15,0-16 7-15,0 25-8 16,0 2-20-16,0-9 14 0,0 0 2 0,0 0 10 16,0-2 2-16,0 1-9 15,0 15 0-15,0-19-3 0,0 0-26 0,0-1-45 16,0 0-8-16,0 0-45 0,0 6-122 15,17-6 103-15,-17-3-15 0,0 0-11 16,16-2-34-16,-1 2-191 0,-7-4 226 16,-2 0 33-1,19-3-84-15,-17-2 197 0,13 0 12 16,-13 0 28-16,0 0 0 0,-1 0-4 0,-3 0 24 16,10-15 111-16,-10 15-37 15,3 0 14-15,1 0-27 16,15 0 695-1,-23 0-684-15,0 0 29 0,0 0 1 0,-27 0 103 16,6 0-124-16,-8 19-83 16,-8-19 21-16,14 13-40 0,3-13 7 15,-5 0-18-15,4 0 2 0,-22 11 18 16,24-11-14-16,0 7-16 0,3-7-15 16,1 5-31-16,3 0-44 0,-5-1-288 15,11 0 4-15,0-1-116 0,2 0-53 16,4-3 74-16</inkml:trace>
  <inkml:trace contextRef="#ctx0" brushRef="#br0" timeOffset="36463.9476">7799 13690 870 0,'0'0'55'15,"0"0"373"-15,0 0-215 0,0 0 13 16,0 0 14-16,0 0-22 0,19 0-40 16,-19 0 65-16,21-14-163 0,-21 14-22 15,16 0-13-15,-4-13-4 0,15 4 47 16,-16 9-60-16,1-8 0 0,27-6-40 15,-26 9 9-15,-5 1 8 16,2 3 0-16,9 0-26 0,-11 1 20 0,-4 0 2 16,3 0-6-16,-5 0 5 0,2 0-20 15,-4 0 15 1,0 18 0-16,0-2 19 0,0-16-4 0,-19 22 2 16,19-10-15-16,-14 3 6 0,-1 28-15 15,-3-27 11-15,1 10-6 16,17-10 11-16,-10-2 0 0,6-1 0 15,-1 0-4-15,3 12-8 0,0-13 12 16,2 16-2-16,0-19 0 0,0-2-3 16,0 0-2-16,0-2 27 0,21-2-19 15,-4 1 22-15,-17-3-30 16,20-1 5-16,-3 0-21 0,30 0-225 16,-32 0 96-16,5-17-38 0,16 17-331 15,-20 0 170-15,3 0-15 0,-3-11-30 16,5 11 19-16,-5 0 122 0</inkml:trace>
  <inkml:trace contextRef="#ctx0" brushRef="#br0" timeOffset="37852.7335">8610 14514 654 0,'6'0'24'16,"-2"0"14"-16,0 0 7 0,2 0 16 0,-4 0 9 15,0 0 207 1,-2 13 324-16,-55-1-24 15,-3 8-436 1,14-13-66-16,-36 2 6 16,51-5-67-16,-2-3-10 0,-2 2 3 15,-75 4 5-15,71-6-11 16,0 2-8-16,-67 1 11 16,75-2-9-16,-20-1-109 0,28-1-23 15,3 0-70-15,5 0-84 0,1 0-83 16,-1 0 10-16,-1-20-311 0,12 20 446 0,-2 0 61 15</inkml:trace>
  <inkml:trace contextRef="#ctx0" brushRef="#br0" timeOffset="38870.5516">7824 14544 559 0,'12'0'60'0,"-1"0"-32"16,-11-13 10-16,10 13 14 0,-4-12-21 0,3 12 19 16,5-14 48-16,-6-1-68 0,1 8 23 15,-1 0-27-15,-2 0-23 0,6-4 69 16,-5 8-45-16,-5-2 34 0,-2 3-24 16,2 0-3-16,0 1 27 0,-2 1 17 15,0 0-55-15,0 0-11 0,0 0-14 16,0 0 10-16,-17 0 83 0,17 0-24 15,-31 19 148 1,21 0-141-16,-44 37 186 16,44-47-258-16,4 1 1 0,-13 12 7 15,13-12-5-15,-2 1-5 16,-3 1 12-16,1-1-6 0,0-1 5 0,-13 10 9 16,15-10-15-16,-3-1-6 0,1-1-5 15,4 0 12-15,0 3 10 0,3-5-4 16,3-2-8-16,0 0 7 0,0-2-2 15,0 2-4-15,0 2 8 0,23-1-6 16,-23-3-1-16,19 1 0 0,-19 0-2 16,21-2-5-16,-1 2 0 0,-9-3 5 15,3 2 1-15,-2-2 4 0,1 0-4 16,20 0 8-16,-21 0-14 0,1 0 4 0,-1 0-11 16,17 0 8-1,-23 0 5-15,-2 0-4 0,5 0-6 0,1 0 6 16,-8 0-11-16,0 0 10 0,0 0-4 15,-2 0 6-15,2 0 5 0,-2 0-19 16,0 0-14-16,0 0 19 16,0 0-122-16,0 0 85 15,0-19 7-15,0 19 33 16,0 0-18-16,0 0 20 0,0-13 5 16,0 13 14-16,0-12-22 0,0 12 7 15,0-10 2-15,0-5-6 16,17-9-6-16,-17-3 14 15,0 14-12 1,-23-24-11-16,23 26 26 0,-14 0-7 0,14 0 3 16,-13 3 9-16,13-3 2 0,-10 7-10 15,10 1-17-15,0 0-16 16,0 3 22-16,0 0-4 0,0 0 8 16,0 0 8-16,0 0-2 0,0 18 10 15,0-18 8-15,0 15 17 0,0-15 7 16,0 19 39-16,0 23-18 15,18-18-33-15,-18-16-18 16,0 3-12-16,17 0 1 0,-17 4 3 16,8-8-12-16,-8-3 8 0,0 2 0 15,4-2-4-15,-4 3 29 0,0-7-25 16,0 0-4-16,-27 0-6 0,27 0-1 16,-24 0-6-16,9 0 14 0,1 0-4 15,-11-21-10-15,13 21 2 0,-1-14 11 16,7 14-8-16,6 0-5 15,-4 0-4-15,4 0 5 0,0 0 16 16,0 0-2-16,0 0 1 0,0 0-8 16,0 17 13-16,0-17-11 15,0 15 2-15,0-3-23 16,0-4-9-16,0-8 13 16,0 5-65-16,0-5 37 0,-21 0 18 0,21 0-16 15,0 3-21-15,0-3-278 16,0 0 171-16,0 0-68 0,0 0-24 15,19 0-409-15</inkml:trace>
  <inkml:trace contextRef="#ctx0" brushRef="#br0" timeOffset="39766.8286">9089 14440 690 0,'-2'0'10'16,"0"0"163"-16,2 0-40 0,0 0 182 15,0 0-154-15,0 0-8 0,0 0-15 16,0 0 0-16,0 0 107 16,0 0-208-16,0 0 15 0,0 0-28 15,27 0-28 1,-27 0 7-16,10 0 2 0,3 0-11 15,18 0-8 1,-7 0 8-16,-17 0 8 16,11 0-3-16,-14 15-10 15,0-15 1-15,1 0 7 0,-1 15 5 16,-4 1 4-16,0-7 3 0,0-2-11 16,0 1 14-16,-19 20 56 15,-4-21-27-15,9 7 17 0,14-8-29 16,-15 0 1-16,15-1 3 0,-12-1-8 15,-4 3 45-15,9-5-43 16,1-1 29-16,4-1-24 0,-2 0-14 0,4 0-8 16,0 0 0-16,0 0-5 0,0 0 10 15,0 0-9-15,0 0-1 0,0 0-12 16,19 0 7-16,-3 0-1 0,-16 0 4 16,54 15-14-1,-46 0 11-15,4 3 0 0,-3-9 0 16,-9 1 9-16,0 1 2 0,0 2-6 15,0 11 8-15,-27-14-3 0,27 1-6 16,-39 1-2-16,16-3-6 0,-8-1-23 16,-29 3-202-16,25-6 7 0,2-4-86 0,4-1-73 15,4 0-33-15,-10 0-439 0</inkml:trace>
  <inkml:trace contextRef="#ctx0" brushRef="#br0" timeOffset="40827.4277">8570 15296 998 0,'0'0'54'15,"19"0"73"-15,-19 0 47 0,12 0 190 0,-12 0-266 16,0 15-38-16,13-15-26 0,-13 0 14 16,8 13 58-16,-2-3-46 0,-6-10-17 15,0 16-10-15,0-9-15 0,0 1-9 16,-25 8-6-16,25-8-1 0,-20 0-7 15,20 1 18-15,-19-3-9 0,5 6-4 16,14-7 1-16,-15-2-2 0,15-1-3 16,-8 0 26-16,8-1-5 0,0 0 47 15,0-1-40-15,0 0-7 0,0 0-2 0,0 0-4 16,0 0-14-16,25 0 23 16,-5 0-16-16,-20 0 11 0,19 0-21 0,-5 0-4 15,17-15-53-15,-16 15-40 0,-1 0-101 16,5 0-143-16,0-11-91 0,-3 11-38 15,13-19-164-15</inkml:trace>
  <inkml:trace contextRef="#ctx0" brushRef="#br0" timeOffset="41058.6245">8692 15199 898 0,'0'0'45'0,"0"0"120"16,0 0 95-16,0 19 385 15,19 33-177-15,-19-14-300 16,12-18-95-16,-12-1-19 0,0 2-5 16,11 19-6-16,-11-23-28 0,10 2-12 15,-6 0-3-15,0-1-21 0,0-2-42 16,0 9-196-16,-1-13 46 0,3-3-80 16,0-2-92-16,2 0-64 0,-4-1 39 15,17 6-188-15</inkml:trace>
  <inkml:trace contextRef="#ctx0" brushRef="#br0" timeOffset="42191.4076">9418 15963 533 0,'14'-8'-6'16,"-10"7"7"-16,-4 1 0 0,0 0 24 15,0 0 5-15,0 0 27 0,0 0 212 16,0 0-57-16,0 0 20 0,0 18-26 16,-22-18-8-16,-7 16 66 0,10-16-163 15,1 16-10-15,-5-16-9 0,-2 18-12 16,-2-10-18-16,-20 9 3 0,24-9-33 15,-4-1-11-15,4-2-3 0,5 0-7 16,-24 6-8-16,32-10-7 0,-5 4-40 16,9-5-14-16,2 0-29 0,-2 0-9 15,0 0-4-15,2 0-9 0,-3 0-101 16,1-16 110-16,4 16 23 0,0 0 15 16,-2 0 1-16,4 0 79 15,0 0-3-15,0 0 68 0,0 0 9 16,0-9 12-16,0 9-16 0,0 0 1 15,0 0-45-15,19 0 38 0,-19-21-41 16,14 21 23-16,-14-15 3 0,21 15-14 0,6-23 15 16,-15 1-47-16,2 11-3 0,-1 2 8 15,-3 1-20-15,0-1 9 16,1-1-17-16,-9 5 15 0,0 3-5 0,0-1 6 16,-2 3-7-16,0 0-6 0,0 0-1 15,-19 0 3-15,19 0 6 0,-26 17 0 16,11-17 4-16,-18 15 5 0,14 2-1 15,-1-17 5-15,1 18-1 0,5-7 4 16,-1-3-5-16,-12 10-7 0,15-9-8 16,2 1-2-16,1-2 5 0,5 0 3 15,-2 6-1 1,4-9 15 0,2 2 0-16,0 0 4 0,0-1-9 0,0-1 0 0,0 5-8 0,21-4 6 0,-21-1-11 15,0-1 11-15,0 2-4 0,16-3 8 0,-16 6 22 16,17-5-17-16,-17-1 8 0,12 1 2 15,-6-1-8-15,11 3 10 0,-9-4-25 16,4-1-1-16,1-1 16 0,1 0-27 16,1 0 8-16,14 1-5 0,-17-1 19 15,3 0-13-15,-1 0-34 0,-8 0-20 16,7 0-239-16,-7 0 18 0,-4 0-118 16,0 0-4-16,0 0-53 0</inkml:trace>
  <inkml:trace contextRef="#ctx0" brushRef="#br0" timeOffset="42786.5729">9769 15722 438 0,'0'0'8'0,"0"19"14"15,0-19 18-15,-12 13 8 0,12-6-2 0,-11 11 72 16,11-9-51-16,-10-2 24 0,10 4-35 16,-8-1 13-16,8-1-12 0,-6 8 23 15,2-8-27-15,1-2-10 0,3 0-1 16,0-3-7-16,0 0 9 0,0-1 43 15,0 0-43-15,0-3-4 0,0 0-2 16,0 2-4-16,0-2 18 0,0 5 55 16,13-4-40-16,-13-1 11 0,0 0 17 15,12 0-1-15,-3 0 74 0,-1 0-110 16,-2 0-23-16,0 0-18 0,2 0-8 16,1 0-6-16,7 0-11 0,-5 0 14 0,-3 0-1 15,0 0 5-15,2 0-1 0,-1 0 6 16,11 0 24-16,-11 20-20 0,-1-20 4 15,2 29-5-15,-6-14-1 0,5 18 29 16,-7-13-33-16,0-2 1 0,0-1-3 16,-2-1-8-16,0-1 7 15,0 14 6-15,0-19-25 0,-19-2-39 0,19-3-63 16,-14-1-124-16,14-4-151 0,-19 0-570 16,1-22 523-16,18 22 171 0</inkml:trace>
  <inkml:trace contextRef="#ctx0" brushRef="#br0" timeOffset="42985.7169">10152 15634 673 0,'4'0'0'0,"-4"0"31"0,0 16 250 15,0-16-26-15,0 0 35 0,-21 0-24 16,21 14-41-16,-33-14-36 0,-12 12 65 15,16 1-183-15,0-4-40 0,-2-2-22 16,2 0-55-16,-21 3-228 0,34-6-127 16,-5 0-131-16</inkml:trace>
  <inkml:trace contextRef="#ctx0" brushRef="#br0" timeOffset="59591.6252">11348 17844 1436 0,'15'7'-9'15,"-9"-7"17"-15,2 4 49 0,-3-4 24 16,-5 0 1-16,0 0 12 0,0 0-3 16,0 0 61-16,0 0-67 0,-27 0 6 15,10 0-3-15,-6 0 4 0,-8 0-15 0,-49 0 57 16,32 0-75-16,-3 0 2 0,-3 0-14 15,-2 0-8-15,-49 0 5 16,53 0-42-16,2 0 6 0,1 0-5 0,3 0-3 16,5 0 0-16,-25 0-8 0,35 0 13 15,-29 0-55-15,47 0-28 16,5-13-20-16,2 13-57 0,0 0-39 16,4 0-299-16,2 0 210 0,0 0-3 15,0 0 57-15,0 0 59 0,0 0 31 16,22-14-84-16,-22 14 65 0,0 0 46 15</inkml:trace>
  <inkml:trace contextRef="#ctx0" brushRef="#br0" timeOffset="60630.07">10530 17859 613 0,'2'0'0'15,"-2"4"-7"-15,2 3 41 0,-2-5-10 16,0-1 32-16,0 3-12 0,0-2-18 15,0 1 54-15,0 0-29 0,0-2 5 16,0 0-28-16,0 0 12 0,0 1-26 16,0-2 48-16,0 1-28 0,0 0-12 15,0 0 1-15,0-1 5 0,0 0 24 0,0 0-34 16,0 0-4-16,0 0 10 0,0 0 10 16,0 0 2-16,0 15-6 0,0-15-10 15,0 0-11-15,-14 14-6 0,14-14 9 16,0 10-21-16,-13 0 22 0,5-10-19 15,8 14 3-15,0 7 9 16,0-15 12-16,0 1-1 0,0 1-2 16,0 3 46-16,19-7-27 0,-19 2-4 15,0-3-25-15,0-1 4 0,14 1-6 16,-14-1 27-16,0-1-27 0,0-1 11 16,0 0 19-16,0 1 19 0,0-1 164 15,0 0-133-15,0 0-24 0,0 0-43 0,-19 0-18 16,19 0 2-16,-29-23 14 15,15-2 13-15,-1 11-7 0,-1-2 8 0,-1 0-8 16,1-2-6-16,-11-15 21 0,13 17-33 16,3 0 3-16,-1 2-11 0,4-2-1 15,-7-7-2-15,9 14 9 0,2 0 4 16,-2 2 14-16,1 0-3 0,3 3-1 16,2-3 25-16,0 5-19 0,-2-1 0 0,2-1-15 15,0 2 0-15,0-4 6 16,21 3-9-16,-21-2-6 0,21 0 0 15,-5 1 2-15,1 0 3 0,20-4 13 0,-16 2-21 16,1 2 4-16,-1 0 4 0,0-2-13 16,16-2 7-16,-19 4 9 0,-1 0-6 15,0 0-1-15,-3 1 7 0,0 3-5 16,11-3 9-16,-16 1-3 0,-1 1-14 16,-2 1 8-16,2 0 0 0,1 0-31 15,-7 0 19-15,0 0-20 0,2 0 20 16,-4 0 3-16,0 0-2 0,0 0 6 15,0 0-2-15,0 0 1 0,0 0 1 16,0 0 2-16,0 0 6 0,0 17-1 16,0-17 7-16,0 0-3 0,0 0 2 0,0 17-2 15,0-5 1-15,-19 14-10 16,19-3 22-16,-18-9-3 16,18 0-6-16,0 3 1 0,-13 14-5 15,13-16-4-15,-10 2-3 0,10-1 9 16,-8-1-2-16,8-1 0 0,-2 13-2 15,2-16-3-15,0 1-4 0,0-3 12 16,0-2 4-16,0 1-5 0,0-2 7 16,0-4-5-16,0 0 4 0,0-2 25 0,0 0 17 15,0 0 47-15,0 0-85 16,0 0-20-16,0 0-3 0,0-22-13 0,0 22 20 16,-21-33 3-16,21 20-3 0,-19-2-2 15,11 0-6-15,-2-2-1 16,-13-19-27-16,11 19 11 0,1 2 6 0,-1 0 7 15,-1 4 1-15,3-1 6 0,-7-1 4 16,11 8-10-16,0 3 6 0,2 0-10 16,2 2-3-16,0 0 6 15,2 0-11-15,0 20 22 0,0-20 3 16,0 15-5-16,0-15 6 0,0 16 3 16,14-16-4-16,-14 17 3 0,0 0-6 15,11-10 4-15,-11-2-10 0,0 1 11 16,0-2-9-16,8 2 4 0,-8-6 6 0,0 0-4 15,0 0-22-15,0 0-34 0,0 0-125 16,0 0 33-16,-17 0-58 0,17 0-49 16,0-17-57-16,0 17 27 0,-10 0-305 15,10-11 375-15</inkml:trace>
  <inkml:trace contextRef="#ctx0" brushRef="#br0" timeOffset="61357.734">11597 17638 654 0,'0'0'14'0,"0"0"82"16,0 0 6-16,20 0 22 0,-20 0 20 15,17 0 23-15,5 16 96 16,7-16-98-16,-14 13-83 0,16-13 94 16,-15 13-85-16,3-13-16 0,2 6-11 15,-3-6-14-15,22 5 11 0,-22-5-52 0,1 0 4 16,-3 0 2-16,1 0 9 0,-3-21 6 15,15 5 36-15,-23 16-44 0,3-17 7 16,-1 17-20-16,-4-11 6 0,7 11-18 16,-11-9-1-16,0 9-12 0,6 0-5 15,-4 0 31-15,0 24 19 0,2 11 88 16,0-13-66-16,2 7 1 0,-4 3-6 16,-2 3-11-16,9 41 31 0,-5-38-53 15,-2 0 7-15,-2-1-15 0,2-3-6 16,0-2-17-16,4 17-198 0,-6-27 11 15,0-7-87-15,0-3-50 0,0-5-77 16,0-5-429-16,0-2 532 0</inkml:trace>
  <inkml:trace contextRef="#ctx0" brushRef="#br0" timeOffset="61547.7622">12175 17882 1708 0,'0'0'114'0,"0"0"63"0,0 17 56 15,-27-17 22-15,-1 14 124 0,5-14-219 16,-4 11-11-16,0-11-48 0,-2 12-1 16,-2-12-49-16,-23 8-13 0,25-3-49 15,5-5-51-15,1 0-65 0,2 0-75 0,-12 0-407 16,19-18 184-16,-1 18-45 16,5-17 2-16,6 17-17 0,2-20 167 0</inkml:trace>
  <inkml:trace contextRef="#ctx0" brushRef="#br0" timeOffset="61858.8174">12250 17411 672 0,'-2'0'-5'0,"2"0"87"16,0 16 20-16,0-16 63 0,0 0-29 15,0 29 39-15,20-15-63 0,-20 27 66 16,21-22-116-16,-21 2 1 0,12 2-23 16,-12-1-23-16,11 15-2 0,-3-22-24 15,-8 1-3-15,0-4-31 0,6-4-49 16,-6-1-41-16,2-3-298 0,-2-4 227 15,2 0-37-15,0 0-2 0,1-26 66 0</inkml:trace>
  <inkml:trace contextRef="#ctx0" brushRef="#br0" timeOffset="62024.0015">12448 17533 772 0,'2'0'115'16,"-2"0"13"-16,0 0 61 0,0 0 5 15,-29 0-11-15,-4 17 110 0,13-17-202 16,-3 0-13-16,-2 13-55 0,0-13-31 15,5 0-24-15,-16 0-104 0,24 0 7 16,0 0-35-16,5 0-39 0,7-21-27 16,0 21 48-16,0-18-61 0,19 0 121 0,-19 18 6 15,27-20-48-15,-11 7 28 16</inkml:trace>
  <inkml:trace contextRef="#ctx0" brushRef="#br0" timeOffset="62308.8915">12388 17395 386 0,'19'-12'21'0,"-1"4"19"0,-1 0 15 15,0 4 32-15,-5-1 36 0,9 5 163 16,-15 0-121-16,-2 0-17 0,0 0 21 15,0 22 2-15,2-2 141 32,-6-20-188-32,0 29-24 0,2-12-24 0,-2 3-8 0,5-1-25 0,-3 19-2 0,0-20-42 15,0 0 5-15,0-4-18 0,2-3 19 0,-2-3 12 16,2 1 29-16,-4-5 4 16,0-3-3-16,2-1-10 0,2 0 7 0,5-18-30 15,-3 18-7-15,2-19-26 0,0 19 15 16,3-28 5-16,-1 16-6 0,19-14 0 15,-14 14-4-15,-1 12 11 0,5-15-7 16,1 15 5-16,24-6-17 0,-5 6 9 16,0 21 2-16,-24-21 6 15,1 20-3-15,-5-20-1 0,-1 19-59 16,-2-7-56-16,9 12-355 0,-7-11 125 16,-6-4-5-16,2 1-61 0,3-2 50 0,-3-1 125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1-17T21:22:03.0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20473 4666 221 0,'0'0'23'16,"4"14"22"-16,-4 2-13 0,4-16-25 15,0 12 7-15,-4-12 28 0,0 10-2 16,4-10 102-16,-4 7-72 0,4-7 18 16,1 0-22-16,1 0 69 0,-2 0 22 0,19-18 252 15,-11 2-217-15,3 16-21 16,1-14-22-16,-1 14-3 0,24-13 114 15,-25 13-129-15,5-9-18 0,-1 9-24 0,-1-6 10 16,2 6-32-16,3 0 71 0,-13-4-82 16,-1 4 3-16,-4 0-23 0,-4 0-20 15,0 0-2-15,0 0-9 0,0 0 16 16,0 0 14-16,-27 19 19 0,27-19 18 16,-58 28 44-16,31-15-72 0,-4 2-11 15,-6 1-9-15,-2 3 13 0,0 1-41 16,-38 30 2-16,44-26-8 0,2 4 40 15,0 2-19-15,8-1-16 0,1 1 24 0,-5 29-27 16,18-32 26-16,-1 3-34 16,10-2 31-16,0-2-13 0,0 22 13 15,19-9-12-15,26-5 17 0,-26-21-8 16,6 1 7-16,4-4-28 0,-3-1-62 16,5-1-72-16,42 1-386 0,-38-8 180 15,2-1-101-15,2 0-84 0,-8 0-56 16,38-24-296-16</inkml:trace>
  <inkml:trace contextRef="#ctx0" brushRef="#br0" timeOffset="411.1814">21014 5092 664 0,'0'-2'54'15,"0"-1"58"-15,0 2 59 0,0-3 13 16,0 3 28-16,0-1 115 0,0 1-212 16,0 0-43-16,0 1-34 0,0 0-7 15,0 0 8-15,0 0-7 0,-22 0 7 16,22 0-3-16,-17 0 24 0,17 17-5 16,-35-17 71-16,20 19-70 0,7-19 2 0,-6 19-10 15,3-6 7-15,-1 1-2 16,-5 14 22-16,7-11-35 0,6-1-17 0,0-1 2 15,4 2-9-15,0 9-7 0,0-13-9 16,0-2 5-16,23-3-3 0,-23 2 13 16,26-5 0-16,10 1 13 0,-14-6-22 15,5 0 0-15,4 0-14 0,-4 0 18 16,4-22-37-16,21-3-73 0,-32 25 27 16,-5-31 15-16,-3 14-12 0,-3 1-3 15,-3-20-158-15,-6 22 73 0,0-2-41 16,0 4-23-16,0 2-25 0,0-1 16 0,-19-2-130 15,19 9 216-15,-23 2 23 16,23-3 6-16,-14 4-46 0</inkml:trace>
  <inkml:trace contextRef="#ctx0" brushRef="#br0" timeOffset="1211.2048">21343 5124 708 0,'0'0'33'16,"0"0"27"-16,0 0 56 0,27 14 282 15,-27-14-169-15,0 19-30 0,18-19-47 16,-18 21 1-16,13-7-35 0,-3 15 91 16,-10-14-134-16,0 2-10 0,0-2-11 15,0-1-16-15,0 1-4 0,0 8 16 16,0-15-31-16,0-1-5 0,0-3 36 15,0-1 28-15,0-3 112 0,0 0-147 16,0 0-26-16,0-22-27 0,0 22 15 0,0-28-4 16,19-6-15-16,-19 14 0 0,16 2 15 15,-16 0-2-15,23 0-8 0,-6 2 9 16,14-9-28-16,-11 14 22 0,-3 6-4 16,6 1-6-16,-5 4 12 0,21 0 0 15,-20 0 5-15,-4 24-1 0,1-24 11 16,-4 27-15-16,3-10-5 0,4 18 14 15,-11-16-1-15,0-1 1 0,-2 1 8 16,-2-2-21-16,-4 1-5 0,5 13-89 16,-1-18-20-16,-4-3-71 0,0-3-67 15,0-1-136-15,0-2-487 0,0-4 441 0,0 0 148 16,0 0 117-16</inkml:trace>
  <inkml:trace contextRef="#ctx0" brushRef="#br0" timeOffset="1395.2681">21924 5213 534 0,'6'0'28'0,"0"0"37"16,5 0 57-16,-1 0 89 0,11 21 327 15,-13-7-295-15,0-14-56 0,11 22-54 16,-7-7-26-16,-4 3-10 0,11 24 20 16,-9-19-73-16,-1 4-26 0,5 2-4 15,-10 0 2-15,5 2-12 0,3 30-103 0,-8-31-35 16,-2-1-122-16,-2-5-141 0,0-2-52 15,0 5-405-15</inkml:trace>
  <inkml:trace contextRef="#ctx0" brushRef="#br0" timeOffset="1570.2422">21870 4964 2591 0,'17'-14'1'0,"-17"1"11"0,0-3 3 15,14 7-10-15,-14 4-62 0,0 3-94 0,8 0-189 16,-8 2-185-16,17 0-545 0,-7 0 759 16</inkml:trace>
  <inkml:trace contextRef="#ctx0" brushRef="#br0" timeOffset="2168.7181">22205 5172 408 0,'0'-12'16'0,"0"12"30"16,0-8 33-16,0 8 18 0,0-9 35 16,0 2 118-16,14 3-115 0,-14 0 212 15,0 3-249-15,0 1-44 16,0-2-10-16,0 2-20 0,0 0-19 16,0 0-12-16,0 0 4 0,0 0 33 0,0 0 23 15,0 0 27-15,0 24 83 0,0-2-92 16,0-7-26-16,0 1-7 0,-18 2-20 15,18 2-7-15,0 18 0 0,0-19-2 16,0-1-14-16,0-3 6 0,23 0 10 16,-3 8 4-16,-20-14 1 0,21-2 1 15,-9-3 1-15,1-2-6 0,1-2 0 16,17 0-6-16,-16-22-13 0,7 22-1 16,-5-23 5-16,-3 23 4 0,13-43 7 15,-14 27-15-15,-3 0 8 0,-2 0-8 16,-1 0-1-16,-1 2 17 0,4-8-19 15,-10 13 11-15,4 3-22 0,-4 6 6 0,0-5 2 16,0 4-2-16,0 1 1 0,0 0 14 16,0 0 14-16,0 21 3 0,0-21 13 15,0 22 18-15,0 3-16 0,0-11-15 16,19 0 4-16,-19-2-17 0,0 2-12 16,23 10 12-16,-3-12-12 0,-9-1-33 15,5 0-63-15,1-2-83 0,-1-1-118 16,23-1-471-16,-20-6 380 0,0-1 103 15,-1 0 124-15</inkml:trace>
  <inkml:trace contextRef="#ctx0" brushRef="#br0" timeOffset="3023.291">23024 5187 661 0,'12'11'16'0,"-2"-11"59"0,-6 0 92 15,5 0 60-15,-1 0 206 0,-8 0-305 16,0 0-50-16,0 0-22 0,0-19-10 15,0 19-23-15,-23-16 24 0,-8 16-8 16,13 0 1-16,-3 0 1 0,-6 0-18 0,-14 0-8 16,20 0-7-16,0 0 2 0,9 19-7 15,-2-19 6-15,1 20-4 0,1-1 16 16,10-19 3-16,2 15-11 0,0-15 3 16,0 17-3-16,24-5-15 0,-24-12 16 15,21 9-8-15,-6-9 1 0,-15 3 0 16,26-3-16-16,1 0 9 0,-6 0 6 15,-6 0 6-15,-1-19-19 0,0 19-15 16,-1-16-2-16,8-1-34 0,-15 17 42 16,2-18-4-16,0 18 4 0,-6-14 11 0,0 14-5 15,0-9-36-15,-2 9 4 0,0 0 19 16,0 0 21-16,0 0-11 0,0 25 50 16,0-25 7-16,0 31 21 0,0-10 17 15,21 7 7-15,-21 6-6 0,19 46 84 16,-19-33-100-16,12 6-9 0,-12 4-27 15,17 0-1-15,-17-3-11 0,8 42 25 16,-8-53-2-16,0-6 11 0,-23-11 21 16,23-6 31-16,-23-1 115 0,-12-18-120 15,17-1-49-15,-1 0-18 0,-2-36-13 16,1 11-11-16,-13-35 6 0,22 21-12 0,11-3 12 16,-8 3-19-16,8 2 6 0,23-33-5 15,-23 37-89-15,33 0-54 0,-8 6-110 16,2 4-63-16,4-1-57 0,45-16-595 15,-39 22 500-15,3 0 54 0,-3 1 174 16</inkml:trace>
  <inkml:trace contextRef="#ctx0" brushRef="#br0" timeOffset="3435.8434">23522 5159 928 0,'0'0'50'0,"4"0"48"16,-2 0 189-16,-2 0-164 0,0 0-25 15,0 0-17-15,0 0-13 0,0 0 120 16,0 0-86-16,-23 0-4 0,23 0-40 16,-20 16-14-16,3-16-17 0,-14 14 52 15,12 2-32-15,7-16-3 0,-2 19-18 16,1-8-4-16,3-1-15 0,-9 8 9 16,7-9-5-16,10-1-8 0,-4-1 5 15,-1 0-7-15,5 1 19 0,2-6-7 16,-2 0-4-16,2 1 0 0,0-3 2 15,0 0-18-15,19 0 14 0,-19 0-9 16,23 0 3-16,-7-17 5 0,-1 17 4 0,1 0-14 16,17-20 3-16,-14 9-8 0,-5 11 5 15,-1 0-19-15,-7-9 24 0,10 9-19 16,-7 0 19-16,-5 0-10 0,2 0 17 16,0 0-16-16,-2 18 17 0,7-18-21 15,-5 22 5-15,0-22-6 0,-4 18 13 16,0-18 8-16,0 17 1 0,2-4-29 15,-4-13-23-15,0 8-22 0,0-8-28 0,0 0-143 16,0 0-616-16,0 0 348 16,31-18 133-16,-31 18 172 0</inkml:trace>
  <inkml:trace contextRef="#ctx0" brushRef="#br0" timeOffset="3632.8756">23762 4747 1515 0,'-17'-2'1'0,"17"0"-18"16,0 2 46-16,0 0 33 0,0 0 81 16,0 0 42-16,0 32-8 0,23 9 113 15,-23-14-200-15,16 5-19 0,-16 4-30 0,21 3-12 16,-21 2-23-16,23 36-2 16,-7-38 7-16,-16-3-21 0,13-4-20 0,-13-5-46 15,8 13-210-15,-8-27 49 0,6-5-98 16,-6-3-95-16</inkml:trace>
  <inkml:trace contextRef="#ctx0" brushRef="#br0" timeOffset="3782.0826">24051 5035 1178 0,'-23'-8'94'16,"23"3"2"-16,-37 1 36 0,8-1-9 0,-2 2-3 15,-10-2-14-15,-48 0 13 16,39 5-89-16,9-2-31 0,-3 2-38 15,3 0-99-15,-13 0-450 0,40 0 203 0,2 0 23 16,5 0 114-16</inkml:trace>
  <inkml:trace contextRef="#ctx0" brushRef="#br0" timeOffset="4393.6438">24047 5186 1932 0,'0'5'67'0,"2"-3"55"0,0 0 47 16,-2-2 32-16,4 0-35 0,0 0 82 16,0 0-170-16,3 0-28 0,3 0-9 0,2 0-31 15,19-16 15-15,-8 16-35 0,0 0 12 16,8 0-14-16,-2-11 17 0,4 11 3 16,25-8 10-16,-29 8-10 0,-3-7 1 15,-1 1 1-15,-6 0-9 0,-3-3-4 16,11-12-2-16,-18 12-4 0,-3-3 4 15,2 0-8-15,-6 2-13 0,-2-4-8 16,0 10 13-16,0 3 4 16,-18-1 5-16,-5 2 12 0,23 0 4 0,0 21-10 15,-19-21 2-15,19 18 1 16,-14 3-3-16,14-8 9 0,0 1 1 0,0-1-3 16,0 0 14-16,0 14-2 0,27-14 8 15,-11-2-7-15,3 0-12 0,8-4 16 16,22 6-32-16,-22-12 7 0,2-1-31 15,-2 0-2-15,2 0-30 0,0 0-5 16,16-26-7-16,-24 1 69 0,0 10 18 16,-5 1-7-16,-1 1 0 0,7-16-15 15,-15 19 6-15,-1 1 2 0,0-3 0 16,-2 3 10-16,-2 2-1 0,4-4 2 16,-6 7-17-16,0-1-73 15,0 5 45-15,0 0 5 0,0 0 17 16,0 0 10-16,0 0 7 0,0 20 5 0,21-20-2 15,-21 22 10-15,21-7-1 0,-21 2 5 16,22 25 29-16,1-21-28 0,-23-2 1 16,13 3 0-16,-13-2-6 0,0 13 18 15,0-19-19-15,-36-4 8 0,14-1 7 16,-5-5 1-16,-6-4-7 0,-38 0 5 16,34 0-23-16,2-27-2 0,4 27-10 15,4-24-33-15,4 24-57 0,1-19-484 16,22-1 102-16,0 20-23 0,0-11 60 15,37 11 133-15</inkml:trace>
  <inkml:trace contextRef="#ctx0" brushRef="#br0" timeOffset="28402.6034">11419 8429 471 0,'0'-3'8'0,"-2"1"16"0,2 2 24 15,-2-4 60-15,2 3 31 0,0-6 278 16,-4 6-195-16,4-2 2 0,0 2-34 0,0-3 12 15,0 2-28-15,-3-3 145 16,1 4-184-16,2-4 2 0,0 3 1 0,-2 2 5 16,2-5 96-16,0 5-161 0,-2 0-25 15,2-1-39-15,0 1-20 0,0 0-16 16,0 0-25-16,0 0 36 0,0 0 11 16,0 19 11-16,0-19 4 0,0 20-13 15,21 8 7-15,-21-13-5 0,16 3 12 16,-16 1-12-16,0-1-16 0,13 0 20 15,-1 14-10-15,-12-16 12 0,6-2-12 16,-1-2-4-16,-1-4 20 0,2 6-9 16,-4-10 19-16,0-1-10 0,2 0-11 0,0-3 12 15,0 0-24-15,13 0 20 16,-9 0-19-16,7 0 19 0,-1 0-15 0,3 0-21 16,26-18-37-16,-18 18 19 0,-2-14 17 15,6 14-24-15,0 0 6 0,6-11-10 16,35 11-11-16,-35 0 39 0,4 0 22 15,1 0-13-15,-1 0 13 0,2 0 10 16,32 0-1-16,-38 0-3 0,0 0-7 16,-2 17 4-16,-2-17 8 0,29 0-7 15,-35 11-11 1,6-11-2-16,-2 0 4 0,6 11 7 0,-4-11 10 16,33 12-13-16,-27-9 1 0,2 3 2 0,-8-1-1 0,3 0 0 15,36 3-3-15,-37-1 4 0,4-2 5 16,-2 0 2-16,-2 1-9 0,4-1 10 15,38 1-23-15,-40-1 14 0,2-3-1 16,-2 0 12-16,1 1-15 0,34-1 14 16,-35-1-10-16,-2-1 10 0,4 2-15 15,0-2 14-15,1 2-17 0,38 1 9 16,-39-2-15-16,5 1 6 0,-3 0-4 16,0 1-6-16,1 0 2 0,36 5 4 15,-41-4 21-15,4-1 6 0,-1 0-14 0,-1-1 3 16,31 2-18-16,-31-4 4 0,3 0 9 15,-3 0-1-15,2 0 8 0,-4 0 12 16,40 0-22-16,-36 0 16 0,-4 0-17 16,0 0 15-16,2 0-3 0,-2 0-15 15,40 13-4-15,-40-13 16 0,2 10-1 16,-2-10-6-16,3 8 20 0,32 0-31 16,-37-8 22-16,-2 6-8 0,2-6 1 15,-2 5 6-15,0-4-1 0,29-1-7 0,-29 0-5 16,2 0-4-16,0 0 19 15,2 0-10-15,5 0 15 0,36 0-24 16,-37 16 16-16,3-16-6 0,1 0 9 16,0 14-8-16,38-3-12 0,-42-11 15 0,5 11 10 15,-1-11-2-15,-6 11-15 0,-1-6 3 16,32 1-12-16,-35-6 23 0,-4 3-12 16,4-2 5-16,-2-1-1 0,4 0-12 15,37 0 23-15,-39 0-11 0,3 0 4 16,3 0-10-16,-2-19 5 0,37 19-2 15,-36 0 6-15,-7 0-13 0,4 0 16 16,-2 0-11-16,-2 0 4 0,19 0 14 16,-30 0-20-16,-3 0 4 0,-1 0 5 15,-3 0-3-15,-3 0 3 0,11 0-8 0,-11 0 8 16,-2 0-8-16,3 0 15 0,-3 0-17 16,15 0 28-16,-11 0-26 0,-2 0 12 15,1 0-20-15,-1 20 16 0,0-20 7 16,9 0 0-16,-11 0-14 0,-2 0 19 15,1 0-2-15,-3 0 7 0,10 0 4 16,-10-17-1-16,3 17-10 0,1-24 15 16,-2 6 0-16,0-2-15 0,9-28 23 15,-9 20-25-15,-2-1-10 0,0-1-17 16,-2 1 5-16,9-28-7 0,-11 32 12 16,4 4-38-16,-4 5-55 0,2 4-99 0,-2 2-140 15,8 3-697-15,-6 7 493 0,8 0 126 16,-5 0 203-16</inkml:trace>
  <inkml:trace contextRef="#ctx0" brushRef="#br0" timeOffset="41391.8203">3566 10650 909 0,'18'-19'51'0,"-18"-13"277"16,15 17-63-16,-15 4 3 0,0 1-45 15,10 4-54-15,-10-1-14 0,0 6-146 0,0 1-1 16,0 0 34-16,6 0 52 15,-6 19 40-15,7 12 176 0,-7-10-166 16,4 3-34-16,0 7-21 0,0-2-10 0,8 36 15 16,-1 2-39-16,1 0-37 15,1-8 4-15,-5-6-22 16,-4-30 9-16,4 26-344 16,-6-20-741-1,-2-21-103-15,0-8 662 0,0 0 190 16</inkml:trace>
  <inkml:trace contextRef="#ctx0" brushRef="#br0" timeOffset="41786.1917">3078 11111 1001 0,'0'0'120'0,"0"0"76"15,0 18 56-15,0-18 29 0,0 24-36 16,0 13 151-16,0-13-237 0,0 3-19 16,0 1-11-16,0 1-29 0,0 32 42 15,0-33-119-15,0 2 0 0,0-4-14 16,-12-2 7-16,12-2-38 0,0 10-214 0,0-18 28 15,0-5-87-15,0 0-108 16,0-4-136-16,0-3-65 0</inkml:trace>
  <inkml:trace contextRef="#ctx0" brushRef="#br0" timeOffset="42192.5017">4271 11191 1349 0,'0'17'112'0,"0"-17"59"16,0 21 76-16,20-21 8 0,-20 40 156 15,15-20-281-15,-15 1-20 0,0 4-36 0,0-4-13 16,0 4-14-16,0 20-27 15,0-23-22-15,0-2-1 0,0 1-5 0,0-3-42 16,0 1-51-16,0 12-332 0,0-15 30 16,0-4-113-16,0 2-47 0,0-3 73 15</inkml:trace>
  <inkml:trace contextRef="#ctx0" brushRef="#br0" timeOffset="42712.5064">2421 11873 1248 0,'0'18'46'0,"0"-2"42"0,18 0 65 15,-18 0 52-15,0 2-3 0,21 32 148 16,-5-21-223-16,-16 1-22 0,0 0-36 15,17-2-8-15,-17 0-28 0,10 24-2 16,-4-27-21-16,-6-3-38 0,9-1-45 16,-3-4-68-16,-2 11-438 0,-2-18 141 15,2-2-19-15,2-4 29 0,1-3 100 16</inkml:trace>
  <inkml:trace contextRef="#ctx0" brushRef="#br0" timeOffset="43148.5328">3665 12014 1442 0,'0'0'81'15,"0"0"52"-15,0 0 42 0,19 0 5 0,-19 0-25 16,43 0 66-16,-26 0-148 16,1-15-24-16,5 15-11 0,0 0 5 0,14 0 4 15,-19 0-46-15,-3 0-1 0,-1 0-6 16,-3 0-6-16,-3 0 15 0,0 0-3 16,-4 0 15-16,-2 18-11 0,-2-18 3 15,0 18-9-15,0-6-5 0,0 19-7 16,-28-13 16-16,28 2 0 0,-21 3 11 15,21-1-6-15,-25 24 38 0,2-24-35 16,13-2 9-16,0 2-18 0,-1-4 0 16,5-1 12-16,-2 10 2 0,8-14-10 0,0-4-2 15,0 0 17-15,0-2 3 0,0 2 34 16,18-6-57-16,-18 1-1 0,23-2 10 16,-8 0-12-16,1 0-23 0,30-2-137 15,-19 0 8-15,1 0-52 0,8 0-151 16,-3 0-120-16,4 0-54 0,41-20-242 15</inkml:trace>
  <inkml:trace contextRef="#ctx0" brushRef="#br0" timeOffset="43620.9463">5112 11723 828 0,'0'0'24'0,"0"29"65"0,19 11 268 15,-19-17-138-15,12 4-11 0,-12 7-25 16,0 0-25-16,8 3-9 0,-8 35 34 0,6-38-124 16,-3-2-27-16,1 0-18 0,-2-3-8 15,6 22-31-15,-2-30-35 16,-2 2-29-16,0-2-75 0,1-1-93 0,1-1-105 16,6 15-491-16,-4-18 499 0,1-2 152 15</inkml:trace>
  <inkml:trace contextRef="#ctx0" brushRef="#br0" timeOffset="44226.0348">1949 12757 892 0,'0'0'39'0,"27"22"30"15,-27-22 47-15,25 51 238 0,2-27-161 16,-13 4-1-16,1 4-31 0,-3 2-16 15,15 35 38-15,-17-32-129 0,1 0-11 16,-5-1-7-16,2-4-13 0,-4 0-16 0,5 19 1 16,-5-28-18-16,0-3-51 15,-2-5-67-15,4-3-133 0,7 3-677 0,-3-14 436 16,2-1 133-16</inkml:trace>
  <inkml:trace contextRef="#ctx0" brushRef="#br0" timeOffset="44682.3521">3028 13041 1888 0,'4'0'19'0,"3"0"17"0,1 0 28 15,4 0 33-15,21-18 96 0,-14 18-103 16,4-19-24-16,-1 19-3 0,3 0-8 15,2-17-11-15,23 17 22 0,-25-12-52 16,-1 12-12-16,-5 0-4 0,0 0-2 16,-3 0-5-16,3 0 14 0,-15 0-11 15,2 22 10-15,-6-22-3 0,0 17 4 16,0 4 15-16,0-6-24 0,0-6-1 16,-21 5 3-16,21-2 3 0,-20 0 3 15,-7 9 1-15,12-14-5 0,3 1 0 0,-2-2 3 16,3-1-3-16,3-2 5 0,0 2-14 15,1-3 7-15,7-1-7 0,0 0-3 16,0 0 3-16,0 0 4 0,0 2 3 16,0 0 10-16,23 1 23 0,-23 0 1 15,31 1 24-15,2 11 59 0,-12-5-57 16,-2 3-24-16,-3 0-14 0,5 1 7 16,-11 3-15-16,7 20 15 0,-11-18-27 15,-6 2 14-15,0-3 10 0,0 0-8 16,-31 1 6-16,-13 11 4 0,13-17-4 15,-4-4-28-15,-4-3-40 0,0 0-41 0,-38-6-189 16,42-1 111-16,8 0-62 16,9-18-90-16,5 18-136 0,13-20-25 0,0-4-375 15</inkml:trace>
  <inkml:trace contextRef="#ctx0" brushRef="#br0" timeOffset="45371.7813">4591 12941 1038 0,'2'0'39'0,"6"0"147"15,-1 0-26-15,-1 0 0 0,4 0 6 16,0 0-15-16,3 0-39 0,16 0 9 16,-13 0-98-16,3 0-3 0,0 0-6 15,-3 0 0-15,1 0-19 0,16 18-4 16,-17-18 3-16,1 0 12 0,-7 0-11 16,-2 16 0-16,-1-16-11 0,5 12 0 15,-12-1 17-15,0-4 8 0,0 2 0 16,0-1-4-16,-23 12-1 0,23-11-16 0,-22 2 23 15,22 0-13-15,-25 0 2 0,25 2 10 16,-33 6-27-16,33-10 7 0,-19-1 8 16,19 0 6-16,-10-2-3 0,1 2-9 15,9-4 12-15,0 1 0 0,-4-3 5 16,4 0-13-16,0 0-1 0,0 1 21 16,0-1 19-16,0 2 14 0,23 0 3 15,-23 3 6-15,25 0-21 0,8 11 24 16,-17-3-30-16,3 1-10 0,-2-1 3 15,-3 4-6-15,11 17 16 0,-25-14-21 16,6-3 3-16,-6 1-5 0,0-1 16 16,-21-1 7-16,-14 14 50 0,13-17-58 0,-5-5-7 15,0-1-17-15,-2-2-17 0,0-4-27 16,-19-2-133-16,26-1-12 0,5 0-96 16,7-20-153-16,4 20-48 0,6-44-406 15</inkml:trace>
  <inkml:trace contextRef="#ctx0" brushRef="#br0" timeOffset="45689.8509">6303 12755 1423 0,'4'0'36'15,"-2"0"29"-15,0 18 50 0,2-18 44 16,2 19 30-16,-2-2-3 0,7 33 102 16,-7-18-169-16,2 4-13 0,-2 3-16 15,0 4-7-15,5 43-10 0,-5-47-60 0,2 2-9 16,-6-1 15-16,0-4-13 0,0-2-39 15,0 27-161-15,-21-35 12 0,21-2-131 16,-18-8-195-16,18-3-121 0,-23-6 69 16</inkml:trace>
  <inkml:trace contextRef="#ctx0" brushRef="#br0" timeOffset="49112.0915">3256 10996 312 0,'2'0'40'16,"-2"0"4"-16,0-10-7 0,0 10-4 16,0 0-4-16,0 0-11 0,0 0 47 15,0 0-20-15,-19 0-2 0,19 0 11 16,0 0 15-16,-18 0-3 0,1 0 112 16,7 0-102-16,10 0 7 0,-15 0-25 15,7 0-17-15,-7 0-2 0,9 0-26 0,0 0 10 16,0 0-11-16,0 0 1 15,-1 0-12-15,-7 0 23 0,6 15-16 0,-3-15 27 16,1 13 11-16,0-13-3 0,-5 17 30 16,-12 5 57-16,13-10-51 0,-3-1-14 15,3 0-9-15,-3-2 4 0,-9 9 8 16,11-11-47-16,5 0-5 0,-1 2 3 16,-1 0 0-16,4 1-5 0,-7 10 2 15,11-7-11-15,0 0 7 0,0 2-3 16,0 0 2-16,0 13 12 0,4-12-18 15,-3-1 9-15,3 1-5 0,-2-1 2 0,2-1 3 16,0 15 13-16,0-13-14 0,0-1 8 16,0-1 13-16,0-1 2 0,0 0 2 15,21 13 29-15,-21-14-43 0,0-1-11 16,21-2-5-16,-21 2 15 0,18 7 9 16,-18-11-19-16,15 1-6 0,-15 0 7 15,16-1-2-15,-5 0 7 0,9 6 3 16,-7-8-26-16,-5 2 10 0,7-1 5 15,-3-3 5-15,11 7 11 0,-15-5-20 16,4-3 0-16,1 2 3 0,1-3-1 16,-1 2-10-16,18 1 9 0,-17-3-9 15,3 1 9-15,-3-2 1 0,7 2-5 0,16 2-7 16,-20-3 8-16,3 1-8 0,5-1 11 16,-4 0 1-16,1 0-19 0,20 0 20 15,-22 0-14-15,3 0-2 0,-2-1-10 16,-1 0 13-16,7 0 9 0,25 1 29 15,-27-1-38-15,4 0-1 0,-4 0-1 16,4 0 4-16,22 0 26 0,-28 0-22 16,0 0-12-16,-3 0 3 0,-1 0-5 15,2 0 7-15,14 0 13 0,-19 0-8 16,1 0 2-16,-1 0-6 0,3 0-6 16,-2 0 14-16,18 0-15 0,-19 0 10 0,1 0 1 15,3 0 1-15,-1 0 7 16,16 13-3-16,-16-13-12 0,-5 9 7 0,5-9-8 15,-3 0 10-15,-1 8 4 0,16-2-19 16,-19-2 21-16,-1-3-6 0,3 1-1 16,1 2 7-16,-3-1-15 0,17-1 1 15,-15 1 8-15,5-3-7 0,0 0-9 16,-1 1 15-16,1-1-8 0,22 1 3 16,-22 0 2-16,3-1 13 0,-1 1-10 15,2 1 0-15,20-2-17 0,-22 2 8 16,-2-2 8-16,-1 2 11 0,1 0-9 15,-3-1 0-15,17-1-6 0,-16 0 9 16,-1 0 10-16,3 0-18 0,-4 0 1 0,-3 0-2 16,17 0 1-16,-17-18 9 0,3 18-4 15,-1 0 6-15,-1-21-6 0,11 4 6 16,-11 17-16-16,-1-20 5 0,1 9-3 16,-3-2 15-16,-2 0-7 0,9-15 1 15,-7 14-19-15,-2-1 9 0,-4 1 11 16,3-2-17-16,7-13 6 0,-8 17-4 15,1-2 4-15,-1 2-1 0,-2 2-7 16,0-2-1-16,-4-6-30 0,2 9 33 16,-2-3-16-16,0 2 7 0,0-2 1 15,-21-17-5-15,21 13 24 0,-24-2-6 0,9-3 3 16,-3-2-6-16,-3 1-8 0,-23-24-10 16,24 26 19-16,-3 1 1 0,4-2-4 15,-1 6 24-15,-13-11-22 0,20 15 8 16,-1-1-15-16,-1 1 7 0,1 1 12 15,-1 1-14-15,-18-7-4 0,15 8 4 16,-5 2 5-16,2 1 6 0,-6 0-1 16,-26-4 11-16,-5 1-15 15,29 5 2-15,-27-1 10 0,27 2 4 16,2 1-9-16,2 1 2 0,1 0-11 0,-30-2 2 16,27 2 11-16,0 0 2 0,0 0-7 15,2 0 8-15,-1 0-8 16,-26 0-10-16,25 0 11 0,2 0-5 0,-4 0 4 15,5 0-1-15,-1-18-7 0,-23 18 11 16,23 0-6-16,3-11 7 0,-1 11 0 16,0 0-10-16,-20-8 7 0,24 8-8 15,-4 0 2-15,1 0-3 0,-3-4-16 16,-2 4-21-16,-27 0-117 0,25 0 40 16,0 0-69-16,2 0-95 0,-1 0-78 15,3 18-45-15,-17-18-241 0</inkml:trace>
  <inkml:trace contextRef="#ctx0" brushRef="#br0" timeOffset="50314.8405">3444 11614 585 0,'18'-4'30'16,"-9"3"1"-16,-3-1 18 0,-4 2 9 0,-2 0-2 16,0 0-4-16,2 0 78 0,-2 0-57 15,0 0 31-15,0 18-19 0,0-18 17 16,0 18 57-16,0 7-92 0,0-10-5 16,0 0 11-16,0 2-16 0,0-2-4 15,-19 19 23-15,19-16-47 0,0-3-9 16,0 2-12-16,0 1-1 0,0-3 2 15,0 14 5-15,0-14-3 0,0-1 5 0,0-2 6 16,19 3-17-16,-19 1 13 0,15-5-24 16,-15-4 15-16,0 0 9 15,12-1 13-15,-12-3 7 0,10 0 26 0,-10-2-40 16,6-1 0-16,-1 0-12 16,1 0 12-16,10 0-24 0,-5 0 9 0,-3-15-4 15,-2 15 5-15,2 0-4 0,1 0-16 16,5-12 1-16,-10 12 6 0,0 0 11 15,-2 0-8-15,3-9 12 0,-1 9-9 16,-2-4-2-16,-2 4-12 0,2-7 16 16,-2 1 2-16,2 3-4 0,0-11 4 15,-2 7-15-15,0-3-1 0,0-1 16 0,0 1-8 16,0-1 5-16,0-10-10 16,0 11 6-16,0 2 4 0,0 3-4 0,0 0 10 15,0 2-8-15,0-1-10 0,0 4-2 16,0 0 0-16,0 0-10 0,0 0 15 15,0 0-11-15,0 0 23 0,0 0-7 16,0 0-1-16,0 0 6 0,0 0-16 16,0 0 15-16,0 0-3 0,0 0 25 15,0 14-13-15,0-14-2 0,19 0-1 16,-5 14 8-16,-14-3-13 0,17-11 4 16,-17 14 0-16,12-6-1 0,-4 8 8 15,-8-7-10-15,0 2 6 0,0-2-2 16,0 4 13-16,0 0-10 0,-22 9 2 15,-7-8-20-15,10-3 6 0,0-3 2 0,1 0-25 16,-3-2-25-16,-10-2-279 0,19-3-48 16,1-1-104-16,11 0-21 0,-14 0 85 15</inkml:trace>
  <inkml:trace contextRef="#ctx0" brushRef="#br0" timeOffset="52332.8017">2274 12408 283 0,'0'0'12'0,"0"11"29"0,0-11 4 0,14 8-16 16,-14-3 18-16,13 6-20 0,-13-4-6 15,10 0-14-15,-10 1 14 0,8 0-1 16,-8 1-26-16,11 9 19 0,-9-9-20 16,-2-1 27-16,2 1-20 15,2 11 47-15,-2-15-33 0,0 0-10 0,6 4 15 16,-4-6-11-16,5 1-8 0,-3-3 12 16,4 4-34-16,-4-3 25 0,21 1 20 15,-10-3-19-15,1 0 5 0,-1 0-9 16,2 0 0-16,-1 0 14 0,32 0-35 15,-27 0 13-15,1 0 4 0,-1 15 0 16,4-15 0-16,29 11 0 0,-31-11 17 16,-1 13-13-16,1-13 0 0,0 11 30 15,0-11-20-15,22 15-3 0,-22-9-20 16,2 1-2-16,-2-4 35 0,-2 0-36 16,3 2 11-16,18 3-8 0,-19-5 32 0,-7 1-24 15,3-4-8-15,0 0 17 0,16 0-16 16,-19 0 25-16,3 0-21 15,-4 0 4-15,5 0-4 0,-3 0-14 0,24 0 2 16,-26 0 16-16,6 0 4 0,-3 0 0 16,1 0 16-16,2 0-16 0,26 0 8 15,-28 0-15-15,2 0 10 0,2 0-3 16,-1 0 4-16,16 0 20 0,-22 0-20 16,1 0 0-16,2 0-8 0,-3 0-12 15,1 11 8-15,20-11 40 0,-20 0-16 16,-5 9-3-16,5-9-23 0,-3 5 20 15,1-5-5-15,14 10 15 0,-17-10-15 0,3 3 15 16,-3-1 23-16,-1 1-24 16,11-1 43-16,-13-1-67 0,1 1 24 15,1 2-14-15,-3-4 5 0,2 1 8 0,11 0 2 16,-13 0 11-16,1 0-12 16,-3-1 8-16,-2 0-9 0,7 3 26 0,-11-2-11 15,0 0 9-15,-2-1 29 0,4 0 13 16,-4 0-2-16,0 0 52 0,4 0-105 15,-2 0-8-15,4-18-20 0,-4 18 11 16,7-15 17-16,-5 0-15 0,0 15-22 16,-2-18-4-16,2 9-13 0,-4 0-22 0,0-4-116 15,0 8 30-15,0 1-69 0,0 1-28 16,0 3-55-16,0 0 31 16</inkml:trace>
  <inkml:trace contextRef="#ctx0" brushRef="#br0" timeOffset="54971.6239">4107 12565 347 0,'0'0'3'0,"0"0"-8"16,0 14-10-16,0-14 12 0,0 0 11 15,0 9 19-15,0-4 13 0,19 2 11 0,-19 0-6 16,0 1 1-16,14 11 2 0,-14-10-32 16,0 3 0-16,13-2-17 0,-13-1 1 15,10 0 4-15,-4 5 9 0,-6-7 8 16,9-3-9-16,-7-3 1 0,-2 4-13 16,0-3-16-16,4-1 8 0,-4 3 27 15,0-4 27-15,0 2 16 0,0-2-13 16,0 0-2-16,0 0-31 0,0 0-28 15,0 0 25-15,21-15 6 0,-21 15-31 16,20-21 36-16,11 21-34 0,-12-16 5 16,-1 16 8-16,5-18-26 0,31-1 43 0,-29 10-21 15,2 2 26-15,-1 1-25 16,1 1-39-16,0 0 44 0,23 3-31 16,-21-1 32-16,-4 3-18 0,-1 0 43 0,1 0-38 15,2 0 30-15,21 17-20 0,-28-17-11 16,1 0 22-16,0 16-4 0,-3-16 14 15,17 11-11-15,-18-1-13 0,-1-10 0 16,3 8-4-16,0-8 25 0,-1 8-18 16,24 2 36-16,-24-5-40 0,3-3 9 15,0 1-3-15,-3-1-2 0,3-1 17 16,18 2-15-16,-22-2 21 0,1-1-17 16,1 2 16-16,1 0 16 0,18 0 30 15,-20-2-27-15,-3 0-23 0,34 0-3 16,-34 0-19-16,-3 0 17 0,1 0 12 15,-1 0-3-15,9 0 45 0,-13 0-54 16,2 0 20-16,-1 0 8 0,-5 0-2 16,8 0 89-16,1 0-63 15,-7-16-18-15,-2 16-37 16,-4 0 12-16,4-10-16 0,-4 10 0 16,4-10 26-16,0 10-14 0,-2-12-10 15,0 6-8-15,0 0 10 0,5-13 2 16,-5 12-7-16,0-5 9 0,0 2-6 15,0 1 6-15,2-2 3 0,2-10-14 0,-4 11-6 16,0 1-10-16,0 3 3 0,-2-1 2 16,0 0-30-16,3 2-131 0,-3 2-69 15,0 3-97-15,0-3-46 0,0-2-26 16</inkml:trace>
  <inkml:trace contextRef="#ctx0" brushRef="#br0" timeOffset="58667.0509">1672 14121 2214 0,'0'-16'67'0,"0"4"4"0,0 1 11 15,0 0-20-15,17 5-35 0,-17 0 70 16,0 6-48-16,0 0 12 0,0 0 2 15,0 0 24-15,10 21 149 0,-10-21-107 16,0 29 9-16,0-9-14 0,6 6-7 16,-6 1-22-16,0 31 18 0,0-28-40 0,0 2-19 15,0 2-7-15,0-2-4 16,0 23-23-16,0-28-10 0,0-2 7 0,0-3-36 16,0-4-17-16,0-1-45 0,0 7-322 15,15-14 108-15,-15-2-84 0,0-2-64 16,0-4-152-16,0 0-87 0</inkml:trace>
  <inkml:trace contextRef="#ctx0" brushRef="#br0" timeOffset="60296.7552">1891 13419 743 0,'-2'-4'9'0,"2"1"40"15,0 1 33-15,0-2 41 0,0 3 39 0,0 1 108 16,0 0-176-16,0-2-45 16,0 1-17-16,0 1-3 0,0 0-43 15,0 0 9-15,0 0 2 0,0 0 24 0,0 0-11 16,0 17 0-16,0-2 13 0,0-15-21 16,19 19 2-16,-19-19-6 0,0 22 3 15,14 1 33-15,-14-11-31 0,11 1 7 16,-11-2-11-16,10 2-8 0,-10-3 24 15,6 15-21-15,-6-16 10 0,4-2-17 16,1 0 24-16,-3 3-22 0,0-4 22 16,4 6 12-16,-2-8-3 0,2 0-29 15,3 2 10-15,-1-1-14 0,15 1-13 16,-9-3 2-16,3-1-5 0,3 1 11 0,-1 0-8 16,4 0 13-16,28 2 3 0,-24-2-2 15,2 1-3-15,0-3-13 0,0 2 5 16,31 2-31-16,-31-3 36 0,0 1 3 15,4 0 4-15,-4 0 7 0,0-1-1 16,33 3-31-16,-31-2 21 0,0-2-2 16,2 0-4-16,-2 1 13 0,33 0-17 15,-33 1 17-15,-2 0-16 0,-2-3 4 16,0 4 4-16,-3-2-8 0,28 3 5 16,-31-2-18-16,4-1 19 0,1-1-7 0,1 3 10 15,29-4 40-15,-25 1-16 0,0-1-5 16,4 2-9-16,5-2-10 0,-5 0 6 15,31 0 5-15,-31 0 12 0,-2 0 12 16,-2 0 7-16,-2 0-8 0,16 0 40 16,-20 0-28-16,-2 0-2 0,-6 0-25 15,-1 14 14-15,-4-14 10 0,13 0 71 16,-14 0-64-16,-3 0 6 0,-4 0-9 16,4 0-2-16,-6 0 7 0,5 0 18 15,-5 0-38-15,2 0-10 0,-4 0-4 16,2 0-1-16,4 0 0 0,-4 0-5 15,0 0-1-15,0 0 14 0,0 0-12 0,0 0 27 16,9 0 28-16,-9 0-6 0,4 0-5 16,-2 0 7-16,2 0 3 0,11-17 14 15,-9 17-49-15,0-15 9 0,3 15 0 16,-3-19-10-16,6 7 2 0,5-7-18 16,-11 9 8-16,-1 2-8 0,1 2-2 15,-4 0 0-15,2-2-26 0,-4 6-3 16,0 1-41-16,-2 0-54 0,2 1-71 15,-2 0-82-15,0 0-427 0,2 0 382 16,-2 0 100-16</inkml:trace>
  <inkml:trace contextRef="#ctx0" brushRef="#br0" timeOffset="61343.3909">2708 14141 1237 0,'19'-8'105'16,"-13"4"16"-16,-6 0 36 0,12 2-29 15,-6 1-13-15,3 1-48 0,3 0 15 0,-10 0-48 16,0 21 11-16,2-21 8 0,-2 19-1 15,-2-19 12-15,0 42 28 0,0-26-48 16,0 0-15-16,0-2-9 0,0 1 4 16,-20 15-5-16,20-20-8 0,-21 3 2 15,21-1-6-15,-12-3 1 0,12 0-1 16,-9 3-2-16,1-7-2 0,8 0-4 16,0-1 10-16,-6-3-20 0,4 5 11 15,2-6-1-15,0 0 15 0,0 0-7 16,0 0-16-16,0 0 4 0,0 0-17 15,0 0-7-15,20 0-23 0,-20 0-43 0,19 0-54 16,16 0-289-16,-16-23 179 0,1 23 13 16,1-18 51-16,2 18 48 0,-5-20 30 15,14 3-61-15,-20 8 60 0,-2 1-38 16,-4-2 10-16,-1 2 24 0</inkml:trace>
  <inkml:trace contextRef="#ctx0" brushRef="#br0" timeOffset="61537.7064">2929 14183 653 0,'0'-5'42'0,"0"2"37"0,0-1 23 15,0 1 29-15,0 1-4 0,0 0 55 16,0 2-42-16,0 0 49 0,0 0 47 0,0 24 11 16,0-24-55-1,0 76 155-15,0-25-170 0,13-26-89 0,-13 0 15 16,0 0-31-16,0 3-19 0,0 0-21 16,10 27-6-16,-2-29-16 0,-2 0 8 15,-2-4-17-15,3-2 12 0,3 12-23 16,-4-20-46-16,-2 1-54 0,-2-6-82 15,3 0-88-15,1-2-123 0,0 0-576 16,-2-5 459-16,0 0 161 0</inkml:trace>
  <inkml:trace contextRef="#ctx0" brushRef="#br0" timeOffset="63042.9137">3072 13653 497 0,'-4'0'23'16,"2"-3"-15"-16,2 3 0 0,0 0 24 15,0 0-19-15,0 0 100 0,0 20-80 16,20-20 0-16,-20 15-4 0,0-15 5 16,23 21 49-16,-9 1-61 0,-14-10 4 15,19 0 6-15,-19 0-18 0,12 1-2 16,3 10 3-16,-7-14-2 0,0 3 6 0,-1-3-16 15,-1 0 8-15,8 7 17 0,-5-9-9 16,-1 1-10-16,2-2-3 0,3 1 2 16,-3-1-8-16,19 3 7 0,-15-4 2 15,1-2-5-15,1 1-4 0,-1-1 23 16,18 0-8-16,-19-1-28 0,3-2-7 16,6 0 5-16,-3 0 4 0,1 0 26 15,31 0 15-15,-25 0-24 0,-1 0-15 16,3 0 5-16,-4 0-20 0,4 0 7 15,29-15-57-15,-33 15 58 0,4 0-6 16,-4 0 17-16,3 0-3 0,26-7-26 16,-27 7 38-16,0-3-4 0,2 3 12 0,-2-4-12 15,4 2-1-15,20-2-16 16,-22 0 22-16,2 1-10 0,-4 0 13 0,4 0-15 16,25-8 8-16,-27 5-28 0,2 0 17 15,2-1-12-15,0 0-19 0,0 0 32 16,35-10 13-16,-34 10 5 0,-1 1-2 15,0-2-4-15,0 0-6 0,25-4-13 16,-29 8 17-16,-3 0 0 0,3 1 4 16,-4-2 20-16,2 3-11 0,19-5 9 15,-24 4-38-15,-3 0 21 0,2-1 12 16,-5 1-1-16,13-1 27 0,-19 4-37 0,3-1 4 16,-3-1 5-16,0 2-17 0,-1-1 3 15,9 0 10-15,-9 1 2 0,-1-1-8 16,2 1-23-16,-4-2 24 0,1 0 5 15,1 2 8-15,-4 0-2 0,-2 0 7 16,-2 0 9-16,4 0-11 0,0 0-6 16,-4 0 27-16,4 0 49 15,-1 0-56-15,-3 0-12 0,0 0-11 16,0 0 7-16,0 0 20 0,0 0-18 16,20 0-2-16,-20 0 6 0,0 0-7 15,0 0 12-15,17 14 5 0,-17-14-20 0,10 0-19 16,-10 0 24-16,0 0-10 0,8 0 11 15,-8 0 72-15,4 7-35 0,-4-7 2 16,0 0 7-16,3 0 5 0,-1 0 76 16,-2 0-85-16,0 0-8 0,0 0-15 15,0 0-10-15,0 0-13 0,16-21 10 16,-16 2-25-16,17 19 6 0,-17-27-12 16,16 11 6-16,-16-1-9 15,29-37-14-15,-10 22 12 0,-13 18-35 0,-2 1-22 16,2 3-36-16,-2 0-54 15,-2 3-91-15,7-7-470 0,-7 9 324 16,0-3 59-16,0 2 120 0</inkml:trace>
  <inkml:trace contextRef="#ctx0" brushRef="#br0" timeOffset="64206.2865">4196 14290 747 0,'0'0'19'0,"0"-14"95"16,0 14-6-16,0 0 18 0,0 0 3 0,0-11 17 15,0 11-26-15,0 0 70 0,0 0-106 16,-22 0 1-16,22 17-2 0,-17-17-2 15,-4 19 43-15,7 5-76 0,4-8-24 16,-3 3 4-16,1 3-10 0,1 0 4 16,-7 24 10-16,12-25-7 0,-3 2-7 15,7-3 17-15,0 2 1 0,2-3 8 16,0 16 57-16,0-20-49 0,23 0-5 16,-23-1 8-16,23-1-10 0,6 6 21 0,-13-13-49 15,3-1 2-15,-1 1-7 16,5-5-1-16,-2-1-13 0,26 0 19 0,-24 0-22 15,0 0 17-15,-1-22-7 0,1 22-1 16,-6-22 15-16,12-2-14 0,-21 12-23 16,-4-2-10-16,-2-1-5 0,-2 3-3 15,0-14-30-15,0 13 36 0,-25 3 5 16,25 1-1-16,-20 2 3 0,20 4 5 16,-19 1 0-16,-2 2 13 0,21 0 6 15,-18 0-10-15,10 23 12 0,-9 3-14 16,11-26 13-16,0 28-10 0,6-14 11 0,-7 0-7 15,7 1 1-15,0 11-40 16,0-14-22-16,21-1-58 0,-21-2-42 0,0 0-74 16,23 3-420-16,-23-8 293 0,16 0-15 15,-16-3 114-15</inkml:trace>
  <inkml:trace contextRef="#ctx0" brushRef="#br0" timeOffset="65676.7625">4546 13642 838 0,'-9'-21'49'0,"5"10"14"16,-2 4 49-16,4 2 6 0,0 3-28 15,0-1-26-15,2 3-90 0,0 0 27 16,0 0 22-16,0 0 49 0,0 0 24 0,0 22 60 16,0-2-105-16,16-5-5 0,-16-1-4 15,0 2-2-15,13 1 9 0,-13 15-18 16,0-16-19-16,8-1-21 0,-8 0 24 15,0 0-7-15,6 20-9 16,-2-27 5-16,3 6 11 0,-3-11-6 16,0 2-11-16,0-3 18 0,2-1 12 15,0 0-10-15,11 4 19 0,-7-4-37 16,1-1 5-16,3 0-11 0,0 0 11 16,24 0 2-16,-18 0-4 0,1-15 0 15,2 15-5-15,4 0 2 0,0 0-2 0,35-11-2 16,-31 11-11-16,4-9-6 0,2 9-2 15,75-15-81-15,-79 9 54 16,6 2 1-16,37-5-37 0,-38 6 53 16,-1-1 1-16,79-5-40 15,-79 8 64-15,0-2-9 0,2 1 15 16,36-3-12-16,-34 2 4 0,0 1 12 16,3 1 4-16,-1-3-3 0,-2 2 3 15,42-5-30-15,-44 4 18 0,-1 2 7 16,1-4 5-16,-6 1 2 0,6 1-5 15,27-5-5-15,-33 5-6 0,-1 0 4 0,-1-1 22 16,0 2-27-16,22-4 35 0,-26 5-19 16,-4 1 19-16,4 0-14 0,-5 0-2 15,1 0-4-15,33 0 0 16,-19 0-6-16,-26 0-1 0,1 0 7 16,-2 0 11-16,-3 0 9 0,-1 0 3 15,6 0 4-15,-8 0-18 0,0 0 4 16,3 0-8-16,-3 0 2 0,2 0-2 15,0 0-11-15,-6 0 15 0,0 0-2 16,0 0-12-16,0 0 10 0,0 0-12 16,0 0 10-16,0 0-15 0,0 0-7 0,0 0 8 15,0 0-2-15,0 19 30 0,0-19-1 16,0 0 2-16,0 0-5 0,23 0 13 16,-23 0 24-16,0 0 8 15,0 0-40-15,0 0-6 16,14 0 14-16,-14 0-9 0,0 0 12 15,9 0-27-15,-9 0 6 0,0 0 4 16,0 0 13-16,0 0 7 0,0 0 46 16,6 0-47-16,-6 0-6 0,0 0-9 0,4 0-8 15,-4 0-8-15,0 0 4 16,0-13 8-16,0 13-10 0,0 0 6 16,19 0 12-16,-19-10 12 0,0 10 0 15,0-9 6-15,0-1-45 0,0 2 1 16,0 0 2-16,0-5 2 0,0-1-4 15,0-18-15-15,0 13-19 0,0 0-20 16,0-1-73-16,0-2-69 0,0-16-505 16,-15-20-542-1</inkml:trace>
  <inkml:trace contextRef="#ctx0" brushRef="#br0" timeOffset="69163.2617">5780 14330 790 0,'4'0'9'0,"-2"0"25"0,0 0 22 0,0 0 6 16,2 0 135-16,0 0-76 0,-4 0 27 16,2 0-5-16,0 0-47 0,5 23 47 15,-5-6-96-15,-2-17 22 0,0 23-14 16,0-8-8-16,0 0-15 0,0 13 12 15,0-13-35-15,-19-1 4 0,19-1-18 16,0-1-2-16,0-2 4 0,-12 9 12 16,12-12-2-16,0-1 2 0,0-1-7 15,0-1-2-15,0 3 12 0,0-5-8 0,0-1 7 16,0 3-3-16,14-2-10 16,-14 0 4-16,15 4 2 0,5-4-2 15,20 3-10-15,-26-3-10 0,-2-2-52 16,1 0-78-16,3 0-94 0,17 0-378 15,-16-21 315-15,2 21 6 0,-1-18 81 16</inkml:trace>
  <inkml:trace contextRef="#ctx0" brushRef="#br0" timeOffset="69399.4148">6028 14308 709 0,'0'0'14'15,"0"17"25"-15,0-17 20 0,0 23 50 0,0-7 4 16,0 20 168-16,0-13-158 0,0 0 8 16,14 2-40-16,-14-1 10 0,17 26 4 15,-17-29-76-15,0 4-26 0,20 39 19 16,-20-44-6-16,9 0-18 16,-3-2-36-16,6 17-175 0,-6-22 8 0,1-1-68 15,-3-2-27-15,2-1-48 16,-2-4 74-16</inkml:trace>
  <inkml:trace contextRef="#ctx0" brushRef="#br0" timeOffset="70188.7923">7479 14123 1028 0,'0'20'50'15,"6"-20"55"-15,-2 26 91 0,33 87 811 16,-26-86-923-1,-3 5-10-15,2 0 6 0,-1 1-20 16,11 37 14-16,-9-36-55 0,-1 2 0 0,-4-1-33 16,35 55-421-16,-26-64 81 15,1-2-101-15,15 16-591 0</inkml:trace>
  <inkml:trace contextRef="#ctx0" brushRef="#br0" timeOffset="74748.1828">10052 8234 872 0,'0'5'-16'16,"0"-2"9"-16,0-1 21 0,0 0 58 15,0 1 268-15,0-2-118 0,-18 2-18 16,18 2-42-16,-15 0-13 0,15 2-25 16,-37 5 99-16,23-6-120 0,-5 1-12 15,-2-1-8-15,3-1 13 0,-19 0 81 16,18-4-104-16,-2-1-2 0,3 0-25 0,-5 0-10 16,4 0-10-16,-28-23 24 15,22 2-30-15,-4 21 8 0,0-30-3 0,0 14-21 16,-4-3 8-16,-27-20-20 0,29 15 12 15,4-1 11-15,2-4-6 0,3 0 11 16,-18-34-24-16,26 30 1 0,6-3-4 16,4 3 16-16,4-5-4 0,0 6-7 15,24-34-3-15,-24 32-7 0,36 4 16 16,-14-1-16-16,5 1 9 0,0 2-4 0,43-26-15 16,-32 29 15-16,5 0 10 15,2 1-15-15,3 1 5 0,55-14-21 0,-49 24 7 16,4-3 21-16,0 5-12 0,-2 2-1 15,-1 1 11-15,51 2-35 0,-57 6 37 16,-1 0-5-16,-3 0 14 0,-1 0 3 16,32 20-5-16,-43-1-9 0,3-19-9 15,-1 24 0-15,-6-8-4 0,-2 1-1 16,22 20 17-16,-28-18 10 0,-3 4-13 16,1 1 5-16,-2 2-7 0,-5-1-4 15,5 32 13-15,-9-26-5 0,-6 0 2 0,-2 2 1 16,0-1 5-16,-31 32 20 0,31-32-8 15,-35-1-18-15,14-1 10 0,-2 1 13 16,-4-3 0-16,-39 23 45 0,29-23-56 16,-6-6-9-16,-7-1 0 0,2-2-13 15,-55 8 20-15,54-19-6 0,-3-1-4 16,2-6-1-16,3 2-5 0,3-3 6 16,-28 0-4-16,37-22 14 0,10 22 0 15,2-19-3-15,7 19-1 0,-7-15-37 16,19 1 15-16,0 14 5 0,4-13 15 15,0 13-11-15,0-11 2 0,0 5-6 16,0 6-17-16,0-7-2 0,0 7-37 0,0-1-16 16,0 1-20-16,14 0-177 15,-14 0 90-15,0 0-65 0,0 0-79 0,0 16-96 16,0-16-401-16,0 14 492 0,0-14 139 16</inkml:trace>
  <inkml:trace contextRef="#ctx0" brushRef="#br0" timeOffset="76552.0142">4818 10317 558 0,'0'0'12'15,"0"0"21"-15,0 0 35 0,-16 0 187 16,16 0-101-16,0 0 13 0,-10 0-16 0,10 0-13 16,-13 0 1-16,-5 0 105 0,9 0-148 15,-3 0-16-15,0 0-26 0,-1 0-7 16,-12 15 4-16,7-1-13 16,3 15 5-16,11-15-27 0,2-2 1 15,0 2 3-15,2-1-7 0,0 1 10 16,0 10 16-16,0-11-12 0,0-3-5 15,19 0-9-15,-19-2 6 0,22 6 3 16,24-4-12-16,-5-6-4 0,-16-4-1 16,-4 0 12-16,-1 0 28 15,1 0 4-15,2-22 23 0,18-1 87 0,-24 23-98 16,-1-25 10-16,-4 10-5 0,1-3-21 16,-1-1 1-16,-8-16-3 0,-4 19-5 15,0-2-32-15,0 2-8 0,-29-1-3 16,-2-4-10-16,11 12-21 0,1 1-51 15,1 0-60-15,-5 1-40 0,2 6-21 16,-16-1-369-16,16 2 169 0,5 0-36 16,1 0 31-16,-1 0 38 0,3 0 155 15</inkml:trace>
  <inkml:trace contextRef="#ctx0" brushRef="#br0" timeOffset="77645.3797">5658 11157 1132 0,'0'-6'136'16,"0"3"62"-16,0-3 57 0,0 0-13 16,20 2-52-16,-5-4 55 0,-15 5-178 0,23-1-16 15,-11 1 0-15,2-3-8 0,3 4-7 16,22-6-4-16,-20 2-22 0,4-1 0 15,-3 2-6-15,-3-3-1 0,20-7-4 16,-20 5 9-16,-1 1-7 0,-3 0 2 16,-5-1-1-16,0-1-3 0,2-8 3 15,-3 10-2-15,-7 2 9 0,0-2-10 16,0 2 2-16,0 0-2 0,0-2-2 16,-19 6-5-16,19 0-4 0,0 1-2 15,-14 2-3-15,14 0 11 0,0 0 22 16,0 22 6-16,0-22 1 0,0 26 4 0,0-8-21 15,-9 23 19-15,9-21-35 0,0 0 13 16,0 1-2-16,17 1 14 0,-17-3-13 16,25 14 10-16,-25-17-40 0,0 0 17 15,18-4-39-15,-18-5 6 0,25 8-54 16,-25-10 49-16,10-2 5 0,1-2 16 16,-3-1 8-16,0 0 12 0,15 0-6 15,-13 0 17-15,3 0-7 0,-1-17 9 16,-2 17-14-16,11 0 4 0,-13-16-1 15,-1 16 5-15,-3 0 7 0,-2 0-13 16,2-10 10-16,2 10-11 0,-6 0 21 16,0 0-6-16,0 0 13 0,0 0 22 0,0 23 33 15,-27-23-50-15,13 16-9 0,-3-16-9 16,-3 18-3-16,-1-18-9 0,-31 12 8 16,25 1 2-16,5-13-17 0,-3 9-38 15,2-9-38-15,0 7-68 0,-10-7-359 16,21 0 137-16,1 0-11 0,-1 0 1 15,6 0 80-15</inkml:trace>
  <inkml:trace contextRef="#ctx0" brushRef="#br0" timeOffset="78522.8205">6687 11564 840 0,'0'-5'62'0,"0"2"49"16,21-2 69-16,-21 0 44 0,18 0 6 16,5-4 118-16,-8 2-259 0,-15 4-33 15,18 0-20-15,-5 0-9 0,-1 1-2 16,9 2-15-16,-13 0-10 0,-2 0-5 16,2 0 15-16,-1 18-11 0,3-3 0 15,-8-15-7-15,2 21 8 0,-2-9 12 0,-2 2-12 16,0 1 7-16,0 16 0 0,0-16-2 15,-22 1-4-15,22-1 23 0,0 4 0 16,-17-3-1-16,17 13 20 0,-10-15-35 16,10-2 3-16,0 0-15 0,0-3 3 15,0 5 1-15,0-10 19 0,0 0-4 16,0 0-1-16,20-2-7 0,-20 1-3 16,21-1 9-16,6-2-5 0,-11 0-23 15,1 0-31-15,2 0-51 0,-3 0-53 0,15 0-375 16,-16-16 189-16,-3 16-15 0,0 0 18 15,-8-20 45-15</inkml:trace>
  <inkml:trace contextRef="#ctx0" brushRef="#br0" timeOffset="79012.9225">6757 11414 572 0,'-12'0'34'0,"-13"17"190"15,11-17-60-15,-5 0 7 0,3 19-11 16,-3-19-10-16,-12 33 160 0,17-20-191 16,-1 1-11-16,3 2-37 0,1 2-1 15,1 2-27-15,-4 20 19 0,7-18-50 16,5 1 0-16,0 1 4 0,2 1-2 15,0-1 7-15,0 27 41 0,23-26-39 16,-23 2-9-16,25-5 9 0,-25 2 5 16,49 19 57-16,-28-25-36 0,2-2-17 15,2-2-10-15,1-1-10 0,5 1 1 0,36 1 12 16,-34-11-8-16,2-3-10 0,2-1-6 16,-2 0-5-16,2-19 0 0,25-11 2 15,-31 13 1-15,-2-3 5 0,2-4 0 16,-6-2-11-16,16-26 11 0,-24 23 1 15,-3-3-6-15,-3-2 2 0,-5-1-4 16,-4 0-3-16,-2-34-3 0,0 37 5 16,-27 1-5-16,27 3-4 0,-29 1 12 15,7 5-7-15,-28-11-8 0,23 18-4 16,-2 5 6-16,-4 2 13 0,0 2-14 16,-35 2-54-16,37 3-13 0,-9 1-23 0,7 0-40 15,2 0-58-15,2 0-50 16,-18 0-391-16,22 0 333 0,9 14-15 0,1-14 100 15</inkml:trace>
  <inkml:trace contextRef="#ctx0" brushRef="#br0" timeOffset="79718.9279">6389 11801 544 0,'0'16'20'16,"0"-16"4"-16,0 0 56 0,0 11 166 16,-20-11-76-16,20 0-32 0,-21 14 13 15,5-7-19-15,-7 1-18 0,-27 10 72 16,19-10-111-16,-6 0 2 0,-2 0-5 0,-3-1-17 15,-40 3 34-15,42-4-71 0,-1-2 4 16,2-2-5-16,4 3-16 0,4-5 10 16,-29 3-4-16,33-1-1 0,2-2-32 15,2 0-24-15,5 0-44 0,-17 0-338 16,20 0 100-16,1 0-28 0,3 0-10 16,3-17 76-16,0 17 111 0</inkml:trace>
  <inkml:trace contextRef="#ctx0" brushRef="#br0" timeOffset="80768.6256">5544 11961 286 0,'14'4'16'0,"-14"-3"3"15,0 0 20-15,13-1 2 0,-13 1 31 16,0-1-55-16,0 0 18 0,0 0-8 16,0 0 25-1,0 0 29-15,0 0 113 0,0 0-143 0,0 0-13 0,0 0-32 16,0 0-17-16,0 0 29 0,-17-24-15 0,17 24 8 16,-18-15-14-16,18 15-3 0,-17-21 1 15,-1-3 14-15,7 13 24 0,-1-1-2 16,2-2 31-16,1-1-6 0,1 0 9 15,-4-8 52-15,3 15-79 0,7-2-15 16,0 1-7-16,0 1-23 0,2 1 9 16,0-3-6-16,0 4-1 0,0 2 1 15,0 1-7-15,0 2-2 0,0 1-1 16,0 0 5-16,0 0 3 0,15 0 10 0,-15 0 10 16,0 21 4-16,0-5 39 15,0-16-9-15,0 18 1 0,0-5-3 0,0 2 18 16,0-1-18-16,-17 16 45 15,17-16-51-15,0 0-1 0,-12-3 1 0,12 2 4 16,0 8 28-16,-11-14-32 0,11 1 0 16,0 2-9-16,-6-2-1 0,6 2-5 15,0 1 18-15,0-4-22 0,0 0-11 16,0-4-5-16,0 2 22 0,19-3 0 16,-19 4 26-16,16-4-37 0,-16-1-17 15,17 1 21-15,-17 0-13 0,27 3 27 16,-17-3-16-16,2 1 9 0,1 0 0 15,-1-1-2-15,1 0-4 0,11 2-4 16,-7-3-22-16,-7 1 4 0,3-1 9 0,-3 1-17 16,13-1 20-16,-15 0-10 0,-2 0 5 15,-2 1-14-15,1-2 9 0,-5 2 0 16,2 1 2-16,-2-2-7 0,0 0 3 16,0-1 6-16,0 0-9 0,0 1 6 15,0-1 6-15,0 0-5 0,0 0-5 16,0 0 0-16,0 0-11 0,0 0 16 15,0 0 6-15,0 0 4 0,0 0 4 0,0 0-6 16,0 0 1-16,0 0 26 16,0 0-20-16,0 0-8 0,0 0-4 15,-21-19-17-15,21 0 7 0,-19 6-4 0,19-2 1 16,-18-2-12-16,18 1 26 0,-19-3-11 16,5-20 8-16,5 19-20 0,3 0 9 15,2 1-2-15,-2 1 4 0,2-11-9 16,0 18 11-16,1 1-5 0,1 2 5 15,0 5-7-15,2-2-4 0,0 2-8 16,0 3 11-16,0 0 5 0,0 0 3 16,0 0-1-16,0 18 3 0,0 1-1 15,23-5 6-15,-23 0-1 0,0 2 6 16,21 1-11-16,-21 0 7 0,10 15 6 16,2-16-1-16,-12-3-11 0,0-2 5 0,7-3-12 15,-7 6 20-15,0-12 6 0,0 0 15 16,0-2-23-16,0 0 15 0,0 0-21 15,-19 0 4-15,-2 0-16 0,21-23 10 16,-24 23-13-16,24 0 14 0,-23-23-4 16,8 8 10-16,15 15-3 0,-12-11-8 15,12 11-4-15,-8 0-16 0,8 0-27 16,0 0 46-16,0 0 4 0,0 0 11 16,0 0-11-16,0 17-3 0,0-3-69 0,0-14-27 15,0 15-135-15,0-15-154 16,0 17-98-16,0-17-499 0</inkml:trace>
  <inkml:trace contextRef="#ctx0" brushRef="#br0" timeOffset="82625.0995">10900 11753 821 0,'-6'11'81'0,"2"-2"100"0,-1 0 104 16,5-6 70-16,-2 6 204 15,2-9-378-15,0 2-37 0,0-1-2 0,0 0 33 16,0-1 17-16,21 0 148 0,-21 0-231 15,27-18-65-15,-11 18-20 0,7-18-18 16,29-10 2-16,-25 11 14 0,6 0-5 16,-2-1-8-16,-2-3-27 0,2 1 13 15,20-22-32-15,-26 18 33 0,-4 0-12 16,-7 1-13-16,-1 2 11 0,-5 1-15 16,-4-10-42-16,-2 19 44 0,-2 4-9 0,0 3-5 15,0 2 4-15,0 2-30 0,0 0 72 16,0 19 1-16,0-19 11 0,-16 27-9 15,16-9 5-15,0 28-2 0,-15-21 3 16,15 5-20-16,-12 1 2 0,12 1 9 16,-4 36-2-16,4-33 15 0,0-1-21 15,0 0-11-15,0 0-50 0,0-1-57 16,0 23-239-16,18-32 133 0,-18-2-51 16,0-2-77-16,0-5-59 0,17-3 11 15,-17 1-212-15,0-9 442 0,0-4 64 16</inkml:trace>
  <inkml:trace contextRef="#ctx0" brushRef="#br0" timeOffset="82893.2358">11501 12032 483 0,'19'0'17'0,"0"0"23"15,-7 0 68-15,11 0 232 0,-15 0-87 16,-4 0 10-16,-2 17 15 0,2-17 5 16,-4 15 148-16,0-15-250 0,-29 11 0 15,9-1-1-15,-7-2 13 0,-8 3-16 16,-54 9 83-16,37-10-159 0,-4-1-32 15,-1 0-13-15,1-3 16 0,-2 1-61 16,-50 3 31-16,59-5-70 0,3-2-9 16,9 2-64-16,0-2-84 0,-13 0-438 15,34 0 165-15,3-2-164 0,7-1-29 16,2 0 31-16,4 0 173 0</inkml:trace>
  <inkml:trace contextRef="#ctx0" brushRef="#br0" timeOffset="83898.4345">14652 11575 849 0,'0'10'184'0,"0"-10"36"16,0 0 79-16,20 0-28 0,-20 0-28 15,17 0-82-15,6 0 14 0,-9-17-103 16,1 17-4-16,1 0 3 0,1-19-5 0,3 19-14 15,20-13-1-15,-20 1-51 0,1 12-12 16,0-12 11-16,-5 12-7 0,15-7 12 16,-16 7-17-16,-7 0 12 0,0 0-7 15,-2 0 2-15,-1 0 9 0,1 23-4 16,-6-23 2-16,0 23 7 0,0-7-3 16,0 0-2-16,0 3 5 0,-21 22 52 15,21-19-15-15,-19 2-2 0,19-1-12 16,-22 1-14-16,-1 22 11 0,11-22-19 15,-3-2-9-15,3-1-1 0,-1-1 16 16,1 0-17-16,-13 17 14 0,15-19-17 0,-1-2 13 16,1 0-21-16,4 0 33 0,0 13-31 15,6-17 26-15,0 1-29 0,0 0 24 16,0-4-9-16,33 0 0 0,-2 6 13 16,-8-8-36-16,-1 1-25 0,5-6-23 15,2 0-54-15,0 1-48 0,25-3-337 16,-27 0 119-16,-3 0-42 0,1 0 7 15,-2-20 17-15</inkml:trace>
  <inkml:trace contextRef="#ctx0" brushRef="#br0" timeOffset="84804.9626">18370 11734 799 0,'0'0'45'0,"0"0"58"0,0 0 92 16,0-10 337-16,25 10-275 0,-25 0-49 15,23 0-49-15,-8-7-19 0,3 7-36 16,30-10 49-16,-21 4-80 0,-1 1-2 16,-1-5-11-16,2 2-5 0,4-2-21 0,27-14 2 15,-31 12-31-15,-4-5 3 16,3 1-19-16,1-1 14 0,13-22-17 16,-26 19 18-16,-2-2-18 0,-5 1 7 0,1 1 15 15,0 3-7-15,-8-12-1 0,0 16-12 16,0-2-75-1,0 15 95-15,-16 0-10 0,16 24 3 16,-27-24-2-16,27 29-2 0,-23-9 15 16,4 27-21-16,11-20 3 0,-2 4 5 15,10-2-3-15,0 2 6 0,0 1 15 16,0 29-4-16,0-28-34 0,0-1-39 16,18-3-5-16,-18-3-55 0,0 1-28 0,19 19-316 15,-7-28 123-15,-12-2-27 16,19-1 9-16,-11-2 35 0,11 14-91 15,-7-16 290-15,-1 0 51 0</inkml:trace>
  <inkml:trace contextRef="#ctx0" brushRef="#br0" timeOffset="84973.0069">19092 12077 674 0,'14'0'41'16,"-1"1"77"-16,-3 0 69 0,-2-1 91 16,5 0 289-16,-13 0-344 0,2 0-73 15,-2 0-31-15,0 0 8 0,0 0 9 16,-23 0 125-16,-10 0-173 0,8 18-39 0,-12-18-16 15,-4 0-31-15,-48 15 8 0,43-15 2 16,-7 0-9-16,3 9 2 0,5-9-8 16,5 0-57-16,-28 0-154 0,41 0-2 15,0 0-69-15,15 0-159 0,-3 0-106 16,7 0-2-16</inkml:trace>
  <inkml:trace contextRef="#ctx0" brushRef="#br0" timeOffset="91641.2296">11824 11786 609 0,'6'0'16'0,"0"0"93"0,-2 0 75 15,9-12 393-15,-13 12-296 0,2 0-33 16,-2-9-51-16,0 9-16 0,0 0-40 15,0-5 101-15,0 1-128 0,0 4 7 16,0 0-9-16,0-2 160 0,0 2-235 16,0-1-13-16,0-2-12 0,0 1-18 15,-17 0-10-15,17 0 36 0,-20 1-22 16,20 0 12-16,-44 1-13 0,26 0 8 16,-1 0 13-16,3 22 23 0,-3-22-18 15,-10 37 42-15,15-20-45 0,3 0-7 16,3 2-15-16,2 0 16 0,2 0-27 15,-3 18 21-15,7-22-4 0,0-2 31 16,0 1-15-16,0-2-1 0,19-1-13 16,-19 9-15-16,27-15 19 0,-27 1-19 15,23-1-6-15,-7-3-10 0,15-1-29 16,-16-1 48-16,-3 0-3 0,3 0-3 0,1-26-15 16,-1 26 14-16,5-41-20 0,-14 25 12 15,7-4-13-15,-5 1 8 0,0-3-34 16,-6 5 37-16,3-16-32 0,-5 17 54 15,0 7-9-15,0-2-15 0,0 6 6 16,0 1-41-16,0 4 50 0,0 0-8 16,0 0 6-16,0 0 5 0,0 29-3 15,0-1 16-15,24-13 8 0,-24 2-5 16,0 4-2-16,17-3-5 0,-17-1-3 16,39 13 23-16,-22-14-30 0,-1-1-50 15,5 1-72-15,-2-3-106 0,24 7-548 0,-24-10 245 16,-1-3-32-16,1 0 124 0,-5-3 139 15</inkml:trace>
  <inkml:trace contextRef="#ctx0" brushRef="#br0" timeOffset="92233.9698">12177 11444 422 0,'0'0'45'0,"0"28"31"16,0 2 233-16,25-11-123 0,-25 3 26 16,17 7-3-16,-17 1-10 0,12 2-34 0,1 34 35 15,-13-30-142-15,8 0-8 0,-8-2-2 16,10-1-14-16,-10-4 1 0,13 22 20 16,-9-29-19-16,0-2 5 0,-4-6-9 15,4-2-11-15,-2 1 58 0,-2-9-4 16,2-2 27-16,-2-2-19 0,0 0-26 15,0 0-22-15,0-24-28 0,4 24-15 16,0-22 6-16,-2 22-3 0,5-28-6 16,-3 12 5-16,14-14-25 0,-5 13 21 15,-3 0 4-15,5 5 0 0,3-3 0 0,21-3-1 16,-20 14 4-16,6 4-5 16,0 0-11-16,-1 0 13 0,3 20 4 0,19 10-2 15,6 26 5 1,-40-12-6-16,-12-24 8 0,0 0-5 15,0 1 4-15,-27 16 21 0,-2-21-8 16,10-1-5-16,-1-4-11 0,-3-2 15 16,0-2-8-16,-26 0 11 0,24-7-9 15,0 0-26-15,7 0-43 0,-1 0-56 16,2 0-112-16,-9-26-624 0,15 9 351 16,3 17 19-16,2-17 184 0</inkml:trace>
  <inkml:trace contextRef="#ctx0" brushRef="#br0" timeOffset="93156.4691">15516 11847 592 0,'8'15'74'16,"-6"-15"50"-16,2 0 428 15,-4 0-448-15,0 0-48 0,0 0 5 16,0 0 19-16,-27 0 22 0,7-15 93 0,5 15-118 15,1 0-25-15,-3 0-9 0,1 0-3 16,-11 0 20-16,10 19-35 0,3-19 10 16,6 23 11-16,-5-8 0 0,-1 2 1 15,-7 15 3-15,15-16-38 0,0 2 0 16,6-1-3-16,-2 1-10 0,2 9 0 16,0-12 9-1,0-2-4 1,22-4-1-16,-22-1 7 0,0-2-6 0,21 3 1 0,-2-7-6 0,-19-2 3 0,22 0-6 15,-13 0 4-15,15 0-33 0,-7-26 8 16,-9 26-12-16,5-24 7 0,-1 10 8 0,0-1 10 16,13-15 16-16,-14 18 0 0,-3 1-12 15,-2 4-4-15,2 7 6 0,-4-10-8 16,1 10 6-16,-5 0 6 0,2 0 2 16,2 20 8-16,2-20 4 0,0 20 2 15,0 7 22-15,1-12-27 0,-1 1-2 16,2-1 1-16,-4 0-2 0,4 11-64 15,-1-13-35-15,1-6-87 0,0 0-151 16,-2-1-111-16,3-6-75 0</inkml:trace>
  <inkml:trace contextRef="#ctx0" brushRef="#br0" timeOffset="93702.0773">15917 11516 373 0,'-2'-2'10'0,"2"2"18"15,0 0 16-15,0 0 29 0,0 0 33 0,0 0 43 16,0 0 33-16,16 28 224 0,-16 3-240 15,0-11-7-15,0 3-30 0,0 4 6 16,0 35 61-16,11-28-129 0,-11 2-14 16,0 0-3-16,0 1-10 0,10-1-13 15,-4 28 24-15,-6-36-31 0,4-5 1 16,-4-5-1-16,2-3 6 0,5 2 16 16,-7-11-16-16,0-3 39 0,0-3 38 15,0 1-5-15,0-1-8 0,0 0-49 16,0-18-38-16,0 18-12 0,0-24 18 15,0 9-29-15,18-4 15 16,17-35-69-16,-2-1-5 0,-16 41 75 16,10-7-23-16,-15 14 24 0,3 7 0 15,-3 0-4-15,3 0 5 0,1 19-7 16,11 9 6-16,-17-9 5 0,-1 2 0 16,-3 0-1-16,-4 0-3 0,-2 23-1 15,0-23 4-15,-25 0 7 0,25-4 6 16,-29-4-10-16,13 0 4 0,-28 4-12 15,19-12-5-15,-37-3-125 16,44-2 46-16,1 0-36 0,5 0-55 0,-1-17-112 16,-3 17-530-16,8-19 368 15,8 19 106-15,-3-14 147 0</inkml:trace>
  <inkml:trace contextRef="#ctx0" brushRef="#br0" timeOffset="94671.3282">19299 11894 417 0,'10'-3'25'0,"-2"0"22"15,1 0 9-15,-3-2 28 0,2 1 2 0,4 2 75 16,-7 0-99-16,-3 1-9 16,6 1-8-16,-8-2-4 0,0 2 21 0,0-1 100 15,-27 1-58-15,27 0 24 0,-27 0 0 16,13 0 9-16,-26 0 104 0,22 0-163 15,-1 0-6-15,3 0-36 0,1 0 20 16,1 16-12-16,-13-16 8 0,14 15-35 16,5-15-5-16,-2 18-1 0,2-18 2 15,-5 26-2-15,3-8-2 16,10-4-5-16,0-7-5 0,0 0-6 16,0 0 13-16,0-3-3 0,0 0 10 0,18 3-13 15,5-4-14 1,21-3-29-16,-26 0 21 0,-3-18-8 15,1 18 10-15,17-17-25 0,-16-5 29 16,-3 9 5-16,-1 2-1 0,1 0 10 16,-6 3 1-16,7-4-9 0,-15 12 0 15,4 0-7-15,0 0-5 0,-4 0 14 16,0 0-2-16,0 0 33 0,0 17-6 16,0-17 9-16,0 21 8 0,0-21-4 15,0 44 21-15,0-30-48 0,0 3 0 16,15-3-3-16,-15 0 0 0,0 0 5 0,20 7-52 15,-9-12-47-15,-11 0-65 0,12-4-104 16,-2 1-125 0,34-4-774-16</inkml:trace>
  <inkml:trace contextRef="#ctx0" brushRef="#br0" timeOffset="95156.9389">19696 11411 355 0,'0'0'18'15,"-3"0"23"-15,3 22 33 0,0-22 22 16,0 31 33-16,0 16 213 0,0-18-147 15,0 78 260-15,0-66-343 16,15 3-13-16,-15 0-5 0,0 3-9 16,0-1-17-16,0 36 39 0,0-44-45 15,0-8 2-15,0-6-4 0,0-6 20 16,0 1 125-16,0-14-36 0,0-1 3 0,0-4-18 16,0 0-62-16,0 0-55 0,0-30-70 15,0-1 31-15,0 9-11 0,0-2-3 16,0-1-12-16,19-2-16 0,3-27-12 15,-9 32 61-15,1 1-9 0,3 4-6 16,1 4 3-16,17 4-36 0,-16 9 40 16,0 0-11-16,3 0 9 0,-5 27 7 15,2-27-27-15,12 59 22 0,-17-35 0 16,-6 4 6-16,-4-3-4 0,-4 0 12 0,0 25-16 16,-18-29-4-16,18-1-1 15,-27-3 16-15,6-2-9 0,-35 13-173 16,36-24 32-16,-3-1-73 0,-18-2-614 15,22-1 297-15,-2 0 13 0,3 0 169 16</inkml:trace>
  <inkml:trace contextRef="#ctx0" brushRef="#br0" timeOffset="97032.2657">17759 11664 981 0,'8'-12'243'0,"-2"8"2"0,-4 0 67 16,-2 1-43-16,0 1-27 0,0 2-86 15,0 0 8-15,0 0 180 16,0 26-13-16,0 2-165 16,23-9-47-16,-23 4-26 15,14 57 207-15,-14-54-240 0,9 27-67 16,-9-28 5-16,6-1 17 0,-6-3-12 16,0-3 8-16,0 0-57 0,0 12-257 15,0-20 74-15,0-2-19 0,21-2-3 16,-21-4-65-16,0-1-594 0,0-1 400 15,0-21 43-15,0 21 115 0,0-28 127 16</inkml:trace>
  <inkml:trace contextRef="#ctx0" brushRef="#br0" timeOffset="97170.2815">17951 11803 931 0,'0'-9'56'16,"14"4"72"-16,-14 1 62 0,9 4 52 16,-9-3 142-16,0 3-248 0,0 0 3 15,0 0 10-15,-27 0 19 0,-8 16 93 16,12-16-188-16,-4 0-19 0,-6 17-21 15,2-17-24-15,-8 0-23 0,-34 0-235 16,38 0-15-16,2 0-200 0,2 0-111 0,4-22-16 16,4 22 118-16</inkml:trace>
  <inkml:trace contextRef="#ctx0" brushRef="#br0" timeOffset="98550.6381">14143 11794 785 0,'0'0'149'15,"0"0"14"-15,0 11 71 0,0-11 34 16,0 0 10-16,0 9 10 0,0 9 194 16,0-3-287-16,17 2-14 0,-17 3 10 0,0 3-17 15,14 50 198-15,-14-47-320 16,13 22-58-16,-3-27 13 0,-10-3-35 15,6-4-42-15,-6 2-88 0,0-4-87 16,6 2-396-16,-4-8 245 0,-2-5-146 16,0-1 5-16,0 0-10 0</inkml:trace>
  <inkml:trace contextRef="#ctx0" brushRef="#br0" timeOffset="98710.7824">14369 11922 1341 0,'16'-5'410'0,"-16"2"-105"0,8-1 99 0,-8 4-249 15,0 0-39-15,0 0 42 0,-27 0-6 16,-20 18 58-16,16-18-168 0,-4 20-5 16,-9-20-20-16,3 13-48 0,-6-13-83 15,-36 11-423-15,46-11 52 0,4 0-151 16,2 0 19-16,6 0 84 0</inkml:trace>
  <inkml:trace contextRef="#ctx0" brushRef="#br0" timeOffset="107647.3734">10389 8233 1071 0,'0'0'68'0,"0"0"239"16,0 0-76-16,0 0-31 0,0 0-31 15,0 0-17-15,0 0 25 0,0 0-133 16,0 0-9-16,0 0-3 0,0 0-1 0,0 0 6 16,0 0 44-16,0 0-37 15,0 0-5-15,0 0-4 0,0 0 9 0,-20 0-3 16,20 0 97-16,-35 0-48 16,35 0-78-16,-40 15-16 15,24-15 17-15,-5 12-12 0,5-12 14 16,-1 10 3-16,-6-10-5 0,-18 6-11 15,20 0-1-15,-2-6-7 0,1 0 11 16,-3 0 6-16,-25 0 1 0,26 0 1 16,1-19-5-16,-2 19-2 0,2-14-2 15,5 14 6-15,-22-18 4 0,22 0 3 0,1 8-12 16,-1 0 14-16,3 0-2 16,-18-6-19-16,8-2-1 15,-2 4 0-15,17 5 1 0,2 3-6 0,-5 1 7 16,3-2 7-16,-21-11-17 15,19 10 9-15,1 2 9 0,-9-8-14 16,7 8 4-16,5-4 2 0,-2 2 17 16,-13-20 7-16,19 18-32 15,-5 0 4-15,3-11 4 0,6 9 10 16,0 2-19-16,0-2 13 0,0-2-23 16,0 0 9-16,0-16 23 0,0 16 3 0,0-3-18 15,0 3-4-15,0 1 0 16,0-20-15-16,0 22 17 15,0-6 13-15,0 9-12 0,21 0-11 0,-21-1 4 16,19 2 6-16,22-17 13 16,-27 15-8-16,24-7-5 0,-22 9-5 15,5-2 12-15,-7 2-1 0,3-1 3 16,-1 2 1-16,19-9-3 0,-20 7 4 16,-1 2-4-16,1-1-7 0,-1-1-6 15,13-5-6-15,-12 7 10 0,-1-2 9 16,3 1-5-16,-1-1 10 0,34-14 4 15,-32 15-15-15,1 1 5 0,20-6-10 16,-20 7 9-16,0 0 6 0,-1 1-13 16,1-1-4-16,14-2-5 15,-17 2 23-15,32-9 8 0,-29 11-24 16,-1-3-3-16,3 1 12 0,2 0 2 16,-3-2 0-16,19 0-10 0,-18 3 19 15,-2-1-6-15,1 3-7 0,1 1 2 16,-2-1 0-16,16 2-10 0,-17-1 0 15,-1 1-6-15,0 0 30 0,-1 0-19 16,15 0 13-16,-16 15-29 16,30-15 36-16,-31 18-1 0,-1-18-17 0,-1 12-11 15,1-12 1-15,-3 12-2 0,9 5 18 16,-11-6 1-16,0-4 6 0,0 3-24 16,-3 1 9-16,3 9-4 0,-4-9 21 15,0 0-15-15,-2-1 6 0,2 3-12 16,-2-1 4-16,3 15 7 15,1 17 18-15,-2-15-20 16,-4-12-4-16,0-2 8 0,0 0-4 16,-39 63-6-1,22-27 44-15,-4-36-45 16,9 3 7-16,2 0-6 0,-3 1 4 0,-14 17 11 16,13-18 7-16,-1 2-30 0,3-2 9 15,-31 26-1-15,28-34-4 16,-1 3 2-16,-22 4-9 0,20-9 26 15,-46 15-12-15,41-18-14 16,2 0 26-16,1 2-7 0,1-3-1 16,-14 7-30-16,16-8 4 0,1 2-1 15,-23 7-22-15,6-1 1 16,22-7 42-16,1-1-8 16,-3-1 5-16,-5 2 15 0,-17-3-8 0,12 0-5 15,0-1 0-15,3 0 19 16,-5 0-17-16,0 0 17 0,-23-22-20 0,22 22 19 15,3-16-14-15,0 16 3 0,-4-16-4 16,4 4 0-16,-20-5-4 0,22 8-1 16,5 0 3-16,-3 1 4 0,3 0 10 15,-11-9 0-15,16 10-3 0,-1-4-5 16,4 3 3-16,-3 0-14 0,3-3 1 16,-4-9 16-16,-3-17 4 15,9 10 0-15,6 13-9 16,-2-27-12-16,2 26 6 15,19-36-4-15,-19 33 4 16,0 2-4-16,22 0 5 0,-3-18-5 16,-19 20 3-16,25-1 9 0,-13-2-12 0,3 3 10 15,12-18-3-15,-15 17 5 16,4-1-5-16,46-42-17 16,-28 34 15-16,-14 13 7 0,1 0-17 15,-2 1 15-15,5 0-10 0,1 0-2 16,29-8 14-16,-27 11-5 0,2 0 4 15,-2 0-2-15,8 0 3 16,66-8-17-16,68 6-8 16,-138 9 23-16,-4 0 5 0,2 0-2 15,27 0 0-15,-2 21-31 16,-7-6 16-16,-26 6 13 0,0-10-6 16,30 32-9-1,-13 12 23-15,-28-35-11 0,15 44-9 16,-19-40 7-16,0 0-6 15,-4 5 12-15,-2-3 2 0,0 28 11 16,0-26-6-16,-25 54-2 16,25-57-14-16,-20 1 5 0,20-2-9 15,-23 1-2-15,23 0 9 0,-37 24 15 16,18-26-2-16,1 0 8 0,-1-3-12 0,-2-1-6 16,-53 21 10-1,45-33-9-15,-37 2 5 0,31-7-10 0,-3-2 13 16,-3 0 5-16,-4 0-10 0,-42-21 5 15,46-3-14-15,-3 10 7 0,1-4 16 16,1-1-11-16,5 0 11 0,-31-23-27 16,37 19 7-16,2-1-22 0,2-1 27 15,-37-43 6-15,45 45-12 16,1 0-4-16,-17-20-5 0,18 21 9 16,3-2 1-16,-1 2-1 0,5-2 0 15,-3-1 3-15,-1-17-14 0,8-1-14 16,6 8 26-16,0 17 5 15,0 2-9-15,31-2-6 16,23-30-20-16,-34 31 22 0,7 0-6 0,37-14 0 16,-33 19 12-16,2-3-19 0,4 2-19 15,5 0-2-15,-1 0-7 0,42-7-1 16,-42 10 36-16,3 0-3 0,1 2 0 16,-4 3-8-16,36-1-22 0,-40 6 32 15,-2 0-10-15,0 0 1 0,-2 0 8 16,-2 27-16-16,19 0 3 0,-27-10 8 15,0 0 22-15,-5 2-8 0,-3 4 3 16,-5-1 1-16,11 25-7 0,-13-21 8 16,-6 1 9-16,2 1-4 0,-4 5 8 15,0 31 8-15,0 4-6 0,-23-4-9 16,3-35-3-16,-24 51 16 16,-20-19-8-1,6-27 2-15,29-22-6 0,-4-3 7 16,-2 0 4-16,-41 4 12 0,38-12-3 15,5-1-3-15,-4 0 1 0,0 0 5 16,-2 0-14-16,-25-28-3 16,-25-26-7-16,39 21-7 15,32 15 8-15,-3-1 3 0,6-2 2 0,-14-25-8 16,9-4-12 0,1-3 2-16,13 25 12 0,-2 2-4 15,4-5 7-15,-1 1-12 0,1-56 4 16,4 56-9-16,0 3-1 0,0-21-3 15,25 25 21-15,-25 3-14 0,27-2 2 16,-4 4-7-16,33-14-3 0,-25 18 6 16,4 2-10-16,4-1-8 0,-2 5-9 15,7 4-23-15,34-5-30 0,-39 7 39 16,3 2 5-16,-1 0 1 0,0 0-3 16,44 18-24-16,-43 3 35 0,-1-6 11 15,0 3-14-15,1 3 1 0,-3 1 9 0,33 28-18 16,-43-21 32-16,0 2 6 0,-4 2 8 15,-7 2-7-15,3 44 31 0,-21-38-22 16,0 4 10-16,-27 92 7 16,-66-13-18-16,60-89 0 15,-2-3 14-15,-2-4 31 0,-7-1 8 16,-51 15 78-16,42-24-99 0,-5-3 4 16,2-4-14-16,0-3 0 0,-4-3 4 15,-52-2-8-15,59-3-9 0,3 0-7 16,5-27 4-16,1 27 1 0,5-32-1 15,-48-38 22-15,48 15-25 16,26 26 5-16,1 1 4 0,6-6-9 0,4 1 0 16,2-3-3-16,0-34 5 15,18 37 6-15,-18-1-16 0,33 1-2 0,-14 6-5 16,6 1-4 0,128-70-1-16,-116 82 14 0,0 3 3 15,46-6-8-15,-42 11 10 0,7 1-2 16,-1 4 5-16,7 1-16 0,-2 0-6 15,43 21-17-15,-48-21 22 0,77 65-15 16,-93-44 22-16,-6 4 0 16,-6 1-2-16,-5 2-8 0,-3 29-14 15,-11-27 24-15,0 0 6 0,-31-4-1 16,12-2-6-16,-6-2 3 0,-37 11-4 16,27-18-13-16,-2-5-41 0,0-3-67 0,-1 0-95 15,-30 0-381-15,15-7-2 16</inkml:trace>
  <inkml:trace contextRef="#ctx0" brushRef="#br0" timeOffset="114299.2044">11882 11365 1175 0,'0'3'50'0,"0"0"62"0,0-2 59 16,0-1 292-16,0 0-239 16,0 0-9-16,0 0-23 0,0 0-3 0,0 0 158 15,0 0-188-15,0 0 35 16,0 0-21-16,0 0 153 15,0 0-299-15,0-13 5 0,18 13-19 0,-18-12-25 16,21 12-6-16,-21-14 9 0,15 14-4 16,-15-10 8-16,24 4-2 0,-24 6 12 15,13-3-9-15,-5 3-20 0,-4 0-9 16,2 0 12-16,3 0 23 0,-5 17 19 16,0-17-9-16,-2 16-30 0,-2-16-5 15,4 19 26-15,-4 4 21 0,0-11-15 16,0 4-15-16,0-3 15 0,0 1-10 15,-18 14 41-15,18-14-36 0,-21 0 13 0,21 0-38 16,-13-2 5-16,13 0 7 16,-22 11 6-16,11-11 7 0,11-3-33 0,-10 0 37 15,6-3-37-15,-2 6 7 0,4-10-2 16,2 2 39-16,0-4-36 0,-5 2 40 16,5-2-19-16,0 1-6 0,0-1-9 15,0 0 0-15,34 0-37 0,-34 0-6 16,26 0-65-16,5 0-217 0,-16 0 107 15,4 0-22-15,-5 0-111 0,0 0-159 16,17 0-631-16,-14 0 731 0</inkml:trace>
  <inkml:trace contextRef="#ctx0" brushRef="#br0" timeOffset="116209.6272">15629 11415 893 0,'0'0'72'15,"0"0"84"-15,0-5 84 0,0 5 88 16,15-3-21-16,-15-1 318 16,0 2-459-16,0 2-120 0,0 0-43 15,0 0-1-15,0 0 15 0,0 0 37 0,0 18 177 16,0 6-90-16,0-8-3 16,0 3-18-16,0 3-7 0,0 25 7 0,0-1-81 15,0-3 15-15,0-23-27 16,0-3-10-16,0-2-6 0,0-1-5 15,0-1-8-15,0 6-154 0,0-11-30 16,0-2-99-16,0-1-66 0,0 1-188 16,21-1-859-16</inkml:trace>
  <inkml:trace contextRef="#ctx0" brushRef="#br0" timeOffset="117424.3752">19483 11392 589 0,'0'0'14'0,"-5"0"58"16,5 0 108-16,0 0 73 16,-12-14 113-1,6 14-316-15,-21 0 126 0,15 0-133 16,-11 0 57-16,10 0-47 16,-15 21 70-16,19-5-91 0,-3-16 14 15,6 20 0-15,-3-8-3 0,1 0 3 16,-10 13 8-16,5 9 48 15,7-13-50-15,6-12-27 16,0 0-3-16,0-1-3 0,0 9 18 16,0-10-11-16,27-3 0 0,-27 1-3 15,23 0-9-15,-23-2-6 0,37 1-13 0,-21-4 0 16,-1 0 14-16,-3 0 2 0,3 0-14 16,-3-18 7-1,29-1 4-15,-22-18-16 0,-15 24-16 0,4-1 11 16,-8 2-8-16,4-2-11 0,-4-9-52 15,0 2-47 1,-16-4-221-16,-3 5-526 16,19 14 491-16,-18-2 68 0</inkml:trace>
  <inkml:trace contextRef="#ctx0" brushRef="#br0" timeOffset="121438.8648">12589 11275 546 0,'0'0'40'0,"0"0"31"16,0 0 39-16,0 0 175 0,0 0-161 16,0 0-28-16,0 0-37 0,0 0-6 15,0 0 20-15,0 0-30 0,0 0-18 16,0 0-1-16,0 0 32 0,0 0-17 0,0 0 97 16,0 0-74-16,0 0 21 15,0 0-10-15,0 0 10 0,0 0 52 16,0 0-79-16,0 0-12 0,0 0 3 0,-23 0 61 15,23 18-77-15,0-18-4 16,0 0-4-16,-21 18 28 0,5 3-32 16,16-9-2-16,-15 3-13 0,15 0-8 15,-16 14 6-15,5-14 4 0,7-2 6 16,4 0-18-16,0 0 23 0,0-2 17 16,0 10 58-16,0-12-43 0,19-1-21 15,-19 0 10-15,23-1 1 0,10 4 21 16,-15-9-43-16,3 0-2 0,2 0 20 0,0-2 1 15,-3 0 7-15,19 0 102 16,-22 0-44-16,-3-21-3 0,-5 21-18 0,5-18-6 16,-10 18-24-16,15-35 36 15,-19 21-82-15,0 0-9 0,0-1-13 0,0 1 10 16,-25-14 11-16,25 16-18 0,-23-1 3 16,23 1-18-16,-26 1-47 0,26 2-44 15,-25-6-207-15,2 9 137 0,6 2-11 16,5 1-19-16,2 2-77 0,-1-2-108 15,-7-1-493-15,9 2 466 0,5-3 161 16</inkml:trace>
  <inkml:trace contextRef="#ctx0" brushRef="#br0" timeOffset="122768.1337">16297 11376 1478 0,'0'0'40'0,"0"0"50"15,0 0 215-15,0 0-143 0,0 13-5 16,0-13-22-16,0 0 5 0,15 12-10 15,-15 4 100-15,0-5-128 0,12 1-9 16,-12 1-35-16,0 2 1 0,10 3-29 16,-1 18 0-16,-9-17-15 0,2 1-9 15,2-1 3-15,-2 1-3 0,8 17-23 16,-6-19-46-16,-2-1-55 0,15 22-619 16,-17-28 258-16,4-3-84 0,0-2 9 15,0-3 107-15</inkml:trace>
  <inkml:trace contextRef="#ctx0" brushRef="#br0" timeOffset="124033.4255">20202 11376 1289 0,'0'-3'61'0,"0"-16"800"15,14 16-742-15,-14 1-25 0,0 0-30 16,17-3-6-16,-3 4-47 0,-14-1-7 16,13 0-4-16,-3 1 3 0,7 0-6 15,-7 1 3-15,-6 0-14 0,4 0 11 16,1 0 5-16,-3 0-3 0,6 0-4 15,-8 0-6-15,1 17-2 0,-3-17 19 0,2 0-10 16,-4 13 2-16,0-2-12 16,0-11 17-16,0 22 1 15,-19-13-7-15,19 1 1 0,0 1-2 0,0 1 13 16,-14 13 17-16,14-12-4 0,-13 0-19 16,13 0 8-16,-8 0-9 0,8 0 6 15,-6 8 5-15,2 3 40 16,4-13 0-16,0-6-23 15,0 0-12-15,0-1-3 0,22 5 5 16,-22-7-5-16,31 1-13 0,-16-3-9 16,4 1-9-16,3 0-26 0,26-1-103 15,-30 0 9-15,1 0-80 0,2 0-116 16,-3 0-95-16,9 0-494 0,-16 0 614 16</inkml:trace>
  <inkml:trace contextRef="#ctx0" brushRef="#br0" timeOffset="130269.4401">10435 8206 526 0,'-8'5'36'0,"-3"-1"42"0,-1 0 47 15,-3-3 33-15,1 1 25 0,-21 0 148 16,16-2-198-16,1 0-33 0,-40 0 69 15,39 0-128-15,0 0 24 0,-1 0 7 16,-24-17 106-16,22 17-98 0,3 0 2 16,-6-15 0-16,0 15 6 0,1-18-2 15,-26-8 68-15,23 11-80 0,2-3-2 16,-49-45 122-16,49 39-136 16,6-2 29-16,-3-2-23 0,1-4 46 15,-8-42 32-15,13 34-99 0,5-2-39 16,5 0 15-16,2 1-6 0,2-29 26 15,2 41-47-15,0 3-8 0,31 2-4 16,-31 6-1-16,37 3-2 0,13-6-24 16,-19 12 6-16,10 3-1 0,2 2-2 15,7 2-15-15,55 2-29 0,5 0 17 16,-5 25-15-16,-53 0 53 0,-6-9-8 16,-1 1 20-16,-4 4 1 0,-1 2 10 15,22 32-4-15,-27 5 18 16,-29 5-11-16,-6-34 16 0,-23 3-12 15,5-2 21-15,-5 2-3 0,-33 31 3 16,27-34-15-16,-4 0 3 0,-60 46 12 16,62-55-4-16,0-4-19 15,-4-1-7-15,-29 11 15 0,31-17 10 16,0-2 3-16,0-2-12 0,0-4 13 16,2-3-15-16,-27 0 15 0,29 0-29 0,0-25 30 15,6 25-11-15,-6-33-19 0,6 13 9 16,-20-32-8-16,26 21 11 0,-1-4 17 15,1-2-16-15,1-2-3 0,-1-46-9 16,11 45-6-16,2-2 17 0,4 1-14 16,0 1-13-16,0 2-1 0,25-29-66 15,8 35 60-15,-8 4-10 0,4-2 6 16,4 4-9-16,47-17-63 0,-32 23 66 16,1 1 8-16,3 5 19 0,6 1 2 15,2 4-8-15,58 2 4 0,-56 7 18 16,-2 0-2-16,2 20 5 0,-4-20-7 0,-3 37-3 15,49 14 12-15,-57-19-10 16,61 78-3-16,-83-69 15 16,6 84 0-16,-31-84-7 0,0 1 10 15,-36-2-11-15,10 0 12 0,-57 28 2 16,29-37 3-16,-8-3-18 0,-6-4 5 16,-9-5 0-16,3-4-3 0,-89 5 0 15,80-15-1-15,2-2-3 0,5-3 19 16,6 0-7-16,-54-20-7 0,76 20-8 15,1-26 15-15,7 6 4 0,3-2-5 0,8-3-1 16,-16-31-13-16,26 21-2 16,0-3 6-16,7-5 8 0,4 2 0 0,6-53 17 15,2 45-23-15,22-3-7 16,-1 2 0-16,6 2 16 0,8 1-13 0,52-35-5 16,20 14 4-16,11 21 10 15,-56 31-13-15,2 7 12 0,-2 2-3 16,9 7-6-16,57 0-1 0,-62 27 5 15,-4-7 6-15,0 2-11 0,-6 8-5 16,78 70-35-16,-101-62 39 16,-8 3 4-16,8 40 3 0,-27-40 5 15,-6-1-11-15,0 2 4 0,-35 1 8 16,-25 37 16-16,19-41-11 0,-7-2-2 16,-274 128-336-1,225-136-124-15,55-21 105 0,-1 1-46 16,6-4 12-16,0-2 69 15</inkml:trace>
  <inkml:trace contextRef="#ctx0" brushRef="#br0" timeOffset="138624.3285">24458 8286 1793 0,'0'-16'89'0,"0"16"64"15,0-13 46-15,0 13 28 0,0-9-76 16,0 9 61-16,15 0-80 0,-15 0 31 16,0 19 41-16,12-19 31 0,3 60 252 15,-15-29-274-15,0 6 3 0,0 4-43 16,0 6-34-16,0 3-38 0,-25 54-56 15,25-52-15-15,0-2 8 0,-21-2-1 16,21-2-24-16,0-7-29 0,-16 20-27 16,16-34-23-16,0-6-66 0,0-4-66 0,0-4-31 15,0-4-332-15,0-7 185 0,0 0-61 16,18 0-9-16,-18-31-51 0,31 10-28 16,2-47-320-16,-12 23 519 0,0-8 161 15</inkml:trace>
  <inkml:trace contextRef="#ctx0" brushRef="#br0" timeOffset="138829.6232">24867 8077 836 0,'19'-35'40'0,"-2"8"21"0,-7 8 8 16,-4 11 93-16,-2 8 36 0,2 0 334 0,-6 31-293 15,0-6-17-15,0 8-25 16,0 6 18-16,-22 7 4 0,3 61 170 0,19-49-222 16,-25 3-33-16,11 7 4 0,14 0-42 15,-23 65 33-15,9-70-126 0,14-1 30 16,-15-5-12-16,15-6 2 0,0-8-10 15,-2 24-32-15,2-11-365 16,0-45-27-16,0-11 99 16,17 0-110-16,-17-25-81 0,14-17-518 15,11 13 572-15,-9-9 142 0,7-2 134 16</inkml:trace>
  <inkml:trace contextRef="#ctx0" brushRef="#br0" timeOffset="138969.8036">25109 8545 937 0,'7'-5'116'0,"-3"5"116"0,-2 0 81 0,-2 0 58 15,-19 20 260-15,19-20-380 0,-45 0-39 16,9 21-57-16,-5-21-36 0,-13 0-58 16,-72 0-1-16,60 0-53 0,-4 0-3 15,4 0-54-15,4 0-84 0,2-24-87 16,-31 24-558-16,49-17 213 0,14 17-20 16,3 0 68-16,6-12 132 0</inkml:trace>
  <inkml:trace contextRef="#ctx0" brushRef="#br0" timeOffset="139221.204">25064 8789 1899 0,'25'13'77'16,"-7"1"60"0,-5-4 47-16,-7-3 59 0,-4-7 253 15,-2 0-209-15,-27 0-8 0,0 0-28 0,-10 0-48 0,-11 0-40 16,-74-14 20-16,50 14-121 0,0-19-35 15,-3 19-29-15,3-10 18 0,-48-2-78 16,75 12-37-16,5-6-134 0,7 6-128 0,8-5-100 16,7 5-144-16,5-4-855 15,9 2 842-15,4 1 208 0</inkml:trace>
  <inkml:trace contextRef="#ctx0" brushRef="#br0" timeOffset="141217.3898">25719 7242 984 0,'6'-6'64'0,"1"5"67"15,3-7 296-15,-8 5-198 0,2 0-33 16,-4 0-51-16,2 2-31 0,-2 1-43 15,0-2-7-15,0 2-43 0,0 0-18 16,0 0 6-16,0 0-6 0,0 0-13 0,0 0 29 16,0 0 17-16,0 0 9 0,-21 0-3 15,21 0 12-15,-14 17 50 0,-5-17-62 16,19 0-13-16,-16 13-14 0,8-13 2 16,-1 9 8-16,-1 2 32 0,2-6-37 15,4 1-11-15,-5 1 4 0,1 0 2 16,2 4 6-16,-13 6 28 0,11-8-36 15,-2 3-12-15,-1-2-4 0,5-1 24 16,-13 11-6-16,9-12-2 0,6 0 0 16,-2 0 24-16,0-1-14 0,-1-1 6 15,-1 7-6-15,4-8-4 0,4-2 1 16,0 6 17-16,0-2 8 0,0 8 57 0,0-6-74 16,0 1-8-16,0 4 15 0,0 1-36 15,0-2 23-15,23 13 6 0,-23-12-18 16,16 0 19-16,-16-1-43 0,23-1 37 15,-11 1-15-15,17 7 16 0,-14-9-10 16,3-5 2-16,3-2-17 0,0 0 8 16,24-2-6-16,-22-2 2 0,2 0 1 15,2 0-9-15,-3 0 34 0,-1-21-21 16,21 4-2-16,-24 17-7 0,1-22 0 0,-5 10 3 16,1-2 9-16,0-2-13 15,5-20-27-15,-11 15 7 0,-3-1-29 0,-4 0-1 16,-2-1-11-16,-2-19-55 0,0 18 65 15,0 5 11-15,-23-1-8 0,23 2 6 16,-22 1 16-16,-7-13-18 0,10 18 13 16,3 0-5-16,-1 1-44 0,0-1-45 15,-9-9-209-15,13 13 140 0,3-1-100 16,2 2-137-16,3-2-70 0,1 4-12 16</inkml:trace>
  <inkml:trace contextRef="#ctx0" brushRef="#br0" timeOffset="141893.7596">27048 8342 1277 0,'21'8'18'16,"-7"-4"55"-16,1 1 63 0,-1 1 308 16,-12-6-219-16,0 0-27 0,-2 0-65 15,0 0-33-15,0 0-25 0,-66 0 60 16,31-17-81-16,-6 17-15 0,-7 0-37 16,-1-22 5-16,-5 22-2 0,-39-12-29 15,50 12-51-15,9-11-64 0,8 11-125 16,5 0-144-16,-2 0-630 0,19 0 570 15,4 0 175-15</inkml:trace>
  <inkml:trace contextRef="#ctx0" brushRef="#br0" timeOffset="142079.1592">27009 8539 2055 0,'0'7'54'15,"0"-2"63"-15,0-3 74 0,-35-2 351 16,2 0-256-16,10 0-2 0,-4 0-43 15,-4-18-44-15,0 18-59 0,-31 0-50 16,27-15-74-16,4 15-48 0,0 0-100 16,4 0-78-16,4-9-136 0,-8 9-567 15,19 0 344-15,6 0-53 0,2-5 53 0,2 5 98 16</inkml:trace>
  <inkml:trace contextRef="#ctx0" brushRef="#br0" timeOffset="142635.6294">27708 8412 1693 0,'-2'0'54'16,"0"0"154"-16,2 0-65 0,0 0-37 15,0 0-14-15,0 0 11 0,24 0 83 16,1 0-98-16,-4 0-15 0,4 0 8 0,-1 0-3 15,5 0 2-15,35 0 37 0,-26 0-81 16,1-23-21-16,-2 23-5 0,-2-19-2 16,5 7-2-16,36-19-4 0,-39 12 11 15,-2-1-17-15,-2-3 1 0,-2-3-6 16,27-35-14-16,-35 31 24 0,-2 1-4 16,-3 2-6-16,-3 4 13 0,-3 3-5 15,1-2-7-15,-11 16-1 0,-2 2-10 16,0 4 1-16,0 0 11 0,0 0 4 0,-25 28-10 15,2 8 8-15,23-13-10 16,-33 8 13-16,19 3-6 0,-15 40 35 16,14-32-22-16,1 4 11 0,-1 0-28 0,5 3 12 15,0 0 7-15,-7 47 12 0,9-50-22 16,2-3-11-16,1-6-56 0,1-2-39 16,2-6-55-16,0 14-392 0,2-23 69 15,0-7-18-15,0-5-2 0,0-1 101 16</inkml:trace>
  <inkml:trace contextRef="#ctx0" brushRef="#br0" timeOffset="142839.6003">28741 8899 1527 0,'17'18'67'0,"-7"-18"85"0,3 12 286 0,-9-12-213 16,-2 8-16-16,-2-8 27 0,0 7 54 15,0-7 14-15,-50 14 268 0,23-9-389 16,-6-2-17-16,-12 0-60 0,-9-3-55 15,-66 0 15-15,54 0-52 0,-9 0-14 16,7 0 0-16,-2-19 37 0,6 19-61 16,-54 0-247-16,66-13-84 0,9 13-124 15,6 0-113-15,6 0-276 0,10-9 50 16</inkml:trace>
  <inkml:trace contextRef="#ctx0" brushRef="#br0" timeOffset="145116.7356">10912 13415 1799 0,'0'3'144'0,"0"1"54"0,23-2 60 16,-23-2 1-16,17 3-32 0,3-2 207 16,-20-1-244-16,23 1-9 0,-9-1 2 15,-1 0-4-15,24 0 109 0,-18 0-192 16,3-21-27-16,1 21-60 0,4-23-3 16,2 10 15-16,29-16-60 0,-29 11 62 15,2 0-40-15,-2 1 39 0,-4-1 3 0,1-3-35 16,20-16-48-16,-30 19 21 15,3 0 4-15,-4 2 25 0,-5 5 21 16,4-5-55-16,-10 11 22 0,-1 2-87 0,1 3 24 16,-4 0 18-16,0 0-2 0,0 19 101 15,0 8-38-15,0-5 8 0,0 4-14 16,0 3-5-16,-19 6 27 0,3 40 5 16,16-35-7-16,-15 1 9 0,15-2-23 15,0 2 20-15,-10 31-30 0,10-43-17 16,0 1-50-16,0-2-66 0,0-7-40 15,0 1-55-15,16 5-276 0,-16-18 235 16,0 1-42-16,0-4-5 0,11-2-51 16,-11-3-224-16,10-1 416 0,-10 0 96 15,16 0 51-15,-1 0-6 0,-1-23 34 0,34 23 5 16,-17-14 53-16,2 14 11 0,0 0 30 16,0 0 3-16,0 0 37 0,23 0 180 15,-33 0-71-15,-3 0 8 0,-7 0 5 16,-7 15 19-16,2-15 142 0,-8 0-214 15,0 0 0-15,0 13-13 0,-33-13-9 16,8 9-47-16,-32-4 31 0,19 1-99 16,-7-1-25-16,-1-5-15 0,-3 2 15 15,-44 0-40-15,43 0 28 0,3 0-33 16,1-1 10-16,-1 1-67 0,1-2-101 0,-41 2-345 16,48 0 210-16,6-2-49 15,6 0-78-15,4 0-38 0,1 0-441 0,20-20 621 16</inkml:trace>
  <inkml:trace contextRef="#ctx0" brushRef="#br0" timeOffset="145830.3122">12248 13555 788 0,'0'0'21'15,"0"0"27"-15,0 0 34 0,-19-16 77 16,19 16 226-16,-21-10-180 0,21 10-44 16,-20 0-27-16,-1-7 117 15,0 7-209-15,7 0 7 0,4 0 0 0,-17 24 49 16,14-1-56-16,5-8-14 0,-2 3 2 16,1 1 9-16,-1 17 28 0,8-18-36 15,0 2-10-15,2-4-13 0,0 1 8 16,0 10-8-16,23-5-1 15,-23-11-3-15,18 3-11 0,-1-9 12 16,-17-3-11-16,35 2-44 16,-25-4 24-16,-10 0 1 0,29-21-8 15,-10 2 8-15,-9 19 17 16,11-40 2-16,-11 28-5 0,1-1 3 16,-5 5 16-16,0-1-11 0,4 2 3 0,-6-1-3 15,-2 8 0-15,3 0 10 0,-1 0 5 16,4 0 4-16,7 21 26 15,-7-2-29-15,2-5-5 0,0-2-1 0,3 3-12 16,3 10-66-16,-5-13-42 0,-3-1-99 16,4-2-158-16,3-9-123 0,3 7-63 15</inkml:trace>
  <inkml:trace contextRef="#ctx0" brushRef="#br0" timeOffset="146224.8141">12674 13107 1362 0,'0'-7'16'0,"0"0"27"16,0-2 51-16,0 0 49 0,0-4 28 15,28-12 148-15,-5 12-209 16,-6 0-35-16,-3 2-27 0,5-2-16 0,-3 3-22 15,19-5-12-15,-18 11 6 0,2 1-9 0,-3 2-1 16,-1 1-4-16,9 0 0 16,-15 18 7-16,-3-18 6 0,0 24-3 0,-6-24-4 15,2 29 10-15,-2 5 9 0,0-15-3 16,-18-1-8-16,18-2-3 0,0 1 2 16,-25-3-5-16,6 14 18 0,19-15-14 15,-21-2 3-15,21-1-9 0,-12-1 14 16,4 4-12-16,8-8 14 0,0-3-12 15,0 3 13-15,0-3 3 0,0 0-1 16,0 5 20-16,0-5-32 0,25 1 4 16,-25 1-45-16,26-1-42 0,12 3-331 15,-18-5 39-15,-1 1-103 0,4 0 2 16,2 0 83-16</inkml:trace>
  <inkml:trace contextRef="#ctx0" brushRef="#br0" timeOffset="146794.6571">13265 13639 1724 0,'0'-2'99'16,"0"0"34"-16,12 0 42 0,-12 1-13 16,0 1-44-16,0 0 32 0,0 0-118 15,0 0-13-15,0 0-10 0,0 0-5 16,-21 0-5-16,21 0 6 0,0 0-11 15,-14 16 1-15,14-16-3 0,0 0 2 16,-10 12 31-16,10-12 12 0,0 11-3 0,0-11 9 16,0 7-5-16,0-1 19 15,0-6-36-15,18 6-4 0,-18-6 1 16,21 0 13-16,-21 0-4 0,31 0 39 0,-31-19-51 16,19 19 0-16,-19-17 0 0,14 17-9 15,-14-15-10-15,10 2-60 0,-10-5-30 16,0 10-55-16,0-3-73 0,0 1-138 15,-22-11-566-15,22 13 408 0,-15 1 147 16</inkml:trace>
  <inkml:trace contextRef="#ctx0" brushRef="#br0" timeOffset="147288.6977">13688 13439 1278 0,'-4'0'270'0,"0"0"-30"0,4 0 63 15,0 0-81-15,0 0-16 0,0-18-62 0,0 18 30 16,23-15-140-16,-23 15-12 15,0-14-20-15,16 14 3 0,-1-15 7 16,-3-4 1-16,-12 9-12 0,15 1-7 0,-5-3 9 16,0-3-7-16,9-12 0 0,-11 11-3 15,-1-1 4-15,3-2 1 0,-4 0-2 16,2-2 6-16,5-19-17 0,-9 22 7 16,2 4-7-16,-4 0 16 0,0 5-5 15,2 1-54-15,-4 8 9 0,0 0 13 16,0 0 23-16,0 18 2 0,0-18 13 15,0 49-2-15,0-26 4 0,-16 4 5 16,16 5 3-16,0 2 5 0,0 7-4 0,0 45 3 16,0-39-8-16,0 2 5 15,16-2-4-15,-16 0-7 0,19 33-12 0,-2-44 12 16,-17-5-2-16,12-3 1 0,-12-3-1 16,0-6-50-16,14 11-155 0,-7-19 30 15,-7-4-41-15,0-4-115 0,4-3-54 16,2 0-389-16,-6-18 487 0,2 18 98 15</inkml:trace>
  <inkml:trace contextRef="#ctx0" brushRef="#br0" timeOffset="147443.6575">14063 13743 690 0,'10'0'30'0,"-4"0"18"0,2 0 50 16,-3 0 39-16,1 0 230 16,-6 0-177-16,0 17 15 0,0-17-17 0,0 0 6 15,-23 14-12-15,-8-4 71 0,12-10-170 16,-5 10-26-16,-3-10-30 0,-4 7-6 15,-2-7-16-15,-31 6-14 0,33-5 0 16,2 0 9-16,4-1-36 0,4 0-29 16,-10 0-222-16,25 0 22 0,0 0-136 15,0 0-73-15,6 0-42 0,0 0 124 16</inkml:trace>
  <inkml:trace contextRef="#ctx0" brushRef="#br0" timeOffset="147796.7488">14910 13294 749 0,'0'22'56'16,"0"-22"72"-16,0 18 65 0,0-18 50 16,0 25-1-16,0 14 120 0,0-17-225 15,0-1-34-15,0 4-25 0,0 0-20 16,0 25-5-16,0-27-41 0,0-3-10 15,0 3-39-15,0-4-46 0,0-6-76 16,0 6-425-16,0-13 272 0,0-1-20 16,0-5 3-16,0 0 72 0</inkml:trace>
  <inkml:trace contextRef="#ctx0" brushRef="#br0" timeOffset="147983.9619">15045 13490 1576 0,'4'-3'62'0,"2"0"188"0,-6 3 128 15,-29 0-130 1,29 0-110-16,-31 0-30 0,10 0-16 16,-26 0 81-16,24 0-122 0,-2 0-15 0,2 0-31 15,3 13-9-15,-1-13-3 16,-6 0-37-16,19 0-25 0,0 0-45 0,4 0-82 16,1 0-142-16,3 0-726 0,0 0 491 15,29 0 167-15</inkml:trace>
  <inkml:trace contextRef="#ctx0" brushRef="#br0" timeOffset="148445.2062">15644 13212 1907 0,'0'-14'39'0,"0"-9"99"0,25 10-22 16,-25 2-1-16,29-1 13 0,-13 0-21 16,3 3-15-16,24-9-25 0,-20 11-46 15,0 2-19-15,4 0-2 0,-9 5 3 16,9 0-1-16,8 0 0 0,-16 0-7 16,-5 25 6-16,-1-25 3 0,-5 27-3 15,-4-9 6-15,-2 20 8 0,-2-14-3 16,0 1 12-16,-27 3 5 0,27-4-12 15,-45 29 17-15,26-26-14 0,3 1-2 16,-3-4 5-16,5 0-7 0,-3-1-18 0,-10 20 19 16,17-24-17-16,-5 1 10 0,3-2-20 15,4 1 10-15,-3 16-2 0,7-21 8 16,0 2 9-16,4 0-9 0,0-5 12 16,0 1 8-16,0 8 9 0,27-9-12 15,-27-3-25-15,23-1 2 0,-9-2-2 16,25 5 15-16,-16-8-37 0,0 0-21 15,4-2-45-15,-2 0-67 0,4 0-41 16,12 0-439-16,-22 0 241 0,-7-20-25 16,0 20-14-16,-3-16 94 0</inkml:trace>
  <inkml:trace contextRef="#ctx0" brushRef="#br0" timeOffset="149007.6635">16630 13504 1064 0,'2'-2'-7'0,"0"1"37"15,-2 0 50-15,0-2 199 0,0 2-122 16,-21-4-20-16,21 3-7 0,-18 0 6 16,18 0-21-16,-41 2 95 0,22 0-137 15,2 0-16-15,-1 0-3 0,-1 22-4 0,-16 4 27 16,12-9-48-16,5-1-10 15,5 3-3-15,-1 1 10 0,1 0-16 16,-1 13 18-16,8-18-20 0,6-1-1 0,0 0 11 16,0-4-11-16,0 8-4 0,20-6-5 15,-1-5 19-15,4-5-11 16,-11-2-7-16,3 0-33 0,1 0 20 16,3 0-15-16,12-18 6 0,-17-2 2 15,1 20-10-15,1-27-2 0,-5 15 16 16,-3-3 6-16,6-9 4 0,-7 14-1 15,-1 2 5-15,-2 8-7 0,-4-9-4 16,4 5-17-16,-2 4 23 0,-2 0 11 0,2 0 0 16,0 19 27-16,2-19-3 0,5 24 19 15,-5 5-54-15,0-13 12 0,-2 1 6 16,0 0-23-16,6 9-133 0,-2-13-55 16,3-3-128-16,-3-2-71 0,2-3-88 15,5-5 22-15</inkml:trace>
  <inkml:trace contextRef="#ctx0" brushRef="#br0" timeOffset="149666.4028">16878 13073 570 0,'0'0'22'0,"0"0"22"16,21 0 44-16,-21 24 68 0,18 2 248 15,-18-8-199-15,23 3-25 0,-13 5-38 16,3 2 9-16,10 38 48 0,-13-30-139 16,2 1-29-16,-3 2-13 0,-3-1 6 15,-2-2-2-15,0 31 38 0,0-39-20 16,-4-2-4-16,0-5-6 0,0-2 7 15,0-4 0-15,0 5 60 0,0-15-45 0,0-1-3 16,0-2 28-16,0-2 29 16,0 0 110-16,0 0-146 0,0 0-49 0,0-22-8 15,0 22-11-15,0-21-10 0,27-9-11 16,-10 12 0-16,-17-1 32 0,24 0 1 16,-7-1-11-16,16-14-12 0,-16 22-18 15,1 0 20-15,3 3 6 0,2 5 5 16,-1 4 2-16,24 0-37 0,-24 0 14 15,1 32-3-15,-4-32 9 0,1 36 14 16,3 9-28-16,-17-23 28 0,-4 4 8 16,-2-1-7-16,0-2 14 0,0 0-13 0,-26 12 27 15,-7-20-31-15,12-4 8 0,-2-2-9 16,2 0 2-16,-5-4 0 0,-20-2-72 16,23-2-36-16,1-1-45 0,3 0-69 15,2 0-88-15,-14-18-537 0,17 18 411 16,2-24-10-16,1 24 150 0</inkml:trace>
  <inkml:trace contextRef="#ctx0" brushRef="#br0" timeOffset="150717.7233">17786 13101 838 0,'0'-1'93'0,"0"-1"52"15,0 2 69-15,0 0 49 0,0 0 291 16,0 0-293-16,18 29-52 0,-18-29-21 15,0 32-4-15,13-9-31 0,1 29 130 16,-14-20-178-16,12 3-22 0,-12-1-53 0,13 3-26 16,-13-5-20-16,10 26-100 0,-10-33-24 15,0-5-69-15,4-3-83 0,-4-4-96 16,0 0-565-16,0-9 445 0,0-4 63 16,0 0 151-16</inkml:trace>
  <inkml:trace contextRef="#ctx0" brushRef="#br0" timeOffset="150873.7121">17992 13348 1835 0,'13'-3'193'16,"-13"-2"-48"-16,0 5 33 0,0-1-47 15,0 1 17-15,0 0 15 0,-23 0 140 16,23 0-210-16,-31 0-37 0,10 0-29 0,3 18-23 16,-32-18-109-16,27 0-76 15,-4 9-115-15,9-9-133 0,-3 0-143 0,7 0 6 16,-9 0-317-16</inkml:trace>
  <inkml:trace contextRef="#ctx0" brushRef="#br0" timeOffset="151288.0153">18424 13298 1940 0,'0'0'53'0,"4"0"42"16,5 0 180-16,-1 0-143 0,2 0-10 15,7 0-10-15,-3 0 5 0,13 0-42 16,19 0 43-16,-11 0-95 0,-8-14 14 16,4 14-19-16,0-18-6 0,2 18-6 15,29-39-14-15,-31 22 7 0,-4-2 1 16,-1-2 2-16,1-3-13 0,15-26-15 15,-28 26 23-15,-1 0-17 0,-3 2 8 0,-6 4-16 16,0 2 2-16,-4-1-24 0,0 14 27 16,0 3 6-16,-23 0 12 0,23 0 8 15,-18 32 0-15,-9 9 17 0,10-15-4 16,3 3 18-16,-1 1 6 0,3 5-31 16,-7 33 24-16,11-33-33 0,4 2 10 15,-2-2-43-15,2 0-39 0,4-3-51 16,-4 26-249-16,4-32 110 0,0-1-64 15,0-6-46-15,0-1-18 0,18 5-369 16</inkml:trace>
  <inkml:trace contextRef="#ctx0" brushRef="#br0" timeOffset="151504.5251">19080 13612 1067 0,'12'0'53'15,"-2"0"241"-15,-10 10-63 0,0-10 26 16,0 0-24-16,0 8 1 0,-27-8-22 15,-6 17 133-15,6-12-203 0,1 0 9 16,-10-2-32-16,-1 0-11 0,-2 0-24 16,-38-1-10-16,36-2-60 0,6 0-4 15,-4 0-36-15,10 0 16 0,-25-17-172 16,29 17 45-16,7 0-70 0,3 0-13 16,3-14-48-16,6 14-88 0,-3 0-596 0,9 0 424 15,0 0 136-15</inkml:trace>
  <inkml:trace contextRef="#ctx0" brushRef="#br0" timeOffset="152153.9411">19605 13375 924 0,'8'0'104'0,"-8"0"24"0,0 0 84 16,6 0 22-16,-6 0 35 0,0 0-62 0,0 0-15 16,0 0-148-16,-19 0-15 0,19 0-8 15,-14 0 9-15,-7 0-5 0,21 0-12 16,-14 0-7-16,14 0-8 0,-15 19 18 15,3-19 3-15,8 16 39 0,4-16-28 16,-4 11 6-16,4-11 9 0,0 11 5 16,0-11 0-16,0 7 62 0,0-2-65 15,20-2-20-15,-20-3-9 0,19 0-12 16,4 0 17-16,-23 0-4 0,14 0-4 16,-14 0 0-16,17-21-14 0,-17 21-42 15,10-14-152-15,-10 14 3 0,0-12-81 16,0 12-128-16,0-10-90 0,0 3-25 0,0-8-212 15</inkml:trace>
  <inkml:trace contextRef="#ctx0" brushRef="#br0" timeOffset="152799.6034">19900 13285 1879 0,'0'0'34'0,"0"0"29"15,0 0 27-15,19 0 167 0,-5 0-146 16,-14 0-18-16,17 0-24 0,-17 0-19 15,18 0-11-15,9 0 16 0,-12-14-28 16,-3 14-5-16,7-10-7 0,-7 10-6 16,19-11-3-16,-21 0 4 0,3 4-6 15,1-2-7-15,1 1-7 0,-7 0 9 0,9-15-2 16,-7 8-10-16,-2-1-20 0,1 0-3 16,-3 0 4-16,-2 0 13 0,4-9-7 15,-4 15-18-15,-4 2-1 0,0 7 7 16,0 1 8-16,0 0 27 0,0 29 6 15,-27-29-8-15,27 33 15 0,0-10-5 16,-18 0-10-16,1 31 2 0,17-25 4 16,-12 2 5-16,12 1 5 0,-15 1-39 15,7 29-106-15,8-32-4 0,0-2-5 16,0-2-44-16,-2-1-7 0,-2-4-2 0,4 10-141 16,0-15 204-16,0-6 65 15,0 0 30-15,0-2 18 0,23-1 3 0,-1-5 35 16,-22-1-18-16,19-1 5 0,-19 0 0 15,23 0 5-15,4 0 67 0,-11 0 23 16,-6 0 13-16,3-13 19 0,1 13 13 16,-1 0-20-16,-3 0 27 0,-6 0-113 15,-4 0 6-15,0 0 30 0,0 0 24 16,-23 20 150-16,23-20-146 0,-26 0-7 16,-1 18-27-16,0-18 6 0,-4 13 4 15,-33-13 58-15,29 11-77 0,4-11-14 0,-2 0 4 16,6 6-28-16,-21-3-14 0,25-3-36 15,9 0-46-15,6 0-58 0,-3 0-138 16,3 0-205-16,4 0-723 0,4 0 713 16</inkml:trace>
  <inkml:trace contextRef="#ctx0" brushRef="#br0" timeOffset="153446.9328">20669 13430 1476 0,'0'0'87'15,"0"0"76"-15,0 0 53 0,15 0 239 16,-15 0-311-16,0 0-52 0,0 0-39 16,0-12-30-16,0 12-21 0,0 0-2 15,-19-11-10-15,19 11 1 0,0 0 4 16,-19 0 4-16,19 0 5 0,-16 0-4 15,16 0-8-15,0 0 0 0,0 0-1 0,-10 0-3 16,10 0-48-16,0 0 7 0,0 0-39 16,0 0-53-16,0 0-131 0,18 0-546 15,-1 0 398-15,-17 0 64 0,14 0 139 16</inkml:trace>
  <inkml:trace contextRef="#ctx0" brushRef="#br0" timeOffset="153961.3281">21021 13050 604 0,'-15'20'86'15,"15"0"38"-15,-8-20 83 0,8 26 56 16,0-7 28-16,-11 4-29 0,3 29 79 16,4-20-244-16,4 1-21 0,-4 3-10 15,4 1-5-15,-4 36 15 0,2-38-62 16,-7-1-9-16,9-5-4 0,-4-2 7 16,4-7-8-16,-8 9 23 0,8-19 13 0,0-5 34 15,0-2 20-15,0-1 8 0,0-2-33 16,0 0-30-16,0-24-50 0,17 24 12 15,-17-25 0-15,0 10-2 0,45-18-6 16,-30 17-5-16,1 1 1 0,7 0 4 16,0 1 4-16,-1 2 7 15,24-4-7 1,-23 16-10-16,-3 0 4 0,3 0 0 0,-4 0-7 0,1 25 20 0,7 11 2 16,-21-13 1-16,3 0-5 0,-9 4 9 15,0-1-3-15,-27 23 10 0,27-24-4 16,-44-2-1-16,19-4 2 0,-1-4 1 0,-5-3-10 15,-31 5 3-15,35-14-1 0,4-3-35 16,4 0-19-16,3 0-70 0,-7-18-388 16,15-5 35-16,8 6-73 0,0-3 34 15,0-2 102-15</inkml:trace>
  <inkml:trace contextRef="#ctx0" brushRef="#br0" timeOffset="154310.8361">21742 13057 1590 0,'0'-7'87'0,"4"-2"45"16,-4 1 22-16,2 0 24 0,6-13 50 16,3 13-137-16,-3-1-16 0,0 2-40 15,9 0-19-15,1 0-2 0,20-1-7 16,-16 5-5-16,1 3-4 0,0 0 7 15,4 0-3-15,16 18-12 0,-26-18 5 16,-3 16-8-16,-8-16 20 0,-1 21-15 16,-5-21 11-16,0 33 3 0,-23-21 2 0,23 1-4 15,-27 2 2-15,4-1 1 16,7 1 10-16,-26 15 24 0,17-14-15 0,5-1-8 16,3 0-13-16,-1-2 7 0,-1 13 9 15,11-13-12-15,2-3-2 0,6 0-5 16,0-2 5-16,0 0 7 0,0 6 20 15,0-8-14-15,18 0-3 0,-18 0-4 16,27-2-38-16,19 4-248 0,-24-5-79 16,5 0-181-16,0-3-37 0,0 0 24 15,4 1 168-15</inkml:trace>
  <inkml:trace contextRef="#ctx0" brushRef="#br0" timeOffset="158378.5063">12440 15489 1740 0,'12'0'51'16,"1"0"56"-16,-5 0 48 0,0 0 54 15,-2-16-11-15,7 16 153 0,-9 0-187 16,0 0 27-16,-4-11 18 0,2 11-24 0,0-8 69 15,-2 8-223-15,0 0 12 16,0-11-27-16,-25 6-3 0,25 1 0 0,-22-1-12 16,-11 4-1-16,14-2 3 0,0 3 8 15,-1 0 4-15,-22 0-30 0,22 19 26 16,1-19-22-16,5 0 3 0,-5 24-2 16,5-24-12-16,-13 36 55 0,14-24-2 15,7 3-24-15,-4 2-8 0,6-2-11 16,4 4 29-16,-2 15 1 0,2-18 2 15,22 2-9-15,-22 0 1 0,25-3 36 16,8 15-27-16,-16-18-22 0,1-3 6 16,-1 1 12-16,4-5 9 0,-1-2-16 15,22-3 10-15,-20 0-7 0,-3 0 18 16,0-22-28-16,1 22-24 0,15-42-7 0,-20 23 11 16,1-3 12-16,-1-2 23 0,-1 1-18 15,-1 2 2-15,3-15-6 0,-10 23-20 16,1-5-25-16,-7 13 38 15,0 5-26-15,0 0-8 0,0 0 22 16,0 23 3-16,0-23 45 0,0 27 45 16,0-9-25-16,18 4 28 0,-18-1-12 15,23 24-21-15,-2-24-29 0,-7 1-36 16,1 2 18-16,1-5-6 0,1-3-12 0,12 12-83 16,-15-17-28-16,3-2-77 15,-7-3-55-15,0-3-103 0,5-3-723 0,-11 0 443 16,0-34 40-16,-4 12 189 0</inkml:trace>
  <inkml:trace contextRef="#ctx0" brushRef="#br0" timeOffset="158811.7283">12988 14843 1753 0,'0'-6'156'0,"20"2"-14"15,-20 1 38-15,19-3-30 0,-19 0 5 16,29 1-24-16,4-7 66 0,-16 7-122 16,1 0-16-16,3 0-12 0,-1 0-8 15,3 1-19-15,17-2 22 0,-22 4-40 0,-1 2-4 16,-1 0-15-16,1 0 6 15,1 0 24-15,-9 20-6 0,-7-20-4 16,-2 25 7-16,0-10-8 0,0 0 12 0,0 23-5 16,-25-15-4-16,25-1 3 15,-21-1-4-15,21 2-3 0,-18 19-1 0,-1-23 14 16,19-1 6-16,-17-4-6 0,7 23-36 16,10-30 21-16,-8 1-6 15,8-3 4-15,0 4 45 0,0-8-7 16,0 2 4-16,0-1-25 0,21 3 1 15,-3 0-28-15,-3-4-49 0,3-1-58 16,3 0-68-16,4 0-107 0,-1 0-120 16,38 0-646-16,-31-18 563 0,0 18 142 15,3 0 172-15</inkml:trace>
  <inkml:trace contextRef="#ctx0" brushRef="#br0" timeOffset="159528.4242">14590 15198 1628 0,'-2'-10'61'0,"2"-4"161"16,0 9-85-16,0 4-38 0,0 1 19 15,0 0 21-15,18 27 153 0,-18-27-180 16,0 37-11-16,0-12-25 0,0 1-11 15,15 4-17-15,-15 27 5 0,10-27-41 16,-10-5 11-16,6 4-27 0,-6-8-40 16,9 17-183-16,-7-24 45 0,-2-1-22 0,2-3-20 15,0-3-89-15,-2-7-91 16,0 0-352-16,0 0 492 0,0-18 133 16,0 18 75-16,0-23-10 0,0 23 31 0,0-25 12 15,0 0 57-15,18 13 41 0,-18 2-7 16,25 2 63-16,-25 0 52 0,37 2 362 15,-24-4-220-15,-13 10-2 0,14-4-30 16,-14 2-5-16,9 2 171 0,-9 0-276 16,0-1-30-16,0 1-20 0,-29 0-11 15,8 0 7-15,-31 0 54 0,21 0-111 16,-4 0-47-16,-4 0-12 0,4 0 9 16,-25 15-24-16,33-15-27 0,8 0-75 0,3 0-79 15,3 0-89-15,7 0-78 0,2 0-659 16,4 0 412-16,0 0-13 0,0-20 166 15</inkml:trace>
  <inkml:trace contextRef="#ctx0" brushRef="#br0" timeOffset="160028.9403">15303 15075 2060 0,'-10'-4'98'0,"10"-1"35"0,0-1 30 16,0 1-22-16,0-3-43 0,22-7 38 16,-22 5-81-16,29-4 0 0,-10 1 12 15,-1-1-15-15,32-19 24 0,-31 18-77 16,5-2 7-16,-1 3-13 0,0-1 3 15,-2 4 4-15,18-2-15 0,-21 9 4 0,-3 4-2 16,-3 0-4-16,1 0 12 16,5 24 17-16,-13 9-8 0,-1-10 7 0,-4 4 9 15,0 2 2-15,0 5-12 0,-31 34 3 16,31-32-7-16,-36 1 21 0,16 1-29 16,-1-3 12-16,-6 3-1 15,-43 60 26-15,27-39-27 0,22-32 11 16,2-1-7-16,5-1-4 0,-3-1 12 15,1 1-23-15,-5 22 21 0,15-25 1 16,4-1 13-16,2-2-8 0,0 0 1 0,0-3 1 16,27 13 76-16,-27-16-66 15,29-4 5-15,-9 0-16 0,3-3 18 16,31-2 0-16,-23-4-44 0,0 0-20 0,2 0-33 16,-4 0-41-16,4-20-41 0,17 3-275 15,-24 17 124-15,-5-20-123 0,-2 20-146 16,-5-22-31-16,5 10 26 0</inkml:trace>
  <inkml:trace contextRef="#ctx0" brushRef="#br0" timeOffset="160472.7337">16196 15395 1096 0,'8'-4'22'0,"-8"0"28"0,4 1 48 15,-4 2 48-15,4 0 18 0,-4 1 132 16,0 0-174-16,0 0 10 0,0 0 15 16,-22 0 16-16,22 0 5 0,-31 20 106 15,0-20-157-15,12 18-1 0,-4-18 0 16,5 13-17-16,-17-1 66 0,16-12-123 16,2 17-8-16,-3-7-8 0,3-1-18 15,5 1-11-15,-15 11-4 0,12-11 15 0,11-3 8 16,0 2 5-16,0-2 5 0,0-2-8 15,4 7-2-15,0-8-17 16,0 2 12-16,0-3-4 0,0 0 20 0,27 2-9 16,-9-5-14-16,-18 0-9 15,27 0 9-15,-12 0 11 0,1 0-10 0,22-22-33 16,-22 22 19-16,3-21 35 0,-1 21-25 16,-1-20 0-16,-5 20-8 0,9-20-16 15,-13 7 40-15,0 13-15 0,-3-6-22 16,-5 6-4-16,6 0-32 0,-6 0 35 15,0 0 17-15,0 0 0 0,0 21 4 16,0-21 12-16,0 20 10 0,20 4 1 16,-20-11-5-16,17 1 2 0,-17 1-12 15,27-3-47-15,10 10-240 0,-18-14 26 0,3-1-77 16,3-2-91-16,2-5-125 0,29 0-512 16,-29-19 657-16,0 19 179 0</inkml:trace>
  <inkml:trace contextRef="#ctx0" brushRef="#br0" timeOffset="160920.1223">16618 14945 1226 0,'0'-2'2'0,"0"2"30"0,0 0 57 16,0 0 37-16,0 0 49 0,0 25 28 15,0 8 146-15,22-9-191 0,-22 3-20 16,15 3-8-16,-15 6-16 0,16 39 51 15,1-35-115-15,-17 3-4 0,18-1-9 16,-11-3 1-16,1 0-22 0,4 24-1 16,-5-35-25-16,-3-6 8 0,0-6 5 15,-4-2 53-15,0-5 73 0,0 0 259 16,0-9-234-16,0 0-70 0,0 0-79 16,0-19 11-16,0-10-124 0,0 9 35 0,0-3 3 15,16-2-7-15,-16 0 15 0,38 0 19 16,5-21 12-16,-14 26 17 15,2 4 0-15,4 6-18 0,-8 4-2 0,4 6 40 16,25 0-16-16,-31 27 6 0,-3-27-12 16,-1 37 15-16,-5-14 5 0,3 27 21 15,-15-25-25-15,0 1 13 0,-4-1 0 16,0-2 1-16,-22-1 19 0,-9 15 17 16,8-23-20-16,0-3-28 0,0-1 17 15,-3-4-1-15,-1-2-8 0,-21-4-73 16,23 0-51-16,3 0-70 0,1-27-49 15,2 27-75-15,-8-24-518 0,15-4 353 0,6 13 35 16,6 0 38-16,0 1 117 0,0 0 119 16</inkml:trace>
  <inkml:trace contextRef="#ctx0" brushRef="#br0" timeOffset="161383.4358">17763 15016 1018 0,'-15'0'42'0,"15"0"85"16,0 21 31-16,0 3 257 0,0-6-259 0,0 7 7 15,0 2-20-15,0 4-21 0,0 4-20 16,23 37 28-16,-23-36-93 0,0 0-15 15,10-4-14-15,-10-1 1 0,0 19-14 16,0-32 4-16,0-2-29 0,0-2-15 16,0-4-14-16,0-3-26 0,0-3-174 15,0-4 51-15,0 0-46 0,0 0-15 16,0-24 15-16,21 24 38 0,2-24-48 16,-23-3 201-16,14 13 32 0,1 2 30 0,-3-2 28 15,7-13 95-15,-11 16 41 0,-8-1 61 16,10 5 52-16,-1-1 11 0,-9 8-66 15,4-6 41-15,-4 6-174 0,0 0-19 16,0 0 3-16,-31 0 7 0,31 0-36 16,-60 18 26-16,29-18-57 0,-4 0 12 15,-1 0-14-15,3 11-15 0,-29-11 0 16,36 0-19-16,-1 0-45 0,4 0-57 16,4-15-70-16,11 15-141 0,-4-14-547 0,12 14 422 15,0-13 161-15</inkml:trace>
  <inkml:trace contextRef="#ctx0" brushRef="#br0" timeOffset="163472.1478">18499 14801 1042 0,'0'-1'3'16,"0"-1"-13"-16,0 2 19 0,0 0 51 0,0 0 223 15,0 23-74-15,0-23 15 16,-17 27-13-16,17-5 13 0,0 1-28 0,-10 41 149 15,10-28-204-15,0 7 7 0,0 3-43 16,0 4 8-16,0 46 9 16,0-52-96-16,0 4 4 0,18-6-17 0,-18-5 4 15,0-3 1-15,0 16 7 0,0-29-1 16,0-2-17-16,0-8 19 0,0 0-13 16,0-5-10-16,0 2 164 0,0-5-53 15,0-3 39-15,0 0-43 0,0 0-76 16,0-23-53-16,0-1-22 0,0 8 18 15,19-2 1-15,-19-4 10 0,19 3 14 0,12-21 3 16,-15 19 9-16,7 4-29 16,4-2-17-16,4 5 21 0,29-3-35 0,-29 17 43 15,4-4-23-15,-4 4 41 16,2 0-33-16,-6 26 32 0,16 8-54 0,-28-13 41 16,-1 2 6-16,-6 2 7 0,1 1 27 15,-9-2-5-15,0 27 13 0,-27-27-36 16,8-2 10-16,-8 2-6 0,0-1 35 15,-39 16 88-15,29-25-56 0,-2 2-35 16,-2-4-55-16,5-4-17 0,1-6 14 16,-21-1 32-16,30-1-32 0,9 0-50 0,-2-22-113 15,7 22-118-15,2-28-90 16,-3-8-489-16,13 12 405 0,0 1-30 16,0-1 6-16,0-1-42 0</inkml:trace>
  <inkml:trace contextRef="#ctx0" brushRef="#br0" timeOffset="163909.5379">19206 14876 1648 0,'0'0'104'15,"0"0"61"-15,0 0 293 0,0 0-306 16,0 0-37-16,0 0-35 0,26 0 4 16,-26 0 21-16,48-15 77 0,-29 15-123 15,3-13-27-15,-3 13-16 0,4 0-4 16,4-11-1-16,12 11-3 0,-25-7-19 16,-1 7 0-16,-3 0-5 0,-2 0 3 15,-4 0 6-15,-4 24 9 0,0-24-7 16,0 24 18-16,0-10 4 0,-18 2-7 0,1 24 28 15,17-20-4-15,-27 2-4 16,13 0 15-16,14-3 6 0,-27 2-20 0,15 14 30 16,-3-20-37-16,15-1-12 0,-8-1-8 15,8 0-16-15,0 5 20 0,0-9 2 16,0-1 16-16,0-1 8 0,0-2-15 16,23-1 8-16,-1 1-27 0,-22-3-53 15,27-2-57-15,-10 0-90 0,1 0-72 16,28 0-482-16,-25 0 224 0,-3 0-30 15,5 0 43-15,0-17 116 0</inkml:trace>
  <inkml:trace contextRef="#ctx0" brushRef="#br0" timeOffset="165844.3717">11431 15104 1365 0,'17'0'58'16,"16"0"234"-16,-15 0-65 0,1 0-17 15,0 0-27-15,-1 12-20 0,7-12 40 16,-17 12-128-16,-4-12 5 0,1 6 51 15,-5-6 60-15,0 7-2 0,-23 1 170 16,23-6-296-16,-39-1 2 0,12 1-81 16,-4-2-1-16,-2 0-28 0,-36 0-241 15,36 0 68-15,6 0-62 0,1 0-33 16,7 0-156 0,-2 0-599-16,15-16 600 0,6 16 128 0,0 0 172 0</inkml:trace>
  <inkml:trace contextRef="#ctx0" brushRef="#br0" timeOffset="166030.449">11539 15318 815 0,'12'11'101'0,"-4"-1"79"0,-1-2 66 15,5 7 568-15,-12-12-594 16,0-2-22-16,0 3 19 0,-29-1 164 0,29-3-221 16,-31 0-58-16,6 3-32 15,2-3-26-15,1 0-47 0,-32 0-17 0,29 0-15 16,2 0-68-16,-1-19-79 15,7 19-97-15,-12-12-655 0,19 12 332 16,2 0 8-16,-1-12 170 0</inkml:trace>
  <inkml:trace contextRef="#ctx0" brushRef="#br0" timeOffset="167540.229">8901 15522 677 0,'6'0'40'0,"0"0"31"15,1 0 33-15,-3 0 41 0,-4 0 16 16,4 0 214-16,-4 0-168 0,0 0-2 16,0 0-22-16,0 0-11 0,0 0 49 15,-25 0-141-15,25 0 13 0,-29 0 4 16,13 0 0-16,-1 0-14 0,-24 0 5 16,24 15-69-16,-1-15 15 0,1 18 0 15,1-5-10-15,-13 19 3 0,12 5-36 16,1 5-3-16,9-24 21 0,3 0 8 15,4-2 6-15,0-1-7 16,0 0-6-16,0 11-4 0,0-16-8 16,25-2 10-16,-25-1 21 0,19-3-6 0,-19-1-3 15,35 0-17-15,-23-3-7 0,1 0 16 16,1 0 4-16,0-25-12 0,17 2-8 16,-16 9-2-16,-3-2 5 0,3-1-6 15,-5-2-8-15,0-1 3 0,5-22 0 16,-13 22 11-16,0 1-4 0,0 1 11 15,-2 4-15-15,0-4-18 0,0 15-8 16,0-2 19-16,0 5-5 0,0 0 1 16,0 0 27-16,0 21-27 0,0-21 41 0,0 18-30 15,0-18 28-15,0 27-11 16,23-13-13-16,-5 13-2 0,-18-14 11 0,21-1 16 16,-8 2-1-16,-1-4-37 0,0 1-44 15,7 6-269-15,-7-11 82 0,-1 0-133 16,-1-4-145-16,2-2-73 0,15 0-311 15</inkml:trace>
  <inkml:trace contextRef="#ctx0" brushRef="#br0" timeOffset="168193.7344">8696 15068 422 0,'7'0'11'0,"-5"19"14"16,-2 10 100-16,0-13-17 0,0 4 1 15,-29 7 27-15,29 1 13 0,-31 4-30 16,-9 38 63-16,20-30-125 0,1-2-26 0,1 3-27 16,1-3 24-16,5 3-16 15,-5 34 46-15,17-39-31 0,-8 0 11 0,8-1-2 16,0-1-1-16,0 29 41 16,27-36-49-16,-27 1-2 0,22-1-6 15,-22-5 8-15,27-1 7 0,2 13 20 0,-12-19-48 16,1-2 6-16,-1-5-4 0,4-2-25 15,-1 0-41-15,26-2-207 0,-24-4 47 16,5 0-36-16,0 0-5 0,2 0-46 16,25-21-143-16</inkml:trace>
  <inkml:trace contextRef="#ctx0" brushRef="#br0" timeOffset="168520.9764">9472 15299 915 0,'0'21'39'0,"0"-21"53"0,0 17 88 0,22 4 297 15,-3-6-265-15,-19 3-68 0,18 0-40 16,-18 4-12-16,21 22 26 0,-4-22-92 16,-17 1-19-16,31 36 2 15,-23-41-9-15,-2-5-31 0,0 0-59 16,7 5-254-16,-9-13 76 0,-2-1-85 15,0-3-19-15,-2-1-28 0</inkml:trace>
  <inkml:trace contextRef="#ctx0" brushRef="#br0" timeOffset="168678.0379">9711 15477 995 0,'0'0'70'0,"0"0"101"0,0 0 80 15,0 0 55-15,0 0 183 16,-20 19-160-16,-26-4-255 15,30-15-46-15,-5 11-27 0,-2-11-3 16,-18 0-70-16,24 0-19 0,1 0-116 16,1 0-147-16,1 0-156 0,4-18-76 15</inkml:trace>
  <inkml:trace contextRef="#ctx0" brushRef="#br0" timeOffset="169145.3966">9881 15071 759 0,'6'0'64'0,"-2"26"31"16,0-26 92-16,9 35 341 0,-5-16-271 16,-2 2-58-16,5 5-62 0,-3 2-25 0,15 28 75 15,-13-29-109-15,0 2-1 16,-2-1-16-16,5-2-5 0,-5-4-17 0,2 18 8 15,-1-25-31-15,-7-2 6 0,-2-3 1 16,2-3 7-16,0-2 23 0,-2-2 118 16,0-3-86-16,0 0-32 0,0 0-41 15,0-19-12-15,0-3-16 0,0 22 17 16,25-29-9-16,-25 14 15 0,27-3-2 16,-13 1-8-16,13-12-2 0,-13 18-13 15,-3 1 3-15,5 5 6 0,-1 5 0 16,18 0-1-16,-12 0 2 0,-3 25 6 15,7-25 5-15,-4 30-10 0,-3-8 15 16,5 23 1-16,-19-18 1 0,-4-3-11 16,0 1 23-16,0 0-1 0,-52 20 37 0,3-8 5 15,-9-8 3 1,29-16-61-16,4-5 16 0,4-2-2 0,1-2-8 16,-7-1-92-16,21-3-261 15,2 0 54-15,4-22-565 0,0 22 335 16,0-19 27-16,18 19 60 0,-18-23 116 15</inkml:trace>
  <inkml:trace contextRef="#ctx0" brushRef="#br0" timeOffset="169480.4032">10255 14723 535 0,'0'0'12'16,"0"0"27"-16,21 22 44 0,-21-22 24 0,45 38 243 16,-26-20-156-16,3 4 56 15,5 5-14-15,4 5 4 0,0 7-5 0,33 55 115 16,-28-39-202-16,-3 4-15 0,-2 2-14 15,-4 4 13-15,-3-5-18 0,7 50 75 16,-22-59-111-16,-7-5 31 0,-2-9-33 16,0-6-5-16,-23 16 5 0,-6-33-55 15,10-1-2-15,-1-3-40 0,-1-8-96 16,5-2-88-16,-18 0-406 0,20-29 285 16,2 29-66-16,12-34-120 0,-11 11-82 15,11-2 59-15</inkml:trace>
  <inkml:trace contextRef="#ctx0" brushRef="#br0" timeOffset="170030.5734">10716 14610 1178 0,'0'0'171'0,"0"10"8"15,0-10 58-15,19 0-24 0,-19 0-19 0,26 0-46 16,12 0 29-16,-20 0-127 0,5 0-25 16,0 0-20-16,2 0 3 15,20 0-17-15,-26 0 15 0,-1 0-8 0,-5 0-4 16,-1 0-5-16,-6 0-1 0,0 0 1 15,-1 0 16-15,-3 24 1 0,-2-24 2 16,0 27-12-16,-21 9 6 0,21-18 3 16,-21 2 4-16,21-1-7 0,-25-2 4 15,25 0-9-15,-16 10 8 0,16-16-16 16,0 0 1-16,-10-4 3 0,10 0 19 16,0-2 12-16,0 5 45 0,20-5-50 15,-20-4 4-15,25-1-10 0,-8 0-9 0,24 0-52 16,-18 0-49-16,1 0-107 15,3 0-154-15,-2-23-107 0,4 23-101 0,19-15-220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1-17T21:25:17.53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16899 6230 1353 0,'0'0'-7'0,"0"0"31"15,0 0 55-15,0 0 65 0,0 0 37 16,0 0 140-16,0 0-208 0,0 22-18 16,0-22 10-16,0 15 20 0,0-15-3 0,0 15 120 15,0 5-160-15,0-10 14 0,0-1-2 16,0 1-16-16,0-10 18 0,-17 19 22 16,17-11-60-16,0-1-38 0,0-1 5 15,0 2-4-15,0 13 5 0,0-11-30 16,0 0 18-16,0 1 6 0,0 0-19 15,0-3 6-15,19 9 6 0,-19-10 7 16,0 0-18-16,14 0-15 0,-14-2-2 16,17-2 7-16,10 3 27 0,-11-5-21 15,7 0 15-15,6-1-27 0,2 0 15 16,49 0-11-16,-44 0 18 0,9 0-20 16,1 0 25-16,3 0-8 0,5 0-3 15,58 19-6-15,-55-19 11 0,3 19-19 0,2-19 6 16,-2 24 19-16,11-11-18 0,59 11 18 15,-62-10-19-15,2-3 11 0,-1 2 10 16,-3-2-3-16,70 9-1 0,-74-9-34 16,6-2 13-16,-6 3-7 0,2-2 23 15,-2-2-5-15,56 11 24 0,-60-9-30 16,0-1 2-16,-4-1-3 0,4 1-23 16,41 9 17-16,-49-11 5 0,-1 0 29 15,-3-1-6-15,-7 0 4 0,2 1-18 16,27 3-18-16,-41-8 2 0,0 3 24 0,-4-1 2 15,-2 0-5-15,1 1-15 16,9 0 13-16,-16-1-6 0,-3 0 13 0,3-1-23 16,-3 1 1-16,3 3-22 0,-11-6 27 15,6 3-1-15,-6-2 14 0,4-1 7 16,-3 2-17-16,3-1-3 0,-8 0 1 16,0-2 11-16,0 1-16 0,0-1 30 15,0 0-28-15,0 0 62 0,0 0 49 16,0 0 76-16,0 0-16 0,0 0-44 15,0 0-50-15,0-19-60 0,0 19 33 16,0-20-1-16,0 20 21 0,0-27-12 0,18-1-18 16,-18 12-56-16,15-2-4 0,-15 5 38 15,0-2-30-15,12 2 9 16,-5-15-84-16,-7 16-54 0,0 3-124 0,0-3-145 16,0 4-121-16,0-6-1055 0,26 8 897 15,-26 1 174-15</inkml:trace>
  <inkml:trace contextRef="#ctx0" brushRef="#br0" timeOffset="2382.1236">21052 6494 946 0,'0'0'23'0,"0"0"22"0,0 0 11 16,22 0 82-16,-22 22 5 15,23-22 17-15,2 18 44 0,-15 4-164 0,3-10-25 16,1 3-3-16,1-2 6 0,-7 2 12 15,19 15 20-15,-13-14-24 0,3-2-13 16,1 0-5-16,7 0 5 0,0 0-20 16,41 8 21-16,-29-10-9 0,9-2 1 15,1-1-6-15,13 2 5 0,72 7-25 16,-57-7-18-16,8-3-28 0,3 1 3 16,10 2 13-16,5-1 24 0,108 13 7 15,-98-11 24-15,3 1-3 0,2 2-7 0,6-2 16 16,2 3-16-16,128 22-4 0,-122-23 9 15,9 5-4-15,1-1 15 0,5 4 3 16,144 16 3-16,-144-20-9 0,6-1-11 16,2 0 14-16,0-3-11 0,0 0 10 15,149 8-4-15,-154-12-1 0,-1-3-18 16,-2-1 22-16,-3-3-7 0,125 3 26 16,-141-6-32-16,6-1 10 0,-1 0 14 15,-5 2-12-15,-2-1 17 0,105 2 19 16,-115-2-18-16,-7 2 7 0,-3 1-3 15,-9-3-3-15,81 1 24 0,-25 3-4 16,-19-4-25-16,-76-1 1 0,-3 0-6 16,-9 0 12-16,3 0 4 0,-5-16-11 15,28 16 5-15,-39 0-23 0,-4-11-2 16,-4 11 2-16,1 0-2 0,-5 0-4 16,16-8-2-16,-22 8-2 0,3 0 10 15,-1 0-4-15,-3 0 1 0,7 0 2 16,-9 0-1-16,-4 0-7 0,2 0 14 15,-1 0 5-15,-5 12 14 0,4-12 81 16,-4 0-65-16,0 0-6 0,0 0-21 16,0 0-16-16,2-27 3 0,2-7 3 15,-1 8-7-15,1-3 5 0,-4-5-40 0,2-3-31 16,6-48-200-16,-6 42 89 0,5 1-31 16,-5 4-47-16,4 4-83 0,0 4-11 15,15-9-277-15</inkml:trace>
  <inkml:trace contextRef="#ctx0" brushRef="#br0" timeOffset="4621.7288">18213 6882 2225 0,'17'-3'131'0,"-17"3"-21"15,0-2 58-15,10 0-18 0,-10 2 15 0,0 0-6 16,9 0 62-16,-9 0-114 15,0 0 28-15,0 0 39 0,0 20 38 0,0 2 143 16,0-6-263-16,-23 2-44 0,23 1 6 16,-23 3-35-16,9-1 41 0,-17 27-35 15,10-25 6-15,6-1-38 0,-3-3 8 16,-1-1 61-16,-12 19-87 0,15-26 31 16,1 2-21-16,7 0 9 0,-7 1-22 15,11-5-73-15,-12 8-155 0,14-9 166 16,2-5 37-16,-4 4 13 0,4-4 32 15,0 2-7-15,0 0-6 0,18-3 29 0,-18-2-1 16,23 5-14-16,-11-5 32 16,19 0-35-16,-12 0 32 0,4 0-11 15,4 0-25-15,-5 0 11 0,5 0 0 0,19 0-176 16,-24 0-12-16,1 0-114 16,-2 0-32-16,-3 0-92 0,-3 0-98 0,16 0-654 15,-23-15 695-15,2 15 200 0</inkml:trace>
  <inkml:trace contextRef="#ctx0" brushRef="#br0" timeOffset="4848.8113">18513 6962 912 0,'4'-2'-1'0,"-4"2"76"0,0 0 334 16,0 0-93-16,0 24-37 0,0-24-69 15,0 29-32-15,0-8-59 0,0 26 73 16,-22-20-120-16,22 1-4 0,0 2-22 16,-17-2-5-16,17 24-20 0,-10-28-10 15,10-3-15-15,0-3-29 0,0-3-29 16,0-5-82-16,0 4-395 0,0-11 70 16,0-3-31-16,18 0-1 0,-18 0 100 0</inkml:trace>
  <inkml:trace contextRef="#ctx0" brushRef="#br0" timeOffset="5055.2772">18712 6929 1040 0,'4'-4'54'15,"0"2"94"-15,0 2 92 0,4 0 370 16,-8 26-364-16,2-26-39 0,-2 37-24 16,4-11 18-16,-4 32 144 0,0-26-203 15,0 6-55-15,0-3-23 0,0 1-32 16,0-2-32-16,0 27 2 0,0-35-54 15,0-5-60-15,0-2-99 0,0-5-44 16,0-4-49-16,0 3-418 0,0-12 251 16,0-1 3-16,0 0 32 0,0 0 101 0</inkml:trace>
  <inkml:trace contextRef="#ctx0" brushRef="#br0" timeOffset="5215.4773">18918 7146 1638 0,'0'-3'153'0,"0"3"56"0,0 0 51 15,-29 0-21-15,-6 0 71 0,8 0-199 16,-4 0-23-16,-4 0-26 0,2 0-5 16,-2 0-32-16,-37 0 6 0,36 0-61 15,5 0-27-15,9 0-80 0,-1 0-37 16,4 0-50-16,1-18-458 0,14 18 206 0,0-14-26 16,4 14 76-16,0-21 126 0</inkml:trace>
  <inkml:trace contextRef="#ctx0" brushRef="#br0" timeOffset="5597.6714">19226 7046 1581 0,'6'10'89'0,"3"-10"57"15,-9 0 58-15,0 0 0 16,0 0-27-16,0 0-7 0,-19 0-134 0,19 0-16 15,-27 0-4-15,11 0 4 0,-3 0-17 16,-18 14-3-16,16-14-4 0,7 14-1 16,-3-14 9-16,3 10-3 0,-1-2-33 15,15-8-1-15,-12 7 7 0,12-2 12 16,0-1 9-16,0 2 1 0,0 1-21 16,0 0 17-16,0-2 16 0,27 1-10 15,-27 1 2-15,23 12 14 0,-1-9 26 0,-9 3 15 16,1-2 13-16,-6 4 23 0,-8 1-16 15,13 18 98-15,-7-18-82 16,-6 2 9-16,0-2-11 0,0-1-28 0,-19 12-13 16,-3-18-41-16,22 1 7 0,-27-1-10 15,8-3-53-15,3 0-81 0,-15-3-353 16,12-3 134-16,9 0-99 0,-3 0-92 16,1 0-29-16,6-23 107 0</inkml:trace>
  <inkml:trace contextRef="#ctx0" brushRef="#br0" timeOffset="5768.8703">18896 7304 1474 0,'0'0'121'0,"0"16"89"0,0-16 61 0,0 0 43 15,0 16 117-15,0 1-252 0,0-17-11 16,16 17 0-16,-16-9 0 0,0 11 72 16,0-9-165-16,0 0-35 0,0-2-12 15,0 1-28-15,0-2-44 0,0 8-262 16,0-10 79-16,0-2-46 0,0-1 3 15,0 0-114-15,0-2-120 0,0 0-541 16,0-17 623-16,0 17 200 0</inkml:trace>
  <inkml:trace contextRef="#ctx0" brushRef="#br0" timeOffset="5971.0268">19102 7068 1269 0,'21'-38'259'0,"-15"25"-29"0,-2 5 44 16,5 3-73-16,-9 3-34 0,0 1-69 15,0 0-10-15,0 1-54 0,0 0 22 16,0 0 26-16,0 21 14 0,0 3 47 16,0-9-111-16,-17 0-15 0,17 0-3 15,0 2-16-15,0-2-5 0,0 14-106 16,0-16 11-16,0-2-74 0,0 0-139 16,0-2-222-16,21-1-704 0</inkml:trace>
  <inkml:trace contextRef="#ctx0" brushRef="#br0" timeOffset="6976.8242">23571 7581 921 0,'0'0'62'0,"0"0"76"0,0 20 82 16,0-1 346-16,0-6-318 0,13 3-45 16,-13 4-54-16,0 3-10 0,8 2-35 0,-2 29 58 15,-6-23-114-15,0-1-9 16,0-3-19-16,0 0-6 0,0-1-4 15,0 11-4-15,-18-23 7 0,18-6 6 0,0-2 19 16,-13-4 5-16,13-2 19 0,-12-21-50 16,12 21-25-16,0-34-5 0,0 11-12 15,0-6-11-15,0-34-9 0,23 28 35 16,-23-1-15-16,29 0 9 0,-11-1-2 16,32-36-13-16,-23 41 20 0,4 0 15 15,0 4-3-15,0 4-6 0,0 5 3 16,24-7-11-16,-30 20 6 0,-6 1 7 15,-5 5-11-15,-1 0 20 0,-5 0-2 0,-6 19 9 16,-2 1-11-16,0-20-4 0,0 27 0 16,-31-10-9-16,-6 16-16 0,14-15 11 15,-2 2 11-15,0-3 7 0,-1 1-4 16,5 1 12-16,-12 14-17 0,18-13 7 16,7-4 0-16,0 2 5 0,8 0-2 15,0 0-1-15,0 14 0 0,0-14 15 16,0-2 4-16,23-1-5 0,-23 0 14 15,22 15-4-15,7-15-29 0,-14-4-14 16,-1 0 16-16,1 1-4 0,-15-2 13 16,27 11 9-16,-19-11-17 0,-2 0-11 0,0-1-27 15,0 0-36-15,-6 0-31 0,9 4-258 16,-7-6 104-16,2-7-92 0,-4 1-35 16,6 0-35-16,11-1-226 0</inkml:trace>
  <inkml:trace contextRef="#ctx0" brushRef="#br0" timeOffset="7317.3973">24336 7496 908 0,'0'0'90'15,"0"0"82"-15,0 25 91 0,0-25 14 16,0 27 2-16,0 11 111 0,0-13-256 16,0 0-23-16,0 4-29 0,0-1-5 15,0 1-29-15,-16 31 15 0,16-30-58 16,-13 0 5-16,13-3-4 0,0-1-26 0,-4 21-103 15,4-30-7-15,0 1-33 16,0-5-59-16,0-4-81 0,0-4-108 0,21-2-364 16,-21-3 429-16,20 0 148 0,-20-30 67 15</inkml:trace>
  <inkml:trace contextRef="#ctx0" brushRef="#br0" timeOffset="7535.6883">24644 7370 1032 0,'8'-2'95'0,"-5"2"99"0,-3 0 59 16,0 26 71-16,0 9 180 0,0-10-285 0,0 4-32 16,0 3-7-16,0 4 15 0,0 35 151 15,0-33-205-15,0 4-33 16,16-1-15-16,-16 2 5 0,0-1-28 0,0 36-2 16,0-42-88-16,10-2-2 0,-10-6 20 15,0-6-11-15,7-4-35 0,1 4-174 16,-6-14 63-16,0-5-26 0,0-3-74 15,2 0-94-15,2-20-538 0,-1 20 393 16,1-31 80-16,2 12 69 0,2-4 30 16,3-4 154-16</inkml:trace>
  <inkml:trace contextRef="#ctx0" brushRef="#br0" timeOffset="7697.8048">24805 7820 767 0,'3'-14'91'0,"-3"-6"341"0,0 16-117 16,-21-1-18-16,21 3-50 0,-29 1-31 0,6 1-45 15,-33 0 12-15,29 0-131 0,-4 0-32 16,-4 0-9-16,2 0-3 0,-31 0 3 15,35 0-35-15,2-16-67 0,0 16-67 16,5 0-106-16,3-12-131 0,-6 12-564 16,19-11 514-16,6 11 164 0</inkml:trace>
  <inkml:trace contextRef="#ctx0" brushRef="#br0" timeOffset="8067.4134">25413 7532 1387 0,'4'0'-1'15,"-4"0"-10"-15,0 0 12 0,0 0 94 16,-20 0-10-16,20 0 14 0,-17 0-9 16,3 0 7-16,-7 0-16 0,-20 0 17 15,16 0-101-15,-2 0 6 0,2 0-23 16,4 0 14-16,-10 0-49 0,21 0 0 15,2 0-25-15,2 19-2 0,6-19 0 16,-4 0 40-16,1 14-7 0,3-14 47 0,0 12-11 16,23-12 7-16,-23 14 15 0,27-4 19 15,10 14 157-15,-16-11-52 0,0 3 6 16,-1 4-17-16,1-1-15 0,10 30 55 16,-19-23-128-16,-3 3-6 0,-9 0-4 15,0-1 17-15,0 1 1 0,-29 21 27 16,-13-29-66-16,15 1 3 0,-4-5-14 15,0-3-38-15,-2-4-48 0,-27 7-389 16,34-11 69-16,3-3-44 0,4-3 13 0,7 0 73 16</inkml:trace>
  <inkml:trace contextRef="#ctx0" brushRef="#br0" timeOffset="8231.451">25010 7921 1523 0,'0'0'66'15,"0"0"233"-15,0 15-87 0,0-15-28 16,21 0-41-16,-21 26 6 0,0-2 61 16,0-7-141-16,0-3-23 0,0 5-4 15,0-2-22-15,0 0 3 0,0 13-16 0,0-17-33 16,0-2-57-16,0-2-48 16,-15-3-39-16,15 0-359 0,0-6 93 0,0 0-34 15,0-19 8-15,0 19 95 0,0-32 180 16</inkml:trace>
  <inkml:trace contextRef="#ctx0" brushRef="#br0" timeOffset="8447.6189">25376 7414 1508 0,'10'-1'46'0,"3"1"209"16,-5 0-62-16,-4 27-22 0,0-27-41 0,2 28-7 15,-1-10-37-15,-1 18 39 16,-4-18-84-16,0 2-19 0,0-1 0 15,0 2-24-15,-21 12-122 0,21-19-19 0,0 0-102 16,0-4-139-16,0 0-148 0,0-7-10 16</inkml:trace>
  <inkml:trace contextRef="#ctx0" brushRef="#br0" timeOffset="11660.431">3175 7657 1264 0,'0'2'44'15,"0"0"37"-15,-19 0 46 0,19-1 73 16,-22-1 197-16,22 0-221 0,-27 0-64 15,8 0-32-15,3 0 12 0,-5 0-27 16,-20 18 76-16,16-1-84 0,0-17-3 0,2 23 8 16,-1-7-1-16,1 2-26 0,-14 21 31 15,18-18-58-15,5 3 15 0,3-3-6 16,5 1-4-16,2 14 6 0,4-21-21 16,0 2 4-16,0-3 11 0,0-2-12 15,27-1 11-15,-7 5 2 0,-20-10-10 16,27 1 0-16,-14-7 3 0,3 0-12 15,-1 0 11-15,14 0 3 0,-17-24 15 16,3 24-4-16,-3-29-20 0,0 11 9 16,9-26-9-16,-13 22 6 0,-2-1-2 15,1 2-11-15,-3 2-3 0,0 4 2 0,2-5-27 16,-6 12 21-16,2 8 1 0,4-4-5 16,-1 4 11-16,-1 0-5 15,14 28 1-15,-7-28 16 0,3 28 1 0,1-11-23 16,1 3 28-16,15 15 4 0,-14-19-18 15,-3 1-70-15,1 0-70 0,-3-2-108 16,-4-4-180-16,7 9-798 0,-11-14 676 16,2-3 195-16</inkml:trace>
  <inkml:trace contextRef="#ctx0" brushRef="#br0" timeOffset="12521.9556">3493 7261 960 0,'0'0'103'0,"0"13"91"15,0-13 96-15,0 0 69 0,0 0 185 16,0 0-368-16,0 0-30 0,0 0-24 16,0 0 4-16,21 0-21 0,-4 0 28 15,-17 15-99-15,20-15-11 0,-7 0 5 0,1 0-20 16,13 0 3-16,-12 0-4 16,-3 0-11-16,2 0 10 0,1 0 7 0,-3 0-32 15,11 0 32-15,-13 0-33 0,-1 0 7 16,1 0-34-16,-4 0-20 0,0 0-4 15,3 0-32-15,-7 0 77 0,-2 21 30 16,0-21 1-16,0 17 3 0,-19-1 3 16,19-16-13-16,-21 16 10 0,21-7 4 15,-22-1-17-15,22-1 5 0,-23 4-71 16,6-6 40-16,17-5 6 0,-8 5-7 16,8-3 4-16,0-2-37 0,0 1 55 15,0-1-8-15,0 0 18 0,0 0 0 16,0 0 15-16,17 0 55 0,-17 0-12 0,18 18-4 15,-18-18 20-15,21 11-16 0,2 5 38 16,-11-16-70-16,-4 18 3 0,1-7-1 16,-9-1-1-16,0 0 8 0,0 9 43 15,0-8-44-15,-27-2-15 0,27-1-22 16,-33 0-2-16,10 0-55 0,-18 0-225 16,20-4 72-16,2-3-26 0,1 1-26 15,7-2-106-15,1 0-593 0,4 0 477 16,6 0 148-16</inkml:trace>
  <inkml:trace contextRef="#ctx0" brushRef="#br0" timeOffset="13035.2049">4236 7601 1331 0,'0'0'126'0,"22"21"101"16,-22 0 446-16,0-21-373 0,17 28-43 16,-17-9-33-16,0 3-35 0,14 24 94 15,-14-22-215-15,15 0-12 0,-15 2-52 16,6-2-7-16,-6-3 1 0,6 17-217 0,-2-22-17 15,-2-2-126-15,2-2-68 16,-4-6-148-16,0-5-39 0,0-1-382 0</inkml:trace>
  <inkml:trace contextRef="#ctx0" brushRef="#br0" timeOffset="13200.4255">4438 7786 1396 0,'0'-3'102'0,"10"3"111"16,-10 0 441-16,0 0-312 0,0 0-71 15,0 0-38-15,-26 0-40 0,-16 23-20 16,15-23-129-16,0 0-13 0,-1 16-15 0,-3-16-32 16,0 0-80-16,-29 10-292 0,35-10 106 15,4 0-43-15,-2 0-59 16,7 0-89-16,1 0-8 0,1 0-383 0,12 0 637 16</inkml:trace>
  <inkml:trace contextRef="#ctx0" brushRef="#br0" timeOffset="13789.3182">5213 7684 960 0,'0'0'31'0,"0"0"55"0,0 0 75 15,0 0 299-15,0 0-240 0,0 0-45 0,-20 0-41 16,20 0-12-16,-25 0-24 15,-2 0 72-15,10 0-103 0,3 0 4 0,-3 0-5 16,-1 0-6-16,-13 20 54 0,12-20-78 16,3 29 19-16,-3-12-26 0,0 2 1 15,5 1 14-15,-9 23-26 0,15-21-12 16,2-1-13-16,0-3 16 0,6-1-2 16,0 12 9-16,0-18-11 0,0-3-1 15,22 1 5-15,-22 0-20 0,17-3 12 16,12 4-13-16,-15-9 9 0,1-1-4 15,1 0 2-15,-1 0 4 0,1-22 0 16,11-6 20-16,-17 13-33 0,3-5-8 0,-7 0 0 16,4-2-27-16,1-20 39 0,-7 24 16 15,0 0-7-15,2 4-4 0,-6 5-5 16,2 0-16-16,0 5-18 0,-2-1 34 16,4 5 0-16,1 0 9 0,1 0 15 15,-2 22-10-15,12 1 62 0,-5-9-52 16,1 1 6-16,1 0-16 0,-3 5 2 15,15 8 34-15,-13-14-76 0,5-1-66 16,-5-2-76-16,3-1-145 0,-3-2-169 16,17-1-721-16,-15-5 729 0</inkml:trace>
  <inkml:trace contextRef="#ctx0" brushRef="#br0" timeOffset="14748.0651">4825 7236 866 0,'-2'-12'100'0,"2"2"103"0,0-1 52 15,0 3 7-15,0 3 50 0,0 3-249 32,0 2-8-32,0 0 25 0,0 0 36 0,0 30 4 0,16 9 94 0,-16-13-132 0,0 4 7 15,17 3-19-15,-17 6 15 0,10 1 0 16,9 41 57-16,-9-38-105 0,-4-1-4 16,0 2-14-16,5-4 15 0,9 39 16 15,-11-44-17-15,-3 1-13 0,0-7 0 16,13 45-4-16,-19-59-2 15,2-1-5-15,0 0 10 0,2 0 16 16,-4-13 47-16,0 1 47 0,0 0 33 16,0-2 33-16,0 0-43 0,0 0-47 0,0 0-86 15,0 0-8-15,0-23 11 0,0 23-41 16,0-17-62-16,0 17 49 0,-19-22 59 16,19 11-31-16,0-4 21 0,0 1 2 15,0-23-14-15,0 17-5 0,0-2-13 16,0 3-15-16,0-1 37 0,19-24-27 15,-19 25 4-15,16 1 1 0,-16 1 2 16,17 2 13-16,-3-1 11 0,9-3-70 16,-17 13 39-16,7 1-5 0,-1 0 17 15,5 2-21-15,1 3-22 0,20 0-39 16,-20 0 44-16,7 0 32 0,-4 23-2 0,-1-23-28 16,15 41-8-16,-22-23 50 0,3 0 1 15,-5 4 18-15,-3 4-19 16,0-2-2-16,-2 28 47 0,-6-26-45 0,0-2 6 15,0 0-6-15,0-1-10 0,-22-5 50 16,-3 15-22-16,8-22 2 0,-1 1-34 16,-3-7 32-16,-6-1-33 0,-20-4 14 15,24 0-27-15,-6 0-17 16,-29-40-378-16,46 40 237 0,-1-17-35 16,5 17-42-16,-2-17-517 0,10 5-202 15,0-10 207-15</inkml:trace>
  <inkml:trace contextRef="#ctx0" brushRef="#br0" timeOffset="15559.7809">5451 7209 1471 0,'0'-16'42'0,"0"16"36"0,0 0 64 16,27-21 233-16,-2 5-232 0,-11 16-58 15,3-16-57-15,-3 16-3 0,5-14-4 16,12 6 0-16,-17 8-21 0,3 0 4 16,-5 0-6-16,1 0 9 0,5 0-21 15,-7 24 12-15,-5-24 8 0,-2 22 9 0,0-8-17 16,-4 1 14-16,2 21-8 0,-2-18 2 15,0 1-1-15,0 1 17 16,-19 0-7-16,3 10 26 0,16-15-35 0,-21 0-2 16,21-5 6-16,-18 0-15 0,7-1 4 15,1 3 2-15,0-8 3 0,10 0 1 16,-7-4 19-16,7 2 3 0,0-2 63 16,0 0-60-16,0 0 6 0,0 0-13 15,0 0 3-15,19 0-5 0,-4 0 21 16,-15-18-45-16,22 18 14 0,-9 0-11 15,1 0 1-15,1-13 7 0,11 13-20 16,-13 0 5-16,-1 0-2 0,-1 0 4 0,-1 0-4 16,0 0-1-16,-8 0 23 15,0 0-5-15,0 17 1 0,-2-17-2 0,0 15 3 16,0 2 44-16,-18-17-12 0,18 19 4 16,0-9 1-16,-25 1-13 0,25-1-3 15,-37 8 4-15,24-10-14 0,1 0-2 16,-4 0-8-16,3-4 5 0,-18 3-49 15,19-6-36-15,-5-1-63 0,3 0-81 16,1 0-112-16,-1 0-142 0,-7-22-594 16,13 22 599-16,2-16 187 0</inkml:trace>
  <inkml:trace contextRef="#ctx0" brushRef="#br0" timeOffset="16520.3148">6964 7601 1808 0,'0'5'73'0,"17"2"229"15,-17-4-67-15,0-3 10 0,0 0 32 16,0 0 54-16,0 0-11 0,0 0 217 16,-27 0-390-16,8 0-10 0,-4 0-79 15,-1 0 9-15,-26 0-30 0,21 0-59 16,2 0-88-16,2 0-141 0,7 0-154 0,-5 0-139 15,-8 0-872-15,19 0 755 16,3 0 90-16,1 0 233 0</inkml:trace>
  <inkml:trace contextRef="#ctx0" brushRef="#br0" timeOffset="16696.4403">6931 7774 1975 0,'2'10'129'0,"-2"2"79"0,0-5 58 15,0 1 17-15,0-3-20 0,-23 6 222 16,23-7-292-16,-29-2-23 0,13 1-64 16,-9 1-60-16,-27-4-8 0,26 0-155 15,-1 0-86-15,0 0-150 0,4 0-131 16,4-18-121-16,-7 18-805 0,17-16 852 0</inkml:trace>
  <inkml:trace contextRef="#ctx0" brushRef="#br0" timeOffset="17545.077">6731 6715 1742 0,'0'-9'54'0,"0"-1"55"15,20 2 45-15,5-13 208 0,-11 11-223 16,5 2-28-16,0 0-29 0,1 2-4 15,1 3-5-15,22-4 20 0,-26 6-70 16,0 1-38-16,-3 0 13 0,-4 0 1 16,-3 0-4-16,3 26 36 0,-8-26-14 15,0 21 18-15,-2-21-9 0,0 57 6 16,0-43-27-16,-19 1-2 16,3 14 23-16,16-16-16 0,-19-1 2 15,7 1-7-15,-1 2-4 0,13-5 6 0,-18 12-16 16,8-14-12-16,10 2 3 0,-9-3-31 15,9 1-36-15,0 6-231 0,0-10 76 16,0 1-110-16,0-1-110 0,0-1-59 16,0-1 13-16</inkml:trace>
  <inkml:trace contextRef="#ctx0" brushRef="#br0" timeOffset="17893.6569">6892 7191 623 0,'0'3'36'0,"0"1"73"0,0 1 324 16,18-5-150-16,-18 4-11 0,0-2-47 16,0-1-32-16,0 1 51 0,0 0-161 15,0-2-12-15,0 1-19 0,0-1-22 16,0 0 12-16,0 0 45 0,0 0-39 15,-18 0-26-15,18 0 0 0,0 0-6 16,-17 21-6-16,7-7 35 0,10-14-26 16,-10 11-13-16,10-11 0 15,-5 0-3-15,5 7 14 0,0-7-8 0,0 0 22 16,0 0-11-16,0 0 12 16,0 0-23-16,0 0 0 0,0 0-1 0,25 0 1 15,-25-16 9-15,23 16-15 0,-23 0 17 16,17-13-22-16,-17 13-18 0,10-13-89 15,-10 13-100-15,0 0-250 0,0-9-213 16,0 2-20-16</inkml:trace>
  <inkml:trace contextRef="#ctx0" brushRef="#br0" timeOffset="24327.8728">8461 7297 1365 0,'20'-17'10'16,"-3"0"54"-16,6-13 337 0,-13 15-113 15,-4 5-6-15,-4 3-70 0,-2 0-43 16,0 1-42-16,0 6-123 16,-18 18 151-16,18-18-17 0,-21 30 27 15,2-5-28-15,-1 3-9 0,-42 44 35 0,-9 16-64 16,5 8-59 0,35-45-36-16,2 4-4 0,2 2 23 0,7 3 4 15,1 0-5-15,-6 64 6 0,15-63-31 16,6-3 10-16,4-3-12 0,0-6 11 15,0-2 2-15,31 31-33 0,-31-41-17 16,29-6-41-16,-13-4-23 0,7-5-64 16,14 13-245-16,1-18-201 15,-5-17-491-15,-21 0 492 0,-4 0 112 16</inkml:trace>
  <inkml:trace contextRef="#ctx0" brushRef="#br0" timeOffset="24796.0994">8779 8036 1019 0,'4'-7'318'15,"-2"-1"215"-15,-2 4-326 0,0 2-32 16,0 0-49-16,0-3-21 0,-25 4-26 0,1-3 97 15,24 2-97-15,-27 2-3 0,12 0-12 16,-3 0-12-16,-13 0 37 16,16 19-49-16,1-19-11 0,-3 19-19 0,3-19 3 15,-32 42-22-15,34-29 7 16,-1-1 5-16,-1 8 9 0,10-8-7 16,2-4 0-16,2 2-3 0,0-1-1 15,0 7-1-15,25-11-21 0,-25 2-5 16,18-1-3-16,-18-3 13 0,33-2 2 15,2 0 7-15,-16-1-5 0,0 0 23 16,-3 0-11-16,7-23 9 0,-4 23 8 0,9-19-24 16,-13-4 21-16,-5 8-19 0,1 2 11 15,-3 2 1-15,0-12 11 0,-6 15-7 16,2 0 11-16,-2 8-32 0,0-8 8 16,-2 8-20-16,0 0-21 15,0 23 129-15,21 1-9 16,-21-10-47-16,19-1-23 0,-19 3-3 15,16 0 5-15,-3 11-41 0,5-14-32 16,-9-1-71-16,7-3-72 0,-4 0-134 16,17 0-758-16,-12-9 483 0,4 0 151 15</inkml:trace>
  <inkml:trace contextRef="#ctx0" brushRef="#br0" timeOffset="25106.2765">9639 7615 1008 0,'2'0'119'16,"0"19"82"-16,4-19 37 0,-2 40 240 15,-1-22-332-15,1 4-63 0,-4 6-37 16,0 0-23-16,0 31 7 0,0-30-27 16,0 3 6-16,0-3-34 0,0-1-40 15,0-4-52-15,0 11-298 0,0-23 109 16,0-2-8-16,0-3 17 0,0-4-28 16,0-3 101-16</inkml:trace>
  <inkml:trace contextRef="#ctx0" brushRef="#br0" timeOffset="25259.413">9811 7877 925 0,'4'-6'123'16,"2"6"693"-16,-6 0-570 0,-23 0 111 15,23 0-228-15,-35 0-34 0,8 23-44 16,-4-23-29-16,-41 16 14 0,35-16-31 16,-1 14-19-16,3-14-46 0,0 0-65 15,-33 0-627-15,53 0 301 16,5 0-66-16</inkml:trace>
  <inkml:trace contextRef="#ctx0" brushRef="#br0" timeOffset="25674.9004">10044 7418 1923 0,'2'23'89'0,"-2"-8"4"15,0 0 56-15,2 63 484 16,4-29-428-16,-3-23-129 16,-1-1-13-16,2 0-5 0,-2-1-16 15,10 21 28-15,-8-25-58 0,0 0 14 16,-1-4-18-16,1-4 1 0,2 4 20 16,-6-14-9-16,0 0-18 15,0-2 1-15,0 0-53 0,0 0 0 0,23-25-15 16,-23 25-10-16,37-41 0 0,-19 27 68 15,1-4-3-15,4 4 11 0,0-1-17 16,-1 4 3-16,34 3 5 0,-29 8 6 16,0 0 1-16,4 0 13 0,-4 0-4 15,22 26 45-15,-32 9-28 0,-7-14-2 16,-6 5 1-16,-4 0-5 0,0 2 19 16,-20 29 16-16,-28-30-30 0,17-2-41 15,-2-2-39-15,-2-7-23 0,-29 8-237 16,8-16-120-16,23-8-310 15,21 0 248-15,12-26-33 0,-9 26 143 0</inkml:trace>
  <inkml:trace contextRef="#ctx0" brushRef="#br0" timeOffset="25985.3362">10683 7017 1391 0,'-17'-8'108'0,"17"3"-60"16,-6 2 34-16,6 2 13 0,0 1 76 16,0 0 44-16,27 21 180 0,-27 14-244 15,29-10 3-15,-10 7-3 0,3 7 37 16,7 6 23-16,27 60 221 0,-23-46-261 15,2 7-86-15,-4 0-46 0,2 3-14 16,17 66-7-16,-19-15 39 16,-25-10-22-16,-6-62-29 0,0-6 0 0,-35-8 5 15,10-3-15-15,-29 16-171 16,-8-25-279-16,31-20 82 16,-16-2-507-16,18-22-194 0,19-28 149 15,10 27 711-15</inkml:trace>
  <inkml:trace contextRef="#ctx0" brushRef="#br0" timeOffset="26294.748">11778 7012 511 0,'7'-2'33'15,"-7"2"26"-15,0 0 33 0,0 0 83 16,-46 67 498-16,30-40-492 16,-7 5 0-16,-18 44 165 0,16-31-206 15,0 4-14-15,-35 97 142 16,46-98-198-16,1 1 5 0,5 1-8 16,0 43 46-16,8-47-90 0,0-2 3 15,0 1-9-15,0-3-4 0,24-3 4 16,1 30-34-16,-25-38 17 0,33-7-3 0,-16-3-25 15,1 0-50-15,5-6-69 16,45 5-712-16,-16-20-83 16,-27 0 462-16,0-32 104 0</inkml:trace>
  <inkml:trace contextRef="#ctx0" brushRef="#br0" timeOffset="26955.2701">12101 7457 531 0,'4'0'44'15,"0"22"75"-15,0 1-10 0,0-23 25 0,1 22 25 16,-1-12 43 15,-4 1-37-31,6 9 74 0,-4-11-164 0,-2-2 15 0,0-2-18 0,2 0 4 0,-2 0 101 0,0-5-80 16,0 0 17-16,0 0-11 0,0 0 0 15,0 0-23-15,0 0 6 0,0 0-73 16,0 0 3-16,0 0-6 0,0 0 3 16,0-13-7-16,0 13-9 0,0 0-4 15,0 0 14-15,0 0 1 0,0 0 9 16,0 0 19-16,0 0 2 0,0 0 22 0,0 0 29 16,0 0 24-16,0 0 0 15,0 0 63-15,0 0-127 0,0 0-8 0,0 0-16 16,0 0 0-16,-14-18 3 0,14 18-20 15,-17-13 3-15,17 13-20 0,-19 0 1 16,7 0 0-16,-11 0-7 0,9 0 12 16,-1 0 0-16,-1 0-3 0,-1 0 8 15,-8 20 35-15,11 0-10 0,0-5 10 16,-3-1-26-16,7 3-9 0,1-1 3 16,-9 16 18-16,7-14-1 0,5 0-4 15,0-2-4-15,6-1-8 0,0-3 3 16,0 12 50-16,0-12-39 0,0-5 6 0,21-1-13 15,-21-1-1-15,18 4-9 0,7-8-22 16,-10-1 3-16,1 0 38 0,-1 0-18 16,22-18 20-16,-6-8-97 15,-19 11 31-15,11-23-24 0,-15 18 42 16,-2-2-7-16,-3 0-11 0,1 0 27 16,-2-17-27-16,-2 24 27 0,0 1 20 15,0 4-23-15,0 2-8 0,0 6-4 16,0 0-24-16,0 2 64 0,0 0-17 15,0 20 18-15,0-20 6 0,0 25-13 16,25 9 53-16,-9-16-44 0,-16 3 11 0,23-3-24 16,-9 2-1-16,15 14-140 0,-18-17-11 15,3-3-83-15,-2-3-94 0,3-2-169 16,-1-4-136-16,13-5-576 0</inkml:trace>
  <inkml:trace contextRef="#ctx0" brushRef="#br0" timeOffset="27344.7725">12533 7207 2007 0,'0'-8'107'0,"25"0"29"0,2-8 191 0,-13 9-212 16,3 0-28-16,30-5 67 15,-30 6-115-15,-9 6-25 0,4 0 5 16,3-1-32-16,-11 1 4 0,-2 0-15 16,4 0 23-16,-4 0-9 0,0 0 19 15,0 24 9-15,-2 0-7 0,0-5-18 16,0 0 8-16,-22 3-15 0,22 2 11 16,-17 20 11-16,-3-23 13 0,20-1-6 0,-21 0-11 15,6 29 15-15,-1-36-9 16,8 2-14-16,1 6 8 0,1-12-2 15,6 0 6-15,0-2 10 0,0 0-9 16,0 4-25-16,31-6-40 0,-31-2-52 16,25-1-61-16,27 0-1044 15,-32-2 658-15,3 0 99 0,0 0 157 16</inkml:trace>
  <inkml:trace contextRef="#ctx0" brushRef="#br0" timeOffset="27610.9678">13517 7724 2120 0,'0'3'90'0,"0"-1"3"0,0-2 134 16,-19 0-113-16,19 0-23 0,-20 0-23 15,20 0-33-15,-54 0-18 0,33 15-10 16,1-15-4-16,-5 0-31 0,4 0-53 16,0 0-85-16,-12 0-439 0,19 0 120 15,4-15-16-15,3 15 54 0,3 0 100 16</inkml:trace>
  <inkml:trace contextRef="#ctx0" brushRef="#br0" timeOffset="28120.1858">14164 7583 1670 0,'2'8'131'0,"-2"-7"-6"15,0 0 38-15,0-1-4 0,0 0-2 16,-21 0 113-16,21 0-172 0,-29 0-2 16,11 0-4-16,-5 0-10 0,0 0 5 15,-30 0 46-15,26 23-82 0,2-23-23 0,0 25-17 16,4-9 2-16,5-1 5 0,-13 22 1 15,19-17-11-15,-1-2-10 0,7 2-2 16,4-4 12-16,0 20 16 0,0-22-5 16,0 2-5-16,0-2 4 0,23-2-24 15,-23-1 1-15,18 4-16 0,13-14 25 16,-16 0-6-16,1-1 0 0,3 0 2 16,0-21-27-16,14-5-39 0,-15 10 21 15,-3-2 4-15,-1-2 4 0,-1 1-2 16,5-17-15-16,-12 20 49 0,3 2-5 0,-7 3 7 15,2 3-4-15,0 2-23 0,-4 0-31 16,2 6 27-16,0 0 25 16,0 0 18-16,0 18-11 0,3-18 21 0,5 40-5 15,-4-21 1-15,0 2-30 0,0-2 18 16,3 3-13-16,9 19-169 0,-11-23-25 16,5-3-139-16,0-3-121 0,1-3-82 15,3-4-10-15</inkml:trace>
  <inkml:trace contextRef="#ctx0" brushRef="#br0" timeOffset="28543.865">14383 7370 1599 0,'0'0'-8'15,"0"0"16"-15,0 0 38 0,0 0 47 16,19 24 42-16,1 22 264 15,3-25-311-15,16 62 92 16,-26-53-156-16,5 32 2 0,-9-28-26 16,-3-2 9-16,-6-3-7 0,2-4 14 0,-2 1-7 15,0 11 22-15,0-24 1 16,0-3 37-16,0-5 35 0,0-3-2 0,0-2 46 16,0 0-140-16,0-22 4 15,0 22-15-15,0-26-5 0,0 10 15 0,0-19-18 16,25 14 6-16,-25 0-17 0,31 3 16 15,-15 3-2-15,7 1 0 0,20-6 2 16,-22 14 0-16,2 6 6 0,2 0-16 16,-5 0 7-16,22 29-13 15,5 24 11-15,-32-1 20 16,-13-27 6-16,-2 1 14 0,0 1-3 16,-23 23-12-16,-31-12-8 15,7-11 23-15,20-18-24 0,6-3-1 16,0-2-17-16,3-3-6 0,1-1-43 0,-8 0-291 15,17 0-3-15,8-21-163 16,-4 21-35-16,4-25-14 0,0 25 159 0</inkml:trace>
  <inkml:trace contextRef="#ctx0" brushRef="#br0" timeOffset="28787.8815">15274 7424 779 0,'-21'0'38'0,"21"28"33"16,0-9 61-16,0 1 59 0,-14 27 181 16,14-20-234-16,0 0-55 0,0 1-33 15,0 1-31-15,0-3-18 0,0 25-111 16,0-30-35-16,0-1-81 0,0-5-52 15,14-2-15-15,-14-5-244 0,0-8 388 16</inkml:trace>
  <inkml:trace contextRef="#ctx0" brushRef="#br0" timeOffset="28907.9636">15309 7586 1030 0,'0'-9'54'0,"0"2"33"0,0 2 8 15,0 2 49-15,0 3-127 0,0 0 12 0,0 0 9 16,-25 0-1-16,25 21 9 0,-87-5 6 15,63-16-55-15,-28 12-106 16,29-12-93-16,1 0-89 0,7 0-74 16,5 0 42-16</inkml:trace>
  <inkml:trace contextRef="#ctx0" brushRef="#br0" timeOffset="29359.329">15514 7310 1535 0,'0'0'62'0,"-15"24"65"16,15-7 47-16,0 0 49 0,-10 26 130 16,10-15-225-16,0 1-25 0,0 3-20 15,0-2-17-15,0 32 28 0,25-33-65 16,-25 1 6-16,0-6-10 0,20-3-9 15,-20-2-16-15,0 6 2 0,0-18 7 0,11-1 23 16,-11-1-9-16,0-4 16 0,0-1-1 16,0 0-28-16,0 0-46 0,0-28-22 15,0 28-10-15,22-27-11 0,3-5-38 16,-6 13 88-16,-3 2 1 0,7 1 15 16,0 3 17-16,4 2-14 0,29 1-2 15,22 10-8 1,-34 49-3-16,-24-27 24 0,-9-1 24 15,1 5-2-15,-8 2 15 0,-2 34 19 0,-2-32-22 16,-25 0-16-16,25-2-10 16,-39-3 17-16,-13 19-1 0,23-28-6 15,3-4-12-15,-1-5-25 0,0-1-46 0,2-4-58 16,-14-2-419-16,26 0 74 0,3-29-63 16,6 29 10-16,-4-37 98 0</inkml:trace>
  <inkml:trace contextRef="#ctx0" brushRef="#br0" timeOffset="29686.9019">15971 7376 2102 0,'4'-6'15'0,"0"1"18"15,6-1 27-15,5-1 8 0,1-3 13 16,21-1 26-16,-16 5-80 0,6 3-20 15,-4-1-7-15,4 4 5 0,10 0-5 16,-21 0 2-16,1 0-7 0,-7 18 7 16,-4-18 5-16,-1 17 2 0,-5 8-11 15,0-12 0-15,-21 2 0 0,21 3 10 16,-27-6 3-16,27 6 4 0,-48 14 32 16,32-17-25-16,3 0 3 0,3-2-16 15,-13 20 49-15,23-24-36 0,-4 9 69 16,4-14-51-16,0 1 11 15,0 1 37-15,0-2-65 0,31-3-20 16,-14 1-24-16,1-2-62 0,32 0-262 16,-19 0 41-16,-4 0-90 0,8-26-75 15,-4 26-48-15,2-29 86 0</inkml:trace>
  <inkml:trace contextRef="#ctx0" brushRef="#br0" timeOffset="29953.024">16491 6991 1191 0,'0'0'104'0,"0"23"71"0,23-6 75 16,14 23 326-16,-10-12-325 0,4 8-9 16,9 6-9-16,-5 8 33 0,6 6-8 15,36 64 194-15,-46-56-302 0,-2 4-46 16,-5-1-28-16,-11 1-33 0,-7 104 88 15,-33-121-104-15,-27 37-14 16,19-52-10-16,-2-6-30 0,-2-2 5 16,-7-2 6-16,1-1-71 0,-28 16-346 0,38-26 25 15,8-1-56-15,9-1-25 0,3 0-146 16,7 7-572-16,4-12 757 16</inkml:trace>
  <inkml:trace contextRef="#ctx0" brushRef="#br1" timeOffset="48336.3493">9102 8581 1424 0,'22'0'222'16,"-11"0"181"-16,-11 0-240 0,0 0-13 15,0 0 188-15,0 0-61 16,-17 17-70-16,-6-17-98 0,9 0-19 15,-9 0-27-15,-2 0-14 0,-6 0-53 16,-124 12 58 0,130-8-42-16,1-4-9 0,-20 0-33 15,24 4 29-15,3-4-7 0,-2 0 2 16,-14 0-13-16,27 0 8 16,0 0-10-16,6 0 2 0,-2 0 15 15,2 0 19 1,19 0-41-16,-19 0 26 0,22 0-15 0,-1 0 17 15,24 0 7-15,-16 0-1 0,0 0-5 16,0 0 9-16,2 0-20 0,-4 0 4 16,43 0-7-16,-41 0 42 15,-14 0 28-15,-11 0 65 16,-4 0-72-16,0 0-11 0,-23 0-16 16,23 0-16-16,-37 0-6 0,-23 0-23 15,25 0 13-15,-2-14 32 0,-3 14 7 16,5 0-23-16,-2 0-11 0,-23 0-28 15,33 0 34-15,4 0-3 0,5-8-19 16,-23 4 46-16,32 4-40 16,5-4-68-16,4 1 43 0,21 3-64 15,8-2 13 1,89-9-52-16,-92 11 83 16,59 0-32 15,29 16 24 0,-292-6-62-15,0-10-504-1,137 0 65-15,27 0 146 0,3-16-22 16,5 16 33-16,-2 0 103 0</inkml:trace>
  <inkml:trace contextRef="#ctx0" brushRef="#br1" timeOffset="49100.801">8913 8732 776 0,'0'-1'44'16,"0"-1"315"-16,0 0-257 15,0 2-41-15,0 0 147 0,0 0-63 16,17 0 9-16,-17 0-17 0,19 0-11 16,3 24 58-16,-7-6-115 0,3-5-4 15,5-1-16-15,0 4 0 0,4-2 1 16,35 12 11-16,-25-15-37 0,4 2-13 15,1-4 16-15,7-2-3 0,125 3 9 16,-110-7-29-16,91-3 14 0,-64 0-14 16,6 0-9-16,2-22 10 0,7 22-16 15,10-20 11-15,117-4-14 0,-111 11 11 16,209-29 29-16,-230 30-10 16,180-29-3-16,-194 27-5 15,155-32 30-15,-168 31-32 16,-3 1 5-16,-1 0-6 0,-4 1-2 15,46-10-8 1,49-13-5-16,-99 17 23 16,-50 15-7-16,-3 2-30 0,-1-2-113 15,-4 4-199-15,-4 0-349 16,0 0-595-16</inkml:trace>
  <inkml:trace contextRef="#ctx0" brushRef="#br1" timeOffset="49686.0912">12233 8472 834 0,'0'-4'120'16,"11"-7"535"-16,-11 7-521 0,0-2 30 0,0 3-127 16,-21-9-17-1,-27-6-24-15,36 11 4 16,-25-8 31-16,24 8-16 15,-20-11 66-15,27 11-19 16,-6-9 167-16,12 10-174 16,0-13 52-16,0 11-74 15,20-7 15-15,-3 9-27 0,-17-1 15 32,27 0 11-32,68-19 78 15,-35 20-86-15,-50 6-38 0,15 0 10 16,-13 0-4-16,-1 25-6 0,5-25 9 15,50 91 0 1,-62-77 7-16,-4-1 37 0,0 0 22 16,0 2 12-16,0 20 59 0,0-17-102 15,-22 3 0-15,22-2-26 0,-17 0 0 16,1 16-3-16,16-16-17 0,-17-4-8 16,17-1-3-16,-10 19 29 15,2-23 1-15,8 2-20 0,-5-3 5 16,5 9 5-16,0-11 0 0,0 1 11 15,0-2-26-15,0-2 29 0,0 1-45 16,0-3 18-16,0-2 8 0,0 0-1 0,0 0 7 16,0 2 2-16,0-1 7 15,0-1-23-15,0 0 2 0,0 0 3 0,0 0 2 16,0 0 3-16,0 0-16 0,0 0 22 16,0 0-29-16,0 0 28 15,0 0-19-15,0 0 8 0,0 0-8 16,0 0-39-16,0 0 10 0,0 0 7 15,0 0-5-15,0 0 22 16,0 0-136-16,0 0 72 0,0 0-117 16,0 0 29-16,0 0-53 0,0 0-79 15,0 0-136-15,0 0-39 0,0 0-470 0,0 0 700 16</inkml:trace>
  <inkml:trace contextRef="#ctx0" brushRef="#br2" timeOffset="58346.0369">10520 7366 1085 0,'0'15'78'0,"6"-15"74"0,-6 0 79 15,0 0 356-15,0 0-321 0,0 0-38 16,0 0-42-16,0 0-43 0,0-15 33 16,0 15-122-16,-23-13 4 0,23 13-8 15,-25 0-7-15,9 0 13 0,-34-10 13 16,19 10-39-16,-2 0-33 0,-4 0 18 16,2 0-11-16,2 0 2 0,-29 0 8 15,33 0-8-15,0 0 4 0,0 0-13 16,10 0 16-16,-18 0 16 0,22-15-29 15,3 15 23-15,6 0-3 0,2 0-9 16,4-10-4-16,0 10-50 0,22-8 8 0,-22 8 18 16,38-4 19-16,-18 4-10 0,49-7 25 15,-32 7-32-15,2 0 20 16,-2 0-6-16,3 0 11 0,3 0-12 0,27 0-2 16,-41 0-16-16,-4 14 27 0,-4-14-7 15,-9 0 16-15,-4 0 20 0,-1 0 16 16,-7 0-51-16,0 0-12 0,-25 0-9 15,25 0 3-15,-60 0 29 0,33 0 1 16,-4 0 1-16,-2 0-17 0,2-16 15 16,-23 16-29-16,4 0-27 0,17 0-72 15,21 0-8-15,4 0-66 16,-7-8-693-16,15 8 347 0,0-6-78 16,0 1 72-16</inkml:trace>
  <inkml:trace contextRef="#ctx0" brushRef="#br2" timeOffset="59085.7529">10482 7039 1373 0,'0'0'79'15,"0"0"76"-15,0 0 41 0,0 0 34 16,0 0-47-16,0 0 35 0,17-21-148 15,-17 21-26-15,19-15-5 0,-5 4 4 0,3 0-7 16,20-16 4-16,-15 13-34 0,3-1-10 16,2 0 8-16,-2 1-4 15,35-20-7-15,-31 17-1 0,4-1 2 0,0 0-5 16,2 0 4-16,2 2-18 0,38-11-66 16,-32 17 37-16,5 0 10 0,1 5 13 15,5 3 12-15,0 2 2 0,59 0-9 16,-55 0 2-16,0 21 12 0,-4-21 10 15,-4 18-8-15,36 1-1 16,18 11 1-16,-59-15 22 0,-24-8-8 16,-5 0-1-16,3-2 7 15,-4 0-9-15,11 1 4 0,-11-3-8 0,1-2 2 16,1-1 4-16,-1 0-1 0,18 0 8 16,-20 0-7-16,-2 0-2 0,3 0 10 15,-9 0-13-15,-2-14 11 0,-2 14-8 16,-2 0-3-16,0 0-4 0,0-10 7 15,0 10-3-15,0-9 18 16,-16-6-11-16,-1 1-23 16,17 6 16-16,-16-2 12 0,3 5-11 15,5 2 7-15,8-1-2 0,0-1-4 0,0 1-5 16,0-6-6 0,23 3 19-16,-23 5-14 0,25 2-3 15,-9-2-3-15,7 1 8 0,6 1 3 0,33 0 28 16,-31 0-11-16,4 23 21 0,0-23-15 15,-6 15 5-15,-4-15-10 0,12 20 16 16,-27 1 4-16,-5-21 18 0,-5 19 6 16,0-9-17-16,-62 18 0 15,30-18-44-15,-42 10 10 0,31-11-65 16,3-2-63-16,5 1-124 0,-2 0-185 16,8-2-78-16</inkml:trace>
  <inkml:trace contextRef="#ctx0" brushRef="#br0" timeOffset="66499.8814">7067 10293 1685 0,'0'5'132'0,"3"-3"292"16,-1-2-198-16,-2 1-15 0,0-1-7 16,0 0 31-16,-23 0-7 0,-8 0 193 15,6 0-274-15,-8 0-21 0,-2 0-51 16,-4 0-8-16,-38 0 14 0,40 0-63 16,0 0-1-16,4 0-50 0,4 0-78 0,6 0-97 15,-8 0-591-15,19 0 225 0,3 0-119 16,9 0 48-16,0 0 37 0</inkml:trace>
  <inkml:trace contextRef="#ctx0" brushRef="#br0" timeOffset="66694.3512">7055 10579 2197 0,'6'10'104'0,"-2"-2"82"0,-2-3 115 15,-2-4 157-15,0-1 410 0,0 0-510 0,0 0-83 16,0 0-63-16,-26 0-34 0,26 0-43 15,-48 0-64-15,27 0-63 0,1 0-37 16,-9 0 2-16,2 0 3 0,-23 0-77 16,30 0-55-16,-3 0-113 15,-39-21-1093-15,39 21 823 0,9-15-102 16,-5 15-42-16,5-24 1 0</inkml:trace>
  <inkml:trace contextRef="#ctx0" brushRef="#br0" timeOffset="67076.4657">6950 9612 1465 0,'0'-19'93'0,"0"19"38"0,20-19 63 15,-20 19 5-15,52-32 135 0,-29 18-208 0,-3 3-6 16,7-2-25-16,-4 2 9 0,0 2-33 16,16-9-11-16,-22 12-64 0,-7 3-13 15,2 0 4-15,-5 3 8 0,-1 0-9 16,4 0 10-16,-10 0-7 0,0 24 24 15,2-24 2-15,-2 20-15 0,0-7 4 16,0 15 0-16,-16-10 3 0,16 1 1 16,0-1-1-16,-25 3-17 0,10 17-19 15,15-17-34-15,-14-5-69 0,14 0-142 16,-10-3-219-16,10-1-99 0,-7 2-478 16</inkml:trace>
  <inkml:trace contextRef="#ctx0" brushRef="#br0" timeOffset="67410.5091">7103 10007 1993 0,'0'1'68'0,"-5"-1"209"16,5 0-78-16,-2 0-44 0,0 0-10 15,0 0-18-15,2 0-17 0,-4 0 76 16,4 0-117-16,0 0-22 0,0 0-33 0,0 0 1 15,0 0-20-15,0 0-26 0,0 0 12 16,0 0 13-16,0 0 13 0,0 0-16 16,-16 0 4-16,16 0-13 0,-15 0 9 15,15 0 15-15,-14 0 1 0,14 17-10 16,-13-17 0-16,5 8-27 16,0-8 60-16,8 0-15 15,0 0 3-15,0 0-8 0,0 0 4 16,20 0-2-16,-20 0-1 0,0 0 3 15,17 0-16-15,-17-14-65 0,12 14-233 16,-1-11 21-16,-11 11-122 0,0-11-168 16,0 11-63-16,0-11 63 0</inkml:trace>
  <inkml:trace contextRef="#ctx0" brushRef="#br0" timeOffset="68318.7364">8452 10536 1471 0,'7'-1'60'0,"-5"-1"51"0,2 0 77 16,-4 2 65-16,0-8 243 0,0 6-291 15,0-2-41-15,0-2-43 0,0 0-4 16,-29-2 45-16,2 4-77 0,6 1-16 15,-3 3-6-15,-3 0-1 0,-2 0-9 16,-25 21 60-16,25-21-92 0,0 25 4 16,4-8-29-16,1 0-7 0,5 2 18 15,-12 17 0-15,19-17 0 0,5-2 12 16,1 0-14-16,4-3-12 0,2 10 46 0,0-12-45 16,0-2 31-16,0 0-28 0,23-1-17 15,-23-3 37-15,41 2-34 0,-28-4 25 16,5-4 7-16,3 0-24 0,-3 0 21 15,18 0-47-15,-20-24 25 0,5 24-38 16,-7-25 12-16,1 10-9 0,30-38-20 16,-34 36 61-16,-3 0-15 15,8-8 7-15,-9 17 4 0,-3 1-12 0,-4 7 1 16,4-4 0-16,2 4-15 16,-4 0 25-16,4 23 16 0,0-23-17 15,-1 25 26-15,3-9-19 0,6 21 8 0,-10-18-4 16,5-2 3-16,-7 0-3 0,4-1 8 15,-4-1-74-15,8 8-272 0,-10-14 10 16,5-3-77-16,3 1-175 0,0-6-71 16,11-1-352-16</inkml:trace>
  <inkml:trace contextRef="#ctx0" brushRef="#br0" timeOffset="68629.9239">9420 9935 1071 0,'29'-17'29'0,"-21"7"60"16,-6 5-30-16,-2 3 188 0,0 2-51 16,0 0 60-16,-25 34-28 15,-20 35 188-15,18-31-346 0,0 4 1 16,-33 59 56-16,29-46-72 0,6 5-24 15,-2 4-7-15,5 2-16 0,3-2 7 16,-4 54 3-16,17-62-1 0,4-4-10 16,2-6-1-16,0-4 5 0,21 32-3 15,-21-41-5-15,29-4 3 0,-13 0-10 0,7-5-28 16,-2-2-61-16,22 12-335 0,-16-22 47 16,-4-9-117-16,6-3-23 0,-2 0 6 15</inkml:trace>
  <inkml:trace contextRef="#ctx0" brushRef="#br0" timeOffset="69194.2986">9790 10641 1122 0,'0'-3'63'15,"8"1"55"-15,-8-1 48 0,0-6 197 0,0 5-212 16,-18-1-23-16,18-2-1 0,-21 4 7 16,21-2-27-16,-41 1 57 0,22 4-121 15,2 0-6-15,-3 0-13 0,3 0 1 16,1 27 4-16,-13-2 21 0,16-10-18 16,3 0-16-16,4 4 10 0,2-2-14 15,-3 17 5-15,7-18-9 0,0 1-1 16,0-2 7-16,0-1-4 0,25-1-7 0,-4 7 4 15,-21-12-9-15,27-3-6 0,-11-3-2 16,-1 0-10-16,18-2-23 16,-19 0 13-16,3 0 0 0,-1-29-10 0,-1 29 15 15,24-58-25-15,-29 41 36 16,3 0 12-16,3-8 3 0,-14 16 9 16,5 9-14-16,-5-13-8 0,0 13-5 15,0-5-14-15,0 5 30 0,-2 0-1 16,4 18 3-16,0-18 9 0,0 23-3 15,9 5 5-15,-7-15-7 0,2 1 1 16,3 1 6-16,-5-3-34 16,17 19-381-16,-15-25 45 0,6-1-670 0,-5-5 540 15,-1 0 189-15</inkml:trace>
  <inkml:trace contextRef="#ctx0" brushRef="#br0" timeOffset="69587.2474">10313 10207 1650 0,'0'-13'19'0,"0"1"33"0,0-2 39 16,0-1 11-16,21-10 92 0,-1 13-105 15,-20 0-21-15,27 0-4 0,-12 2-12 16,-3 2-37-16,13-4-23 0,-15 10 5 15,2 2-14-15,-1 0 22 0,1 0-17 16,-3 0 1-16,7 26 8 0,-8 0 9 16,-4-10 11-16,5 2 2 0,-9 1 16 15,0 24 54-15,0-19-52 0,0-2-4 16,0-1-2-16,-23 0-13 0,23 0 7 0,-17 14-13 16,1-18 3-16,16-4-6 15,-13 1 1-15,13-2-7 0,-8-1-7 16,8 6-13-16,0-10 26 0,0 0-14 0,0 0 17 15,0-2-4-15,27 8 6 0,-27-7-39 16,27-1-48-16,-6 1-50 0,-1-2-78 16,5 0-91-16,29 0-512 0,-27-3 387 15,-5-1 57-15,-3 0 146 0</inkml:trace>
  <inkml:trace contextRef="#ctx0" brushRef="#br0" timeOffset="69760.3371">11202 10628 1889 0,'0'3'12'0,"0"0"20"0,0-2 31 0,0 0-1 16,-27-1 24-16,-6 3 43 0,12-2-94 15,-47 1-12-15,43-2-32 16,4 0-48-16,3 0-51 0,-3 0-132 15,-4 0-552-15,19-14 319 0,0 14 131 16</inkml:trace>
  <inkml:trace contextRef="#ctx0" brushRef="#br0" timeOffset="70252.5474">11851 10597 1263 0,'2'0'48'16,"-2"0"44"-16,0-14 59 0,0 14 46 15,0-9 146-15,0 9-218 0,-19 0-19 16,19-6-5-16,0 6 15 0,-25 0 4 0,-6 0 78 16,9 0-110-16,3 0-18 15,-2 0 14-15,-1 23-1 0,-3-23-21 0,-21 26-1 16,30 1-48-16,-1-13-20 0,3 1 4 15,1-2 19-15,1 11-5 0,8-13-20 16,0 0 13-16,4-2-13 0,0-2 21 16,0 1-1-16,0 3 2 0,18-7-4 15,-18 0-15-15,23-3 0 0,-23-1-13 16,23 0-20-16,6 0-43 0,-15 0 28 16,3-20-3-16,-3 20-16 0,-3-25 17 15,13-6-59-15,-11 12 90 0,-3 1 2 0,1 1 7 16,-9 3 11-16,2 2-4 15,2 4-19-15,-6 0 17 0,0 8 3 16,0 0 3-16,0 0 15 0,0 19-5 0,0 5 2 16,23-24-1-16,-23 28 2 0,18-12 0 15,-18 0-6-15,17 18 6 0,3-21-25 16,-7 1-58-16,-3-1-94 0,5-1-157 16,-1-5-209-16,25-2-585 0,-20-5 744 15</inkml:trace>
  <inkml:trace contextRef="#ctx0" brushRef="#br0" timeOffset="70628.6388">12153 10204 948 0,'4'24'28'0,"10"24"271"15,-8-30-137-15,1 7 21 0,1 3 10 16,4 3-4-16,19 69 187 15,-20-67-311-15,7 26 32 0,-10-33-69 16,3 31 9-16,-9-23-2 16,0-29-3-16,-2-1 19 31,0-3 24-31,0-1-8 0,0 0-12 0,0-19-60 0,0 19 2 16,0-50 1-16,0 32 4 0,0-1-10 0,27 1-11 15,-9-4 14-15,3 6-11 0,27-12 10 16,-21 15 3-16,1 13-7 0,3 0-4 15,0 0 13-15,27 21 5 0,-31 14 1 47,-2-11-13-47,-4 2 0 16,-9 0 16-16,-4-1-8 0,-8 23 22 0,0-28 0 0,-26-1 4 0,7-3 0 0,-4-1-1 0,-22 4 10 0,24-14-19 0,0-2-4 16,3-3-35-16,-1 0-68 0,7 0-106 0,-3-20-720 15,15 20 307-15,-8-21 50 0,8 21 184 16</inkml:trace>
  <inkml:trace contextRef="#ctx0" brushRef="#br0" timeOffset="70857.7187">12969 10244 2114 0,'0'0'-12'0,"0"0"1"15,0 0 13-15,0 20 57 0,0-20 34 0,0 29 28 16,0-7-6-16,23 5-17 16,-2 38 48-16,1 36-43 15,-1-42-117-15,-2-34-7 0,-19-4-41 16,12-3-50-16,-8 7-248 0,-4-18 78 16,0-3-121-16,0-4-22 0,0 0-12 15,0 0 75-15</inkml:trace>
  <inkml:trace contextRef="#ctx0" brushRef="#br0" timeOffset="70995.9204">13157 10473 642 0,'15'-18'107'0,"-15"5"116"16,29-10 678-16,-29 19-764 0,0 2-48 15,0 2-64-15,-25 0 12 0,-12 0 86 16,12 0-64-16,-6 0-22 0,-2 0-16 16,-2 17-8-16,-29-17 0 0,35 0-43 15,2 0-52-15,-29 0-743 16,43 0 383-16,5 0 4 0,0-17 107 15</inkml:trace>
  <inkml:trace contextRef="#ctx0" brushRef="#br0" timeOffset="71421.4002">13349 10048 762 0,'3'0'32'0,"-3"17"81"15,2-17 96-15,2 47 361 0,0-24-314 16,0 5-43-16,2 6-34 0,2 3-15 16,3 5-12-16,12 46 70 0,-13-42-133 15,2-4-9-15,-3-2-34 0,1-4-4 16,-2-4-6-16,2 11-24 0,-3-28 14 16,-5-4-10-16,0-4 30 0,0-4 26 15,-2-3-18-15,4 0 8 0,0-20-63 16,0 20-27-16,2-30 7 0,1 9-1 0,13-25-30 15,-7 21 36-15,5 1 13 16,1 2 7-16,2 1-22 0,1 4-5 0,30-2-10 16,-25 19 17-16,2 0 8 0,-4 0-13 15,-3 0 20-15,-1 34 17 0,14 11-1 16,-18-19-20-16,-7 1 11 0,-6 4-6 16,-2 1 5-16,-2 27 28 0,0-32-22 15,-35-1-8-15,14-1-1 0,-5-4 5 16,-3-4 15-16,-31 5 8 0,31-15-37 0,2-6-34 15,2-1-63-15,4 0-105 16,-5-19-526-16,19 19 152 0,7-24-42 0,-6 24 124 16,6-28 119-16</inkml:trace>
  <inkml:trace contextRef="#ctx0" brushRef="#br0" timeOffset="71771.5901">14007 10098 1845 0,'0'-9'5'0,"0"3"25"16,0 1 33-16,29-3 47 0,-13 1 35 0,28-5 121 16,-22 8-183-16,1-1-31 15,2 1-18-15,0 1-15 0,-5 3-12 0,11 0-12 16,-16 0 1-16,-5 0-1 0,1 0-3 15,-5 43 13-15,-6-31-1 16,0 4 1-16,-21 14 5 0,21-10-1 16,-23-2-7-16,23 0 12 0,-29 4-4 15,29-3 4-15,-39 17 12 0,27-19-10 16,12-3-6-16,-17-3-3 0,17 0 11 0,-6-3 3 16,6 5 5-16,0-7-15 15,0-3 2-15,0 2 11 0,19 1-24 16,8 0-14-16,-7-2-44 0,3-4-53 0,4 0-91 15,2 0-125-15,-4 0-174 0,30-24-563 16,-26 24 686-16</inkml:trace>
  <inkml:trace contextRef="#ctx0" brushRef="#br0" timeOffset="72086.836">14546 9793 1478 0,'0'20'57'0,"33"1"59"15,-10 3 75-15,2 2 53 0,31 32 208 16,-25-22-282-16,0 4-35 0,4 7-52 16,0 1-4-16,0 2-48 0,27 58 11 15,-37-53-32-15,16 92 16 16,-41-106-24-16,0-2 6 0,-22-7-18 15,22 0-17-15,-62 23-145 0,35-31 25 16,-2-2-84-16,2-1-89 0,-33 29-1033 16,50-38 960-16,10 2 155 15</inkml:trace>
  <inkml:trace contextRef="#ctx0" brushRef="#br2" timeOffset="77955.9565">15621 10062 1584 0,'0'-13'182'0,"0"7"-43"16,0 3 28-16,0-2-35 0,0 5 5 16,17 0 158-16,-17 0-175 0,18 20-3 15,-18-20-15-15,17 31 7 0,4 16 64 16,-15-20-122-16,0 3-32 15,11 56 23-15,-15-62-29 0,0 0 13 16,-2 1-33-16,2-5 6 0,2 12-119 16,-4-18-18-16,0-4-81 0,0 1-54 15,0-5-74-15,0-5-658 0,0-1 480 16,0 0 95-16,0-19 228 0</inkml:trace>
  <inkml:trace contextRef="#ctx0" brushRef="#br2" timeOffset="78119.9761">15849 10192 920 0,'0'-2'75'16,"4"2"67"-16,-4 0 89 0,4 0 379 16,-4 0-320-16,0 0-43 0,-21 0-64 15,21 18-35-15,-39-18-52 0,-17 17-28 16,21-17-57-16,-2 0-4 0,2 11 5 16,-3-11-24-16,-22 0-170 0,11 0-255 15,20 0-404-15,14 0 380 16,7 0-43-16,8-17 197 0</inkml:trace>
  <inkml:trace contextRef="#ctx0" brushRef="#br2" timeOffset="78607.8853">16469 9826 69 0,'18'0'16'0,"-18"0"8"15,0 0-3-15,0 11-19 0,0-11-11 16,0 0 0-16,0 0-5 16,0 0 25-16,0 0-17 0,0 0 18 0,0 0-32 15,0 0 3-15,0 0-10 16,0 0-3-16</inkml:trace>
  <inkml:trace contextRef="#ctx0" brushRef="#br2" timeOffset="79108.8768">16487 9837 466 0,'0'0'30'0,"0"0"26"0,0 0 31 16,0 0 204-16,0 0-134 0,0 0 2 15,0 0-62-15,0 0-29 0,0 0 15 0,0 0 209 16,0 19-92-16,0-19-7 0,0 34-48 16,0 49 236-16,13-50-279 15,-13 4-12-15,8 39 79 0,-8-37-106 16,10 0-11-16,-10 0 1 0,4 0-11 16,-4-6 17-16,11 24 33 0,-9-32-60 15,-2-7-24-15,0-3 11 0,0-7 20 16,0 5 172-16,0-8-58 0,0-5 28 15,0 0-28-15,0 0-8 0,0 0-82 16,0-23-43-16,0-5-36 0,0 10 23 0,19-4-48 16,-19-1 4-16,14-32-107 0,13 25 91 15,-17 1 19-15,7 4-7 0,-5-3 16 16,7 6-23-16,20-10 17 0,-18 24 14 16,-5 5 31-16,7 3-28 0,-4 0 8 15,-1 25-8-15,21 12 0 0,-30-10 2 16,1 2 18-16,2 0-4 0,-12 4 28 15,0 27 4-15,0-34-29 0,-31 2 2 16,31-7 20-16,-41 0-37 0,14-6 43 16,-27 5-84-16,28-16-9 0,-5-1-67 15,4-3-21-15,4 0-62 0,-14-24-290 16,24 24 189-16,1-25-137 0,2 25-127 0,5-27-57 16,5 12 104-16</inkml:trace>
  <inkml:trace contextRef="#ctx0" brushRef="#br2" timeOffset="79434.113">17533 9597 611 0,'0'-2'-12'0,"0"2"32"0,0 0 19 15,0 0 84-15,0 24 253 0,-18 4-128 16,18-7-40-16,-23 5-3 0,6 4-17 16,1 6-36-16,-21 38 86 0,14-32-147 15,0 2-16-15,5 1-8 0,1 1 4 16,3 3 7-16,-9 44 51 0,19-46-65 16,0-1-29-16,4-2-3 0,0-2 12 15,26 32-11-15,-26-45-13 0,27-2-16 16,-14-2 4-16,5-5 2 0,-3-2-28 15,12 6-126-15,-15-16-5 0,3-4-92 16,-3-2-133-16,-2-2-179 0,17 0-566 0,-14-28 762 16</inkml:trace>
  <inkml:trace contextRef="#ctx0" brushRef="#br2" timeOffset="79960.3608">18019 10142 597 0,'4'0'127'0,"-4"0"-8"16,0 0 55-16,0 0-16 0,0 0 30 15,0 0-19-15,-23-14 88 0,1 14-168 0,9 0 6 16,-1 0-8-16,-5 0-8 16,-16 0 58-16,14 0-73 0,3 25 0 15,-1-25-12-15,5 30 3 0,-3-11-10 0,3 22 15 16,6-20-38-16,3 1-1 0,1-2-6 15,4 2 11-15,0-4-1 16,0 26 11-16,0-23-20 0,23-14-15 16,-23-1 7-16,17-2-3 0,-17-4 6 15,26 0-6-15,-7 0-16 0,-5 0 3 16,-1 0-1-16,-1-23-13 0,3 23-13 16,-3-26-6-16,13-7-17 0,-13 15 42 15,1 0 14-15,-3 1-3 0,-6 4-1 0,11-9 5 16,-11 15-14-16,0 7 5 15,0-8 1-15,-4 8-7 0,8 0 15 0,7 18 14 16,-11 2 8-16,4-20-1 0,-2 26-13 16,3-10 4-16,3-16-14 0,11 34 14 15,-17-23-11-15,6-1-33 0,3-2-68 32,1-8-136-32,30 10-1229 0,-30-10 1045 0</inkml:trace>
  <inkml:trace contextRef="#ctx0" brushRef="#br2" timeOffset="80351.631">18625 9712 1376 0,'4'-9'114'0,"2"3"35"0,2-2 14 16,5 0 1-16,20-6 85 0,-10 7-166 15,-1 3-22-15,9-2-29 0,-8-1-3 16,4 4-20-16,20-2 16 0,-32 2-30 16,-3 2 3-16,-1 0-8 0,-7 1 0 15,0 0 6-15,-4 18 7 0,0 2 13 16,-19 28 4 0,-8-7 27-16,7-1 2 0,-3 2-28 15,9-23-7-15,1-1 11 0,7-1-5 16,-2 0-2-16,-1-2-2 0,-1 13-1 15,2-17-8-15,8 0-4 0,-4-3-10 16,4-1 23-16,0 6 2 0,0-9 5 16,0 0-18-16,18 1 8 0,-18-3-16 15,27 2-38-15,0 2-163 0,-8-2 3 16,1-3-94-16,-1 1-120 0,4-2-67 16,-5 0-3-16</inkml:trace>
  <inkml:trace contextRef="#ctx0" brushRef="#br2" timeOffset="80554.6784">19474 10204 1949 0,'0'4'5'0,"0"-2"47"0,0-2 9 16,0 0 24-16,-35 0 23 0,17 0-22 0,-5 0-14 15,-31-17 26-15,23 17-74 0,0 0-6 16,2 0-20-16,4-11-44 0,-16 11-225 16,27 0 0-16,1 0-113 0,3 0-50 15,6 0-41-15,4 0 110 0</inkml:trace>
  <inkml:trace contextRef="#ctx0" brushRef="#br2" timeOffset="81021.1227">19896 10078 1222 0,'4'0'74'16,"-4"0"57"-16,0 0 59 0,0 11 42 16,4-11 148-16,-4 0-252 0,0 0-10 15,0 0-27-15,-20 0 0 0,-3 0 49 16,23 0-100-16,-31 0-22 0,16 0 11 15,-7 0 2-15,5 18-15 0,-20 5 7 16,20-6-30-16,-1-1 9 0,-1 2-10 16,7 1 1-16,-3 2 9 0,-3 18 17 15,14-21-2-15,-5-3-1 0,9-1-16 16,0-2 14-16,0 8 8 0,0-13-10 16,0 0-6-16,31-2-12 0,-31 1 17 0,23-3-28 15,12-1 2-15,-20-2-11 0,-3 0 10 16,7-19-7-16,-5 19-5 0,3-25-5 15,5-8-22-15,-11 15 28 0,1 0 7 16,-4 2 3-16,3 0 17 0,-3-8-3 16,-8 16 3-16,4 8-16 0,-4-7 4 15,0 7 3-15,0 0-7 0,0 18 7 16,0-18 6-16,0 26 11 0,0-11 0 16,0 5-11-16,19-1 4 0,-3 20 2 15,-16-21-34-15,15 2-64 0,-1-4-105 16,3-2-181-16,20 4-658 0,-20-18 556 0,1 0 185 15</inkml:trace>
  <inkml:trace contextRef="#ctx0" brushRef="#br2" timeOffset="81408.552">20214 9743 833 0,'0'23'30'0,"0"-23"53"15,0 24 63-15,11 10 275 0,1-13-218 16,-12 3-33-16,0 5-42 0,15 1-21 16,-7 28 26-16,-8-29-80 0,0 0-21 15,0 1-14-15,4-4-6 0,-4-3-5 16,2 14 4-16,-2-22 0 0,0-3-6 16,0-3 9-16,0-5 3 0,0-2 7 15,0 0-2-15,0-2-17 0,0 0-15 16,0-26 11-16,0 26-10 0,21-25-6 15,6-5 14-15,-13 15 2 0,3 3 5 16,1 12-4-16,1-22 5 0,22 15 5 0,-20 7 4 16,-3 0-8-16,5 0 9 15,-4 23-17-15,1-23 8 0,3 53 14 0,-17-33 10 16,-1 2 2-16,-5 1-1 16,-27 42 87-16,0-49-86 0,4 1-21 15,-22 8-3-15,18-17-5 0,8-1 6 16,3-4 7-16,-3 3-33 0,9-4-58 15,-3-2-347-15,1 0-20 0,12 0-111 16,0-27-3-16,0 27 93 0</inkml:trace>
  <inkml:trace contextRef="#ctx0" brushRef="#br2" timeOffset="81642.7038">20907 9873 1727 0,'0'0'-14'16,"0"0"139"-16,0 0 2 15,0 25 186-15,0 2-197 0,0-7-28 16,0 3-34-16,0 3-17 0,0 29-4 16,14-28-23-16,-14 3-37 0,0 0-44 15,13-3-50-15,-13-4-107 0,6 15-533 16,-6-25 344-16,0-6 6 0,0-5 126 15,0-2 125-15</inkml:trace>
  <inkml:trace contextRef="#ctx0" brushRef="#br2" timeOffset="81777.7431">21010 10026 1241 0,'0'-7'32'0,"0"7"49"16,0 0 50-16,0 0 40 0,0 0-8 15,-23 21 60-15,-12-5-168 0,13-16-19 16,-1 18-20-16,-8-18-5 0,-23 13-50 15,27-13-72-15,4 11-133 0,-3-11-105 16,11 0-44-16,3 0-23 0,-3-20-74 0</inkml:trace>
  <inkml:trace contextRef="#ctx0" brushRef="#br2" timeOffset="82202.7016">21283 9637 783 0,'0'41'174'0,"0"-20"10"0,0 2 96 15,0 2 11-15,19 4 1 0,-19 42 160 0,14-33-333 16,-14 5-30-16,19 0-23 16,-11 1-39-16,0-2 17 0,7 35-1 0,-7-43-14 15,-4-5-12-15,-4-5-3 0,2-7 12 16,-2-4-17-16,0-1 70 0,0-11-44 15,0-1 15-15,0 0-42 0,0-20-17 16,0-8-58-16,0 12 41 0,0-3-24 16,0-2 18-16,29-1 4 0,-10-1 1 15,22-19 1-15,-14 22 10 0,0 5-7 16,0 2 18-16,4 5-8 0,-4 8 4 16,18 0 2-16,-22 22 3 0,-3-4 2 0,-5 3 8 15,-5 5 7-15,-6 35 4 0,-4-29-11 16,0 2 2-16,-22-1 10 15,22-4-4-15,-40 1 5 0,-7 16-8 0,22-29 5 16,-2-4-23-16,0-4-24 0,3-4-64 16,3-3-79-16,-12-2-505 0,20-23 175 15,5 23-50-15,2-32 138 0</inkml:trace>
  <inkml:trace contextRef="#ctx0" brushRef="#br2" timeOffset="82588.9407">21936 9574 1830 0,'0'-5'-4'0,"0"-2"-3"0,0 2 11 16,0-2 30-16,23-1 17 0,-23 3 15 15,43-4 51-15,-1 2-32 16,1 4-47-16,-24 2-32 0,-1 1-14 15,1 0-4-15,-5 0 13 0,-5 0 0 16,5 23 7-16,-12-23 1 0,-2 20-9 16,0-6 2-16,0 2 3 0,-31 20 6 15,0-14-1-15,13-1 10 0,1 0 5 0,-37 37 62 16,40-43-70-16,1 2 3 16,-1-4-10-16,-3 11 29 0,17-13-19 15,-10-3 3-15,6 1-4 0,0-2-3 16,4 5 43-16,0-7-15 0,0 0 7 15,0 1-27-15,21-1-6 0,-21-2-11 16,49 3-19-16,-30-2-26 0,4-2-63 16,3-2-75-16,1 0-130 0,33 0-651 15,-2-19 78-15</inkml:trace>
  <inkml:trace contextRef="#ctx0" brushRef="#br2" timeOffset="82855.2813">22494 9361 1302 0,'0'47'288'0,"23"-18"-51"15,-23 3 27-15,29 9-2 0,-10 4 13 16,30 63 211-16,-22-50-317 0,0 4-35 0,0 2-43 15,-4 0-29-15,10 60 41 0,-25-63-62 16,-8-4-10-16,0-4-4 0,0-5-10 16,-23-2-11-16,-22 30 37 0,-54 28-64 15,72-87-80 1,-19 11-372-16,28-17 117 0,-3 3-93 16,11-6-140-16,-7 2-46 0,7 0 59 15</inkml:trace>
  <inkml:trace contextRef="#ctx0" brushRef="#br0" timeOffset="96797.5445">6770 12475 829 0,'10'4'81'0,"0"-1"76"0,-1-1 86 0,-1-2 92 15,4 0 285-15,-5 0-347 16,-5 0-32-16,2 0 1 0,-4 0 3 0,0 0 46 16,0 0 254-16,0 0-317 0,-23 0-95 15,23 0-42-15,-33 0-12 0,6 14-56 16,-27-14-16-16,17 0-41 0,4 0-18 15,0 0-152-15,2 0-101 0,-19 0-686 16,32 0 389-16,1 0-121 0,9 0 46 16,0 0 97-16,8 0 216 0</inkml:trace>
  <inkml:trace contextRef="#ctx0" brushRef="#br0" timeOffset="96994.5823">6906 12754 2021 0,'9'10'139'0,"-1"-1"55"15,-4-5 75-15,-2-1 29 0,-2 1 21 16,0 3 442-16,-21-2-439 0,21 2-121 16,-39-1-73-16,14 1-57 0,-6-2-32 15,-35 7 61-15,31-6-69 0,-2 1-30 16,2-3-43-16,-1 0 19 0,-26 4-136 16,38-6 5-16,-1-2-132 0,8 0-89 15,1 0-151-15,5-23-149 0,5-3-913 16,6 7 984-16</inkml:trace>
  <inkml:trace contextRef="#ctx0" brushRef="#br0" timeOffset="97389.7777">6739 11778 1327 0,'0'-31'250'0,"0"16"-40"16,0 1 47-16,16-1-43 0,-16 5-16 15,23-12 125-15,-23 12-194 0,19 4 4 16,-7 0-15-16,3 1 0 0,-3 3-43 15,21-2 20-15,4 3-83 16,-16 1-12-16,-13 0 3 0,-4 18 14 16,0-18-20-1,1 36 68-15,-5-24-40 0,0 18 52 16,-21-14-60-16,21 2 16 0,-19 1 6 0,19 1-21 16,-24 0 10-16,-7 19-48 15,16-21 8-15,1 0-36 0,1-4-77 0,3 3-104 16,2 5-494-16,-1-11 224 0,9-3-57 15,0 1-2-15,0-2 48 0,0 0 205 16</inkml:trace>
  <inkml:trace contextRef="#ctx0" brushRef="#br0" timeOffset="97564.7728">6834 12210 1440 0,'0'5'179'16,"0"1"75"-16,0-5 72 0,0-1-10 15,0 0-26-15,0 0 223 0,0 0-300 16,0 0-57-16,0 0-49 0,0 0-42 16,0 0-47-16,0 0-252 0,0 0-48 15,0 0-133-15,0 0-151 0,0-17-100 16,0 17-572-16</inkml:trace>
  <inkml:trace contextRef="#ctx0" brushRef="#br0" timeOffset="98238.828">8182 12840 733 0,'2'-5'71'16,"0"0"91"-16,2-13 706 16,-4 15-639-16,0-1-77 0,0 0-48 15,0-5 75-15,-21 7-117 0,1 2 56 16,20 0-44-16,-27 0-1 0,8 22-10 16,-2-22 23-16,1 27-12 0,-22 9 25 15,22-15-83-15,1-2-11 0,3 3-12 16,-1-2 10-16,7 0-13 0,-1 19 20 15,9-22-17-15,2 0 31 0,0-3-6 16,0-2-8-16,23 9 1 0,-23-13-7 16,19-1-4-16,24 0-39 15,7-7-1-15,-34 0 27 16,1-21 21-16,-3 21-31 0,5-22 3 16,12-8 6-16,-17 11 9 0,-1 0 13 15,-1 1-15-15,-2-1-6 0,-1 3 15 16,3-10 7-16,-8 16-10 0,-2 10 0 0,0-7-12 15,0 7-11-15,3 0 20 0,-3 22 37 16,2-22 2-16,0 25-6 0,4-9-14 16,-2 2-5-16,7 19-11 0,-5-20 3 15,0 0 0-15,1-2-28 0,-3-1-72 16,0-2-50-16,11 5-369 0,-5-9 52 16,0-4-87-16,7-4-15 0,-5 0 98 15</inkml:trace>
  <inkml:trace contextRef="#ctx0" brushRef="#br0" timeOffset="98771.8641">8657 12223 1445 0,'0'-4'167'0,"0"1"-42"0,0-1 38 0,0 0-29 15,0-3-10-15,27 2-7 0,-2-8 36 16,8 3-95-16,4-2-21 16,-18 9-29-16,-7 1-6 0,3-1-4 15,-1 2-7-15,-2 0-10 0,13 1 14 16,-17 0-1-16,1 0 11 0,-3 0-12 15,0 22 5-15,-6-4 15 0,0-18 0 16,0 24-3-16,0-9-10 0,0 1 6 16,-23-3-2-16,5 16 1 0,18-16-10 15,-19-2-1-15,19 0 9 0,-14-1-8 16,14 4 8-16,-11-11-6 0,11 1-1 0,0 1 8 16,0 0-1-16,0 2-10 15,0-3 26-15,0 1 10 0,25 3 113 16,-6-4-52-16,-7 1 8 0,3 1-18 15,-1 1-11-15,1-1-38 0,9 8-1 16,-11-6-16-16,-7 0 10 0,-6 1 6 16,0 1 11-16,0 12 42 0,-23-11-36 15,5 0-24-15,-3 1-8 0,-6-3-7 16,0 1-20-16,-29 3-112 0,28-10 17 16,3 0-57-16,2 0-77 0,6-1-119 15,11 0-808-15,6-2 604 0,0 0 156 16</inkml:trace>
  <inkml:trace contextRef="#ctx0" brushRef="#br0" timeOffset="98950.9641">9658 12758 1829 0,'2'2'123'15,"0"-1"49"-15,-2-1 45 0,0 0-29 16,0 0 23-16,0 0-164 0,-31 0-12 0,31 0-9 16,-33 0 5-16,12 0-18 0,-22 0-47 15,24 0-52-15,0 0-72 0,5 0-113 16,4 0-193-16,1 0-57 0,3 0-477 16</inkml:trace>
  <inkml:trace contextRef="#ctx0" brushRef="#br0" timeOffset="99419.5005">10298 12780 1461 0,'2'0'120'0,"-2"0"90"16,0 0-100-16,0-21 26 0,-22 21-27 15,22 0 3-15,0 0-25 0,-21-15 35 16,7 15-62-16,14 0 9 0,-19 0-7 16,9 0 10-16,-19 25 21 0,12-25-58 15,-4 25-16-15,1-7-11 0,-3 0 17 16,7-1 5-16,-24 18 74 0,24-17-78 16,-1-6-5-16,3 4-19 0,5-4 1 15,3-2 11-15,0 6-5 0,6-9 3 0,0-1 2 16,0-1 15-16,0-2-28 0,23 1 6 15,-23-4-8-15,16 1 13 0,-16-1-16 16,23 0-3-16,-8 0-9 0,16 0-13 16,-19-21 2-16,0 21-5 0,5-20-24 15,-7 4-6-15,9-15-30 0,-13 14 87 16,0 2 15-16,-2 1 0 0,1 3-18 16,-3-1-7-16,4 6-40 0,-4 6 42 15,2 0 3-15,0 0 9 0,0 0 11 16,0 22 6-16,15 1-5 0,-11-23-3 15,5 27-14-15,-1-27 9 0,-2 24 11 16,17-1-8-16,-12-23-42 0,-5 17-96 0,5-10-145 16,-1-7-243-16,0 8-151 0</inkml:trace>
  <inkml:trace contextRef="#ctx0" brushRef="#br0" timeOffset="99818.7539">10743 12280 1602 0,'-17'-7'22'0,"17"-9"76"16,0 7-17-16,0 0-2 0,23-3 11 15,-23 2 14-15,29 2-8 0,12-12 37 16,-16 11-99-16,0 0-18 0,0 3-14 15,-3 1 2-15,18 0-13 0,-26 5 8 16,1 0 2-16,9 38-12 16,-21-13 27-16,-3-11-8 15,0 4 6-15,0 1-2 0,0 0 6 0,-21 2 11 16,2 20 50-16,19-20-39 0,-25-1-9 16,13-3-10-16,12-1-4 0,-35 13 20 15,35-17-28-15,-17 0-6 0,11-4-14 16,6 0 1-16,-6-1 1 0,0-1 22 15,6-2-12-15,0-3 9 0,0 0 2 16,0 1-1-16,0 0 6 0,29 3 2 16,-4-3-51-16,-7 0-50 0,1 0-86 15,6 0-149-15,28 2-687 0,-22-4 484 16,2 0 160-16</inkml:trace>
  <inkml:trace contextRef="#ctx0" brushRef="#br0" timeOffset="100332.1017">11501 12316 910 0,'0'0'75'16,"0"24"73"-16,19-10 46 0,-19 6 20 16,19 29 165-16,-1-21-228 0,-18 8-14 15,15 3-33-15,-15-1-7 0,18 41 31 16,-3-40-81-16,-9 1-15 0,0-4-21 16,0-4 0-16,1-5-9 0,-3 15 10 15,-2-25 15-15,-2-6 21 0,2-5 27 16,-2-2 39-16,0-4 40 0,0 0-128 15,0 0-31-15,0-28-12 0,0 28 12 16,0-31-10-16,0-9-28 0,0 18 25 16,0 1-2-16,18 3 20 0,-18-2-26 0,32 6 11 15,13-6-17-15,-20 14 23 0,4 6 9 16,2 0-3-16,2 0-10 16,33 20 3-16,-35-20 13 0,-6 35 4 0,0-12-10 15,-1 4 18-15,-9 0-10 0,1 31-1 16,-16-29-4-16,0-5 21 0,0-3 12 15,-33 0-19-15,9-6 4 0,-32 5-18 16,25-15 10-16,0-2-7 0,2-3-12 16,2 0-20-16,-14 0-179 0,24-23-16 15,7 23-144-15,-1-23-135 0,11 23-51 16,-8-27 37-16</inkml:trace>
  <inkml:trace contextRef="#ctx0" brushRef="#br0" timeOffset="100553.033">12351 12332 1159 0,'0'41'157'15,"0"-22"-16"-15,0 1 61 0,0 4-26 16,0 57 242-16,0-48-348 0,19-3-30 15,-1 28-7-15,-1-5-23 16,-3-7-137-16,-14-29-53 0,13-4-135 16,-13 2-55-16,0-7-44 0,6-4-299 15</inkml:trace>
  <inkml:trace contextRef="#ctx0" brushRef="#br0" timeOffset="100717.0895">12535 12551 1305 0,'0'0'22'15,"0"-4"23"-15,0 4 93 0,0 0-46 16,-29 0 16-16,13 0 13 0,-5 0 0 16,-4 0-13-16,-25 0 14 0,22 0-90 0,-1 0-26 15,6 15-30-15,-2-15-53 0,2 0-101 16,-8 0-504-16,19 0 305 0,6 0-6 16,2 0 145-16</inkml:trace>
  <inkml:trace contextRef="#ctx0" brushRef="#br0" timeOffset="101199.7316">12725 12125 914 0,'0'19'60'0,"0"3"47"16,21 2 77-16,-21-2 36 0,18 35 266 16,16-26-295-16,-22 1-33 0,4 1-57 15,5 0-8-15,0 1-31 0,10 38-2 16,-19-36-47-16,1-3 14 0,-3-2-8 16,-4-5 1-16,2-2 0 0,-3 11 14 15,-5-26-12-15,2 0-2 0,-2-2 16 16,0-5 36-16,0 4 158 0,0-6-97 0,0 0-30 15,0 0-23-15,0 0-48 0,0 0-37 16,16-22-22-16,-16-2 4 0,17 10-3 16,-3-5-23-16,1 1 30 0,20-22-14 15,-19 26 43-15,3 0-16 0,0 3-10 16,1 5 11-16,1 6-14 0,22 0 19 16,-20 20-8-16,0-2 10 0,-5 4 9 15,-1 0-12-15,-5 3 2 0,3 28 14 0,-13-26-16 16,-2-4 26-16,0 1-7 15,-25-4-23-15,-10 15 34 0,12-23-24 16,-2-1 11-16,3-1-10 0,-3-5-8 0,2-1-44 16,-14-4-252-16,22 0 6 0,5 0-170 15,2 0-144-15,8-28-63 0</inkml:trace>
  <inkml:trace contextRef="#ctx0" brushRef="#br0" timeOffset="101641.764">13331 11986 1413 0,'0'-7'22'0,"0"1"27"0,0-2 55 0,27-2 51 16,16-5 194-16,-18 8-212 0,4 0-38 15,4 0-21-15,-4 4-28 0,31-2 27 16,-37 3-74-16,-3 2 13 0,-1 0-28 16,-3 0 13-16,-5 0-3 0,5 0-12 15,-12 0 21-15,-4 24-9 0,0-24 7 0,0 24-12 16,0-10 5-16,0 20 13 0,-26-15 3 16,26 1-7-16,-23 1 20 15,8 0 12-15,-7 20 31 0,9-21-63 0,1-1-3 16,12-2-11-16,-17-1 10 0,17-3-1 15,-6 9 19-15,0-12-23 0,6-3 13 16,0-1-11-16,0-1 17 0,0 0-6 16,0 2 11-16,0-3-22 0,21-3 10 15,-21 2-19 1,31-3-31-16,8 1-188 16,-16-1 19-16,-1 0-96 0,-3 0-105 0,2 0-68 0,-5-17-5 0</inkml:trace>
  <inkml:trace contextRef="#ctx0" brushRef="#br2" timeOffset="106301.3959">14871 12739 1590 0,'0'-2'112'15,"0"2"63"-15,0-3 64 0,0 2 41 16,16-2 108-16,-16 3-276 0,0 0-49 16,0 0-36-16,0 0 9 0,0 0 19 15,11 24 145-15,-11 4-117 0,12-12 1 16,-12 4-25-16,10 5-8 0,-3 23 21 16,-5-25-58-16,6-2-11 0,-8 2 15 15,2-4-20-15,0-4-8 0,-2 10-180 16,0-15-1-16,0-3-47 0,0-2 6 0,0-4-46 15,0 0-485-15,0-1 298 0,0 0 44 16,0 0 80-16,0-24 82 16,0 24 118-16</inkml:trace>
  <inkml:trace contextRef="#ctx0" brushRef="#br2" timeOffset="106453.6229">14980 12912 788 0,'21'-16'217'0,"0"9"3"0,-21 2 68 16,14 1-22-16,-14 4-21 0,4 0 137 15,-4 0-231-15,0 0 14 0,0 0 5 16,-22 0 7-16,22 0-16 0,-58 20 15 15,31-6-155-15,-4-14-21 0,-2 14 8 16,0-14-24-16,4 0-9 0,-23 11-150 0,31-11 40 16,5 0-61-16,6 0-78 0,5 0-214 15,-1 0-772-15,6 0 753 32</inkml:trace>
  <inkml:trace contextRef="#ctx0" brushRef="#br2" timeOffset="107092.9547">16028 12590 845 0,'0'0'72'16,"5"15"61"-16,-5-15 53 0,0 0 5 15,0 0 103-15,0 0-201 0,0 0-11 16,0-15-5-16,-27 15 21 0,27 0-9 16,-46 0 62-16,30 0-99 0,-1 0-2 15,-4 22-9-15,3-22 2 0,-19 50 31 16,20-29-45-16,1 3-17 0,-1-1-13 0,7 1-1 15,-3-2-8-15,3 20 30 16,6-21-5-16,4-5-13 0,0 0 2 0,0-4-3 16,0-1 1-16,23 4 17 0,-23-12-16 15,18 1 0-15,-18-3-4 0,21-1 0 16,6 0-8-16,-13 0 1 0,-1-27-9 16,1 27 12-16,-4-28 1 0,3 9-2 15,5-24-8-15,-5 21 7 0,-3 2 9 16,-4 2 2-16,1 5-1 0,7-10-25 15,-10 23 3-15,-2-7 1 0,-2 7 6 16,2 0 7-16,2 0 14 0,5 20 27 0,-5-20-26 16,4 27-5-16,-2-10 2 15,1 4-2-15,-1 2 1 0,12 19-9 0,-14-24-38 16,3-1-55-16,-3 1-88 0,4-6-112 16,2 3-583-16,-1-15 415 0,-5 0 114 15</inkml:trace>
  <inkml:trace contextRef="#ctx0" brushRef="#br2" timeOffset="107465.1876">16312 12244 1658 0,'0'-4'27'0,"0"-6"104"0,0 5-16 16,27-4 18-16,-27 3-19 0,26-4 5 15,-3 3-38-15,21-9 5 0,-20 8-57 16,3-1-12-16,4 3-1 0,-4-1-8 16,23-1 7-16,-34 7-15 0,-1 1-4 15,-3 0-9-15,-2 0 14 0,-10 18-1 16,5 5 8-16,-5-9-4 0,0 3 1 16,0 2 1-16,-27 1 7 0,8 19 0 15,19-19 12-15,-23 0-5 0,11-1 1 16,12-1 5-16,-19-1-16 0,3 10-5 15,16-15-11-15,-11-1 7 0,11-3 11 0,0-1 1 16,0-1 6-16,0 3 3 0,0-5-16 16,0 1 2-16,27-1-34 0,-27 0-70 15,46 1-460-15,-30-2 53 0,9 0-83 16,2-3 115-16,0 0 111 0</inkml:trace>
  <inkml:trace contextRef="#ctx0" brushRef="#br2" timeOffset="107953.6298">17182 12126 1112 0,'0'0'45'0,"0"47"180"0,-12-27-28 16,12 1 16-16,0 4-2 0,0 3-18 15,0 37 86-15,0-31-173 0,0 4-27 16,0 1-21-16,0 3 3 0,0 2-31 16,22 34 53-16,-22-43-66 0,17-2 11 0,-17-7-25 15,0-4 13-15,10-4-2 0,-10 1 40 16,0-13 24-16,0 0 58 16,0-5-11-16,0-1-29 0,0 0-48 0,0-27-73 15,0 27 35-15,0-30-63 0,0 8-3 16,0-3 18-16,23-23-69 0,0 20 77 15,-23 1 2-15,26 1 7 0,-5 3 7 16,0 3 15-16,26-4-18 0,-20 18 8 16,0 6-11-16,2 0 20 0,2 20-16 15,31 19 31-15,-39-14 0 0,4 4-7 16,-13 3 2-16,3 2 14 0,-13-2 5 16,-4 32 42-16,0-35-31 0,-35-4-22 0,16-3 7 15,-12-1 14-15,-27 7 0 16,25-19-34-16,2-3-4 0,0-5 6 0,4-1 0 15,4 0 11-15,-12 0-84 0,21-19-74 16,1 19-100-16,3-21-86 0,6 21-159 16,0-28-94-16,4-7-532 0,0 17 787 15</inkml:trace>
  <inkml:trace contextRef="#ctx0" brushRef="#br2" timeOffset="108196.7781">18234 12415 1290 0,'4'0'86'16,"-4"0"48"-16,0 0 71 0,0 9 22 15,0-9 177-15,-23 0-270 0,23 5-58 0,-26-5-33 16,3 3-8-16,2-3-22 16,-33 0-8-16,28 1-10 0,3 1-34 0,-4-1-64 15,8-1-82-15,1 1-175 0,-1 2-635 16,19-3 519-16,-4 0 176 0</inkml:trace>
  <inkml:trace contextRef="#ctx0" brushRef="#br2" timeOffset="108687.839">18842 12441 1621 0,'0'2'100'0,"0"-2"53"0,0 0 48 15,0 0-11-15,0 0-51 0,0 0 22 16,0 0-90-16,-23 0 13 0,23 0 7 16,-23 0 5-16,-14 0 28 0,16 0-84 15,-1 0-16-15,3 0-7 0,-8 17 10 16,4-17-2-16,-16 40-5 0,21-26-24 0,-1 1 2 16,7 0 7-16,-3 1-7 0,11-1 12 15,-4 10-1-15,8-15-3 16,0 1-12-16,0 0 13 0,0-2-4 0,22 4 46 15,-22-8-42-15,23 0-6 0,-23 0-10 16,27-3 2-16,-10-2 9 0,9 0 16 16,-11 0-38-16,-3-24-13 0,7 24-26 15,-5-26-5-15,17-3 11 0,-14 12 50 16,-7 3 8-16,-1-3-11 0,-1 5 0 16,2 1 4-16,-6 2-25 0,-4 1 14 15,0 8-13-15,0 0 18 0,0 0 0 16,0 0 7-16,0 24 5 0,0-24-10 0,0 25 11 15,17-10 7-15,-17 5-7 16,18 17 9-16,-18-20-20 0,15-1-25 0,-15-1-48 16,16-4-100-16,-5-2-134 0,16-2-698 15,-11-7 441-15,-5 0 138 0,3 0 205 16</inkml:trace>
  <inkml:trace contextRef="#ctx0" brushRef="#br2" timeOffset="109105.2175">19150 12057 1228 0,'0'18'40'0,"0"3"50"0,0 2 63 16,0 30 304-16,0-22-236 0,0 5-42 16,18 0-53-16,-18 1-36 0,19 35 43 15,-5-40-74-15,3 53 47 16,-17-64-91-16,8-2 3 0,-8-6-4 15,0-1-4-15,0-5 18 0,0 3 47 16,0-10-41-16,0 0-13 0,0 0-35 16,0-23-19-16,0-5-121 0,0 8 50 15,0-1-4-15,0-2 3 0,23-1 19 16,-23-3 30-16,54-23 8 0,-27 26 42 16,-5 4-9-16,1 4 8 0,0 3 4 15,0 6-1-15,18 7 28 0,-20 0-2 0,-7 27 1 16,5-8-13-16,-7 2 24 0,7 30 21 15,-15-24-27-15,-4 0-4 0,0 1-7 16,0-3 5-16,-27 0 8 0,-4 18 8 16,8-25-28-16,0-4-7 0,1-2-20 15,-1-7-56-15,0-2-46 0,-20-3-367 16,24 0 83-16,5-27-53 0,6 27-8 16,3-33 89-16</inkml:trace>
  <inkml:trace contextRef="#ctx0" brushRef="#br2" timeOffset="109468.6306">19834 11879 2009 0,'0'-6'27'31,"0"0"15"-31,0-2 5 0,0-12 78 0,0 9-69 0,0 2 12 0,23 1-12 15,-23 0 1-15,43-4 10 0,-28 9-52 0,-1 1-25 16,3 2-3-16,1 0 9 0,-1 0-3 16,12 0 6-16,-21 23 8 15,6-23 3-15,-5 17-11 0,-5-17 11 0,-4 24-9 16,0-1 4-16,0-9-8 0,-31 2-3 16,31 0 9-16,-27-2-1 0,-4 19 11 15,31-15-10-15,-27 1 9 0,13 0 3 16,-1-2 1-16,3-1 1 0,3 12 6 15,-5-13-11-15,10-2 3 0,4-1 6 16,0-2-12-16,0 0 19 0,0 6 4 16,23-8-10-16,-23 0-12 0,22 0-7 15,-9-1 1-15,24 6-96 0,-16-9-50 0,1 0-98 16,5 0-162-16,0-3-111 16,0-1-49-16</inkml:trace>
  <inkml:trace contextRef="#ctx0" brushRef="#br2" timeOffset="109750.7025">20754 12271 870 0,'0'0'91'0,"-13"0"71"16,13 20 52-16,0-20 35 0,0 32-33 16,0 11 110-16,0-19-190 0,0 2-45 15,0 1-34-15,0-1-19 0,0 1-27 16,0 18-15-16,0-20-53 0,0-3-81 16,0-5-151-16,0-3-123 0,0 2-534 15,0-16 612-15</inkml:trace>
  <inkml:trace contextRef="#ctx0" brushRef="#br2" timeOffset="109887.7259">20880 12373 1584 0,'0'0'88'0,"0"0"32"16,0 0 28-16,0 0-26 0,-23 0-29 16,-12 0 35-16,12 0-82 0,-4 15-20 15,1-15-10-15,-1 0-3 0,0 0-16 16,-27 0-108-16,31 0-51 0,1 0-138 15,3 0-116-15,7-16-97 0,-7-1-217 16</inkml:trace>
  <inkml:trace contextRef="#ctx0" brushRef="#br2" timeOffset="110342.5956">21155 11919 1036 0,'8'46'243'0,"-4"-26"-51"16,0 3 20-16,-1 5 31 0,-3 5-6 16,8 40 144-16,-4-32-255 0,4 1-2 0,0 4-14 15,-5-1 7-15,17 43 83 16,-14-46-135-16,-1-1-29 0,-1-4-5 16,0-3 2-16,0-2-25 0,-2 12 20 0,-2-26-40 15,0-4 30-15,0-6 17 16,0-3-11-16,0-5 29 0,0 0-49 0,0-25-41 15,0 25-30-15,0-35 24 0,17 13-44 16,14-29-44-16,-13 22 79 0,1 3 14 16,8 0 27-16,-5 4 4 0,5 1 0 15,21-5 4-15,-23 19-11 0,-5 7 2 16,7 0 15-16,-8 0-18 0,3 26 15 0,9 14 8 16,-18-16 12-16,-7 2 6 15,-2 2 10-15,-4 3 3 0,0 27 43 16,-35-30-60-16,16-3 25 0,-7 0-32 0,-1-2-8 15,-2-5 10-15,-31 6-54 0,27-17-28 16,-2-4-62-16,8-3-62 0,4 0-79 16,-8-19-593-16,17-5 310 0,5 6 10 15,9-5 158-15</inkml:trace>
  <inkml:trace contextRef="#ctx0" brushRef="#br2" timeOffset="110818.6268">21854 11892 1876 0,'0'-8'128'0,"0"6"-38"15,0-4 19-15,0 1-50 0,0 2-5 16,22-8 59-16,-22 5-45 0,27 3-9 15,-12-1-12-15,3 1 8 0,-1-2-27 16,16 2-6-16,-15 3-32 0,-9 0-1 16,5 0 15-16,-5 0-12 0,11 19 8 15,-9-4-5-15,-7-15 4 16,4 16 19-16,-8 0-17 0,0-16 9 0,0 17-18 16,-23-8 10-16,3 9-11 0,20-8 20 15,-23 2-2-15,23-2-3 0,-13 0-5 16,13 1-10-16,-14 4-16 0,4-9 24 15,10 1-8-15,0-2 1 0,0-1-1 16,0-1 4-16,0 0 14 0,0-1 1 16,0 1 7-16,0 0 17 0,18 1 37 15,5 10 135-15,-23-6-75 0,27 2 5 16,-13 4-35-16,-1-1-13 0,1 3-43 16,7 16-14-16,-21-16-4 0,0 0 20 15,0-1 8-15,-21-1 36 0,-16 9 77 16,10-13-125-16,-4-3 0 0,-4 0-27 0,-2-2-91 15,2-2-60-15,-34-3-428 0,38 0 200 16,9 0-109-16,1 0-159 0,6 0-65 16,9 0 120-16</inkml:trace>
  <inkml:trace contextRef="#ctx0" brushRef="#br3" timeOffset="132237.4195">10513 13415 1233 0,'5'6'41'0,"-5"-3"42"0,0 3 63 15,0-6 58-15,-19 7 165 0,-6-4-227 0,6-2-33 16,-5 3-14-16,-3-2-13 16,-29-2 41-16,25 0-77 0,-4 0-8 0,2 0-8 15,2 0 0-15,2 0-14 0,-21-19 15 16,27 19-31-16,9 0 7 0,4 0 0 15,-1 0-14-15,5-10 8 0,4 10 5 16,2 0-12-16,0 0 13 0,21 0-7 16,-21 0 0-16,64 0 1 0,-31 0-17 15,4 0 15-15,4 0 2 0,1 0-1 16,1 0 19-16,25 0 35 0,-39 0-4 16,-8 0-6-16,-6 0-25 0,-5 15 24 15,-6-15 80-15,-4 0-70 0,0 0 11 0,-25 0-35 16,7 0-14-16,-9 8 10 0,-44 2-36 15,24-3-1-15,-7 0 18 0,0 0-4 16,1-1-17-16,-51 12-19 0,63-12 20 16,-2 0-3-16,12 1-18 0,8-1-27 15,6 0-20-15,5 2-99 0,12-6 113 16,0 0-17-16,0-1-22 0,31 0-79 16,8-1-513-16,-16 0 215 0,6 0-33 15,0 0 134-15</inkml:trace>
  <inkml:trace contextRef="#ctx0" brushRef="#br3" timeOffset="132896.7196">11688 13563 1139 0,'10'0'74'0,"2"0"69"0,3 0 82 16,-3 0 60-16,11 0 239 0,-11 0-313 16,-6 0-17-16,5 0-11 0,-3 0 16 15,-2 0 169-15,-4 0-214 0,-2 0-39 16,2 0-13-16,-2 0-44 0,0 0-40 16,0 0-50-16,-24 0 22 0,24 0 10 0,-27 0 22 15,8 0-26-15,-24 0 11 0,24 0-9 16,-6 0-6-16,7 0-2 0,1 0-11 15,5 0-7-15,-7 13 51 0,13-13-9 16,6 0-5-16,0 0-34 0,0 0 9 16,0 0-6-16,27 0 4 0,-9 0 9 15,3 0-14-15,6 0 40 0,2 0-5 16,41-14-12-16,-31 14-24 0,-1 0 36 16,1 0 7-16,-2 0-11 0,-4 0-2 15,21 18-53-15,-31-18 15 0,-9 13 12 16,-8-13 25-16,-6 0-17 0,0 12 49 15,-18-12-9-15,18 9-27 0,-35-3 12 0,8-2-3 16,2 2-14-16,-37 4 26 0,33-8-18 16,0 0-5-16,2-2 3 0,4 0 10 15,-8 0-30-15,21 0 6 0,10 0 14 16,-8 0-10-16,8 0-2 0,0 0 12 16,0 0-10-16,0 0-17 0,21 0-65 15,-21 0-66-15,24 0-50 0,7 0-357 16,-31 0 197-16,25 0-116 0,-12 0-29 15,-1 0-77-15,-4 0 140 0</inkml:trace>
  <inkml:trace contextRef="#ctx0" brushRef="#br3" timeOffset="133967.5016">16374 13382 1865 0,'27'0'51'0,"-7"10"33"0,1-10 50 15,-13 0 59-15,0 0 6 0,-6 0 160 16,-2 0-267-16,0-18-43 0,-33 18-26 15,11 0-11-15,-40-21 33 0,31 21-41 16,-15 0 18-16,3-12-10 0,1 12-9 16,3 0 3-16,-35 0-10 0,37 0-4 15,8 0 1-15,4 0-10 0,0 18 15 16,-2-18 4-16,17 0 12 0,1 0-21 0,9 0 23 16,0 0-3-16,0 0 8 0,34 0 43 15,-12 0-28-15,1 0-18 0,12 18 8 16,4-18-10-16,46 0 60 0,-39 17 4 15,-1-17 32-15,-8 0 23 0,3 14-10 16,-9-14 22-16,6 0 114 0,-25 10-149 16,-8-10-13-16,1 0-12 0,-3 0-23 15,-2 0-37-15,0 0-75 0,-31 0 6 16,31 0 59-16,-44 0-4 0,13 0-20 16,-39 0 7-16,31 0 14 0,-3 0 1 15,1 0-24-15,2 0 50 0,1 0-63 16,-26 0 46-16,37 0-10 0,5 0-23 15,5 0 56-15,1 0-65 0,1 0-1 16,15 0-78-16,0-16-3 0,0 16-56 0,0-13-96 16,19 13 7-16,12-15-322 0,-6 6 282 15,4 9-22-15,2-6-83 0,0 6-141 16,6 0-15-16,41 0-380 0</inkml:trace>
  <inkml:trace contextRef="#ctx0" brushRef="#br3" timeOffset="134607.6986">17436 13490 946 0,'21'1'38'0,"-13"-1"43"0,7 0 72 0,-1 0 34 16,3 0 16-16,-3 0-15 0,17 0 58 16,-23 0-156-16,3 0-9 0,-7 0-3 15,0 0-21-15,-4 0-4 0,-23 0-20 16,3 0-30-16,-5 0 7 0,-4 0 10 15,0-19 8-15,-44 19 60 0,38-19-41 16,4 19-18-16,4-15 3 0,1 15-15 16,7 0-12-16,-4-11 10 0,15 11-15 15,8-4 8-15,0 4 1 0,0 0 7 16,27 0 48-16,-27 0-42 0,35 0 4 16,-8 18-4-16,2-18 7 0,2 0-6 0,39 17-8 15,-39-2-8-15,2-15-16 0,-2 0 27 16,-4 14-22-16,10-8 18 15,-24-6-22-15,-5 0 3 0,-4 0-5 0,-2 0 27 16,-2 0-5-16,-18 0 13 0,18 0-35 16,-38 0-2-16,11 0 6 0,-4 0 5 15,0 0 3-15,-37-17 9 0,37 17-14 16,4 0-12-16,5-11 0 0,5 11-5 16,3 0 10-16,14 0 28 0,0 0-2 15,0 24 14-15,18-24-5 0,3 0-12 16,24 20 10-16,-16-2-26 0,2-8-6 15,0 1 2-15,0 0 3 0,23 8 8 0,-35-14 5 16,-3 1-20-16,-5-4-2 16,-3 2 22-16,-8-3-28 0,0-1-50 0,-21 0-4 15,0 0-35-15,-5 0-46 0,-5-18-28 16,-9 18-8-16,-44-13-141 0,42 13 140 16,3 0-64-16,10-12-53 0,2 12-113 15</inkml:trace>
  <inkml:trace contextRef="#ctx0" brushRef="#br3" timeOffset="137633.4348">9674 13017 1777 0,'0'13'66'16,"-2"-13"41"-16,2 0 61 0,0 0 46 0,0 0 216 15,0 0-219-15,0 0 11 0,0 0-15 16,0 0 18-16,0 0 141 0,0 0-229 15,0 0-50-15,0 0-6 0,23 0-19 16,-23-20 23-16,58-1 90 0,-31 9-50 16,6 0-32-16,6 0-30 0,6-1-24 15,61-15-17-15,-46 18-22 0,4-3 30 16,6 3-12-16,2-3-70 0,5 2 70 16,76-11-68-16,-77 11 62 0,3 0-60 15,-3 0 80-15,-1 0-5 0,1 0 8 16,67-8 25-16,-71 8-103 0,-3 3 52 0,-5-2-40 15,2 3 49-15,47-6-36 16,-63 10-18-16,0-4 8 0,-3 4 1 0,-3-3 46 16,1 2 3-16,30-3 2 0,-36 2-38 15,-6-1 1-15,-4 3 32 0,4-1-14 16,-4 3 18-16,25 1 4 0,-28 0-59 16,-3 0 41-16,4 0 23 0,-2 0-32 15,14 0-9-15,-24 0 0 0,-3 0 4 16,-4 0-4-16,3 0 18 0,-7 0-46 15,2 0 46-15,-6 0-13 0,0 0 14 16,2 0-56-16,-2 0 24 0,0 0 18 0,0 0-9 16,0 0 27-16,0 0-5 0,0 0 21 15,0 0 7-15,0 0 30 16,0 0-67-16,0 0-37 0,0 0 51 0,0 0-42 16,0 0 29-16,0 0 22 0,0 0-73 15,0 0-29-15,0 0-117 0,0 0-137 16,0 0-634-16,0 0 315 0,-21 0-134 15,21 0 36-15,0 0 108 0</inkml:trace>
  <inkml:trace contextRef="#ctx0" brushRef="#br3" timeOffset="138614.8268">15518 12725 1019 0,'-2'14'136'0,"0"-14"108"15,2 0 69-15,0 0 27 0,0 0-22 16,0 0 195-16,22 0-279 0,-22 0-21 15,25 0 6-15,-6 0 26 0,35 0 227 16,-23 0-310-16,2 0 1 0,10 0-76 16,7-20 0-16,8 20-4 0,64-23-74 15,-56-6 16-15,8 15-27 0,7-5 25 16,4-1 5-16,3-1-14 0,88-16-15 16,-85 15 6-16,2 0-40 0,-2 3 28 15,2-1 32-15,83-13-8 0,-96 17-29 16,5 0 4-16,0 4 5 0,-7 0 12 0,-1 3 19 15,51-1 3-15,-64 6-15 0,-10 2-20 16,-9 2 1-16,-9 0 3 0,21 0-20 16,-38 0 36-16,-5 0-28 0,-5 0 4 15,-5 0 16-15,0 0-47 0,-4 0-16 16,0 0 47-16,0 0 35 0,0 0-39 16,0 0-29-16,0 0-93 0,0 0-344 15,0 0 87-15,0 0-75 0,0 0-109 16,-19 0-251-16,19 0 41 0</inkml:trace>
  <inkml:trace contextRef="#ctx0" brushRef="#br3" timeOffset="153538.3512">8198 10389 1995 0,'0'10'126'0,"15"-10"0"0,-15 0 46 15,0 0 14-15,0 0 12 0,0-16 158 16,0 16-214-16,0 0-29 0,0-15-16 0,14 15-16 15,-14-15-15-15,0 2-3 0,0 13-52 16,10-12 0-16,-10 2-3 0,0 0-5 16,11 0-13-16,-5-16-23 0,-2 11 43 15,4-2-17-15,-6 2-2 0,3-3 21 16,3 3-7-16,8-16-16 0,-5 14 9 16,1 1-20-16,5-1 12 0,5-2 21 15,26-18-6-15,-23 18 9 0,4 1-16 16,6-2 5-16,0 0 7 0,0 0-17 15,40-18-15-15,-36 19 8 0,4-1 18 16,1-1-3-16,-5 1-23 0,2 3 29 0,42-20-6 16,-38 19 7-16,-3 3-26 15,5-3 5-15,-1 2-8 0,49-16 40 16,-50 15 8-16,3 2-7 0,2-2-14 0,-3 1-33 16,1 1 3-16,36-11-8 0,-38 12 37 15,-5 4 6-15,1 0-4 0,-3 2-16 16,37-10 0-16,-41 10 5 0,1 1 5 15,-1-1 1-15,0 0 9 0,2 0-8 16,31-5-34-16,-35 7 15 0,2 0 9 16,3-1-18-16,-3 1 4 0,27-4-13 15,-27 6 28-15,-4-1 18 0,2-2-18 16,2 2-13-16,-6 2 19 0,31-7-10 0,-29 4 11 16,0 2-6-16,0 0-14 0,0-1 9 15,29-4-16-15,-27 4 13 0,-4 0-19 16,2 0 15-16,64-12-65 15,-64 10 62-15,0 2-4 0,0-3 5 16,31-2-20-16,-31 6 42 0,2-2-22 16,-6 5 6-16,8-3 11 0,27 1-8 15,-29 1 9-15,-4 1-4 0,0-3 16 16,0 4-12-16,0 0 4 0,25-2 11 16,-27 2-18-16,2-2 4 0,-4 1-8 15,6 1 10-15,-7-2 7 0,30 2-15 16,-27 0 3-16,4 0 7 0,-4 0-5 15,0 0-12-15,29 0 15 0,-30 0-5 0,3 0-2 16,-6 0 3-16,0 0-5 0,0 14 17 16,22-14-1-16,-22 12-13 0,-5-12 6 15,5 10-11-15,2-10 8 0,0 10-3 16,18 2 12-16,-18-5-18 0,-4 2 10 16,3 0-7-16,-1 1-4 0,18 12 21 15,-18-8-5-15,-2-2 0 0,2 3 1 16,-3-2-9-16,1 2 1 0,22 11-2 15,-22-13 12-15,2 1 5 0,0-1 6 0,-1 1-21 16,3-1 4-16,18 14-20 0,-20-14 26 16,-2 5-9-16,-3-2-1 15,1-1 17-15,27 33-19 0,-32-33 1 16,13 16-7-16,-17-16 16 0,-1 0-5 16,-1 0 3-16,2 1 0 0,-4-2 9 15,11 13-15-15,-13-13 9 0,6-1-16 16,-3-1 17-16,3-2 11 0,11 9-9 15,-17-12 1-15,2 2-20 0,2-2 5 16,-2-2 8-16,5 1-9 0,5 3 22 16,-10-4-11-16,1 0-5 0,-1-1 5 15,-4-2-8-15,2 2-9 0,0 0 21 0,-2-1-7 16,0-3 11-16,0 1-11 16,-2 1-21-16,9-2 1 0,-9 0 6 0,0 0 18 15,0 0 6-15,0 0-28 0,0 0 18 16,0 0-9-16,0 0 22 0,0 0-12 15,0 0 0-15,0 0-8 0,0 0 7 16,0 0 63-16,0 0 14 0,0 0 27 16,0 0 1-16,0 0-44 0,0 0-33 15,0-24-37-15,0 24 16 0,0-22 0 16,0 5 3-16,-17 0-23 0,17-19-33 16,-14 15 36-16,14 1 8 0,0 1 16 0,0 0-19 15,0 6-25-15,-7-11 15 0,7 15 1 16,0 6 5-16,0 1-37 15,0 1 13-15,0 1 28 0,21 0 8 0,-21 0 9 16,21 27-5-16,-5-27-26 0,1 25 32 16,20 8-13-16,-18-13 4 0,-1-1-16 15,-1-1-4-15,-3-1-3 0,9 13 13 16,-15-18 12-16,-2 0-10 0,-1-2 24 16,-3-3 19-16,-2 2 12 0,-25 8 109 15,25-10-113-15,-35-3 12 0,10 3-45 16,-6 0-11-16,-4 0 17 0,-33-1-36 15,37-3-52-15,0-1-129 0,0-2-135 0,4 0-150 16,-8 0-971-16,24 0 783 16,3-19 170-16</inkml:trace>
  <inkml:trace contextRef="#ctx0" brushRef="#br3" timeOffset="155515.7568">12762 12704 1012 0,'2'-1'70'0,"1"1"52"0,-1 0 66 16,2-2 283-16,-4 1-261 0,0 1-28 16,0-2-27-16,0 2 0 0,0 0-7 15,0 0 97-15,0 0-145 0,0 0-22 0,-19 0 11 16,19 0-26-16,-21 0 70 0,21 0-95 15,-18 0 35-15,8 0-4 0,-1 0 26 16,-3 0 3-16,-11 0 74 0,13 0-131 16,1 0-13-16,-3 0-13 0,3 0-14 15,1 0 23-15,-9 17 25 0,11-17-24 16,4 14 9-16,-4-14-6 0,6 21-3 16,-5 3 28-16,5-14-12 0,2 2-5 15,0 1-31-15,0 0 10 0,0-2-25 16,21 11 55-16,-21-13-50 0,0-1 38 15,21 0-45-15,-21-3 30 0,16 1-1 0,3 1-27 16,-5-5-15-16,-1-2 30 0,-3 0 6 16,3 0 20-16,7 0-4 15,-12 0-23-15,5-23-15 0,-7 23 25 0,0-17 3 16,5 17-14-16,3-33-12 0,-2 17 21 16,-5-2-26-16,-1 1 26 0,-2 0-32 15,-2 0 7-15,2-10 28 0,-4 17-35 16,0 2 28-16,0 4 0 0,0 0-14 15,0 0-26-15,0 4 7 0,0 0-4 16,0 0-22-16,0 0 48 0,0 0-15 16,0 0 48-16,0 20-13 0,0-20-20 0,0 20 10 15,19-20-27-15,-19 23 36 0,29 4 60 16,-17-12-70-16,-2 0-38 0,5-2 2 16,-3 2 5-16,19 10-79 0,-16-11-88 15,-1-3-108-15,3-2-113 0,1-1-132 16,-1-1-183-16,20 7-684 0,-18-9 937 15</inkml:trace>
  <inkml:trace contextRef="#ctx0" brushRef="#br3" timeOffset="159507.5061">12525 13394 1110 0,'0'0'48'0,"18"0"35"15,-18 18 40-15,0-18 47 0,17 29 97 16,3-17-180-16,-5 3-44 15,2-1-17-15,-5 0-9 0,2-3 12 0,13 11 17 16,-16-12-22-16,-3-2-19 0,0-2 4 16,-4-1 27-16,0-2 9 0,-2-3 50 15,1 0-80-15,-3 0-11 0,0-26-5 16,2 26 7-16,4-45 19 0,-6 30 0 16,6-4 9-16,2 1 8 0,3 4 12 15,-1-2-23-15,15-7-18 0,-7 17-13 16,1-1 7-16,-3 7 1 0,7 0-7 15,-4 0-4-15,22 0-6 0,-18 28 16 0,-4-28-11 16,-1 23 12-16,1-23-1 16,10 27 8-16,-15-4-8 0,-1-23-4 0,-1 18-1 15,-4-18 4-15,-2 11-7 0,5-4 48 16,-5-7 14-16,-4 0-6 0,0 0 8 16,0 0-32-16,2 0-19 0,2-20-16 15,1-11-8-15,-1 14-2 0,4-2 5 16,-4-1 5-16,17-20 4 0,-10 21 2 15,1 1-16-15,-2 4 14 0,5 3-10 0,-3 1 4 16,15 0 7-16,-12 10 4 16,-5 0 6-16,3 0-10 0,1 0 6 0,3 26-10 15,20-4-3-15,-22-22 13 16,5 23-2-16,1-23 3 0,-2 23-6 0,14-5 2 16,-23-18-4-16,3 14-34 31,-5-14-56-31,-4 6-104 0,3-6-184 0,7 0-696 0,-5 0 565 0,1 0 192 0</inkml:trace>
  <inkml:trace contextRef="#ctx0" brushRef="#br3" timeOffset="160895.6812">18738 13191 806 0,'0'0'46'0,"0"5"64"16,0-5 88-16,0 4 316 0,0 1-286 16,0-1-50-16,17 5-24 0,-17 2-18 15,0 1-26-15,23 21 57 0,-5-13-109 16,-9 2-16-16,1 2-18 0,2 0 16 15,11 18 28-15,-15-24-36 0,-4-1-22 16,3-5 26-16,1-3 29 0,-8-6 40 0,8-2 155 16,-4-1-191-16,-2 0-46 0,7-28-45 15,-5 28 11-15,8-37 18 0,7-11-22 16,-11 22 3-16,7-1 11 0,-7 3-4 16,2 0 17-16,13-13-21 0,-15 23 12 15,5 1-11-15,-3 4 16 0,6 3-15 16,-5 3 18-16,20 3-19 0,-13 0 16 15,-1 27-24-15,6-27 37 0,4 33 3 16,18 11-28-16,-26-20-8 0,3-2-3 16,-5 1 23-16,-3-2 4 0,-5-3 6 15,9 7 51-15,-14-18 44 0,1-7 13 0,-5 6 28 16,0-6-35-16,4 0-66 16,-4-19-52-16,0-3-19 0,2 3 11 0,6 0-8 15,0 0-19-15,11-24 14 0,-3 23-7 16,-5 1 13-16,7 1-13 0,-5 4 10 15,1-1 9-15,13-2-16 0,-15 17-1 16,3-4 22-16,1 4-9 0,-5 0 15 16,20 19-12-16,-8 10 26 0,-5-10-27 15,3 1-6-15,-3 1 47 0,1 3-40 16,16 19 39-16,-24-24-37 0,1-1 13 16,0-2-43-16,-1-4-42 0,-3-1-46 15,11 3-331-15,-7-14 122 0,2 0-89 0,9 0-105 16,0 0-51-16,39 0-414 15</inkml:trace>
  <inkml:trace contextRef="#ctx0" brushRef="#br3" timeOffset="162666.3529">20347 11705 727 0,'12'13'26'0,"3"-13"42"16,-3 0 76-16,-2 7 295 0,-10-7-266 15,0 0-70-15,0 0-76 0,-27-20-16 16,5 20 19-16,-32-19 58 0,17-2-35 16,-9 9 10-16,1 12-8 0,-7-21 5 15,-51 4 20-15,53 17-52 0,1-6-13 16,3 6-8-16,1 0 3 0,5 0-16 15,-24 19 12-15,37-19 6 0,5 19 11 16,5-19 19-16,11 24 29 0,2-10 24 0,4 22 125 16,27-14-122-16,-5 2-6 15,5 5-9-15,4 0 2 0,37 33 98 16,-37-30-72-16,7 0 1 0,-11 2-14 0,-5-2-19 16,1-3-48-16,-2 25-22 0,-21-30 7 15,0-4 26-15,-23-3 8 0,-2-5-39 16,-12-3 17-16,-62-2-14 0,37-6-9 15,-7-1-1-15,-7 0-2 0,-5 0-5 16,-80-19-1-16,89 19-25 0,1 0 38 16,7 0-7-16,11 0-25 0,7 0 20 15,-12 28-30-15,36-28 49 0,9 35-3 0,11-13-10 16,2 4 39-16,25 27 9 0,-25-23-16 16,35 1 4-16,-12 1 25 15,-3 2-6-15,3-3 7 0,14 27 38 0,-24-29-58 16,1-4-33-16,-14-1 54 31,0-3-67-31,0 7 77 0,-35-19-102 0,6 0 29 0,-10-5-19 0,-11 0-5 0,-14-4 22 16,-74 0 4-16,57 0 9 0,0 0 8 15,5 0-16-15,0 0-6 0,7 0-6 16,-34 0-28-16,60 19 15 0,12-19-25 16,6 33 45-16,8-11-33 0,7 25-17 15,10-22 47-15,0-1 13 0,0 2-8 0,33-3-41 16,-33-3-106-16,23 16-319 15,-7-22 148-15,-16-2-52 0,0-1-149 0,0-4-142 16,0-2-27-16</inkml:trace>
  <inkml:trace contextRef="#ctx0" brushRef="#br3" timeOffset="164017.6527">13769 12104 1070 0,'-12'-3'20'0,"12"3"22"15,0-1 173-15,0-1-68 0,0 1 28 16,0 0-41-16,0 1-38 0,-7 0-32 16,1 0-32-16,-4 0-13 0,0 0 4 15,-7 0 1-15,-4 0 3 0,-24-16 31 16,16 16-36-16,-2 0 0 0,-4-13-18 15,2 13 1-15,-2 0-1 0,-25 0-5 16,29 0-6-16,6 0-1 0,6 0 17 16,3 0-6-16,-5 23 56 0,17-23-16 0,2 17 17 15,2-17 18-15,0 22 13 16,23-8 21-16,8 21 105 0,-15-16-113 0,7 0-24 16,-2 2 5-16,-3 1-22 0,15 22-3 15,-18-24-56-15,-3 1-6 16,-4-1-5-16,-8-1 20 0,0-2-3 0,0 11 39 15,-33-18-18-15,13 0-25 0,-11-3-13 16,-2-2 8-16,-5-5-3 0,-51 0 11 16,44 0-3-16,-3 0-23 0,1 0 19 15,8-19-1-15,-28 19-4 0,47 0-24 16,1-13 16-16,9 13 5 0,6 0 7 0,4 0 36 16,0 0 81-16,35 22-54 0,-17-22 0 15,9 22-3-15,4-5-4 0,2-1 17 16,40 23-10-16,-38-18-36 0,-2 3-50 15,-6-1 19-15,-6-3 23 0,5 17 24 16,-26-18-53-16,0-3 23 0,0-1-38 16,-37-4 26-16,8-2-2 0,-47 8-52 15,30-12 29-15,-3-4 4 0,1 1 7 16,3-1-1-16,-1 0 6 0,-16-1 16 16,37 0-33-16,9 0-1 0,8 18 16 15,3-18-1-15,5 37 27 0,0-19-24 16,27 0 13-16,-6 1 26 0,-2 2 1 0,-1 1-1 15,30 21 39-15,-30-23-58 0,1-1-3 16,-5 1-10-16,-14-3-12 0,11-2 33 16,-11 12 41-16,-23-14-57 0,23-1 11 15,-41-3 3-15,12 1-26 0,-48 6-7 16,40-10-17-16,-6 1-4 0,3-1 9 16,-1 3-48-16,6-2 15 0,-25 9-112 15,35-4 89-15,2-1-16 0,11 0 10 16,-3 1-5-16,13-2-3 0,2 15-201 15,0-10 49-15,27-2-164 0,-27-2-152 16,35 1-73-16</inkml:trace>
  <inkml:trace contextRef="#ctx0" brushRef="#br3" timeOffset="165596.6291">6598 16051 2554 0,'15'0'64'0,"1"12"237"0,-12-12-37 16,-4 0 39-16,0 0-12 0,0 0 61 0,0 0-91 15,-24 5 149-15,-12-5-328 16,12 0-1-16,-9 0-94 0,-7 0 60 0,-44 0-24 15,40 0-64-15,1 0-99 0,-1 0-7 16,5 0-197-16,6 0-111 0,-19 0-770 16,34 0 534-16,9 19 86 0,5-19 55 15,4 14 114-15</inkml:trace>
  <inkml:trace contextRef="#ctx0" brushRef="#br3" timeOffset="165734.6482">6685 16340 2024 0,'19'15'139'0,"-1"-3"67"15,-9-2 74-15,-5-4 16 16,-4 1 11-16,-25 4 325 0,6-6-357 0,-3-2-52 16,-12 0-87-16,-5 1-35 0,-48-3-8 15,40 1-101-15,-1-1 3 0,1 1-36 16,3 0-12-16,11-2-37 0,-18 0-413 16,30 0 106-16,8 0-60 0,9 0-63 15,4 0-230-15,0 0 14 0</inkml:trace>
  <inkml:trace contextRef="#ctx0" brushRef="#br3" timeOffset="166242.4967">8469 16410 2073 0,'0'0'97'0,"0"-14"41"0,0 14 54 15,0-15-7-15,-21 7 135 0,1-3-185 16,20 5-20-16,-31 6 18 0,12-5 23 0,-6 5-8 16,-29 0 126-16,21 0-182 15,-2 0 29-15,-4 28-16 0,2-28-11 0,-2 27-30 16,-30 8-43-16,40-14-22 0,2-1 54 15,7 3-34-15,-1 1 1 0,-4 22-24 16,17-26 23-16,2 2-39 0,6-6-5 16,0 0 38-16,0-3-68 0,25 2 37 15,-25-9-16-15,27-3 94 0,-5-3-24 16,-1 0-51-16,6 0 64 0,29 0-51 16,-25 0-12-16,-2-27-29 0,-3 27 3 15,3-30 52-15,19-9 3 0,-29 21-14 0,-5-5 3 16,0 3 14-16,-5 0-11 0,1 4 27 15,-2-4-68-15,-4 12 74 16,-4 4-57-16,3 4 28 0,-3 0-42 0,0 0-5 16,4 23 40-16,2-23 74 0,2 33-40 15,5-13 43-15,5 6-48 0,21 23 47 16,-16-27-69-16,4 1-2 31,-4-1-35-31,0 0 30 0,3-5-126 0,26 10-308 0,-27-20 37 0,-2-2-57 0,-1-5-165 16,9 0-221-16,0 0 39 0</inkml:trace>
  <inkml:trace contextRef="#ctx0" brushRef="#br3" timeOffset="166795.1812">9085 15463 2179 0,'0'-4'93'15,"21"0"46"-15,-21-2 0 0,37-5 121 0,-16 6-145 16,1-2-15-16,5 3-2 0,2-4-3 16,46-7 12-16,-36 9-101 15,2 1-7-15,3 1-16 0,-3 2 11 0,2 1 21 16,32 1-10-16,-46 0-22 0,-5 0-9 15,-5 20 4-15,-7-20 20 0,3 21 0 16,-13 0 20-16,-2-9-7 0,0 1 20 16,-25 0-11-16,25 1-32 0,-49 13 6 15,30-15 9-15,-4 2 2 0,3 0-12 16,-1-1-2-16,6-1-9 0,-9 9 47 16,15-9-17-16,-1-2 2 0,10-3-28 15,-6-1 1-15,6 3-5 0,0-5 20 16,0 1-4-16,0-3 5 0,0 1 30 0,25 3 19 15,6 6 91-15,-15-3-81 0,7-1-8 16,2 4-42-16,-3 0 23 0,-1 4-23 16,8 18-6-16,-19-17 4 0,-10 0 10 15,0 0-6-15,0 0-20 0,-43 13 4 16,14-19 14-16,-8 0-12 0,-5-1 29 16,-1-1-39-16,0-1 10 0,-36-2-126 15,46-3-2-15,6-3-84 0,11 0-64 16,5 0-134-16,11 0-192 0,0 0-667 15,29-17 813-15</inkml:trace>
  <inkml:trace contextRef="#ctx0" brushRef="#br3" timeOffset="167188.4597">10836 16047 2129 0,'0'0'16'0,"0"0"54"0,0 23 40 15,0-23 25-15,0 48 124 16,0-22-182-16,0 2-18 0,18 6-25 0,-18 0-16 15,19 35-25-15,4-35-48 0,-9 2-58 16,1-5-76-16,-5-1-96 0,2-5-92 16,9 18-408-16,-15-29 465 0,1-3 65 15,-3-4 46-15,-2-7 56 0</inkml:trace>
  <inkml:trace contextRef="#ctx0" brushRef="#br3" timeOffset="167377.5527">11003 16381 1354 0,'21'-12'133'0,"-21"3"105"0,14-6 462 0,-14 10-391 15,0 5-84-15,0-6-72 0,0 6-55 16,0 0-62-16,-43 0-6 0,18 0-2 16,-4 0 2-16,-10 0-17 0,-2 0-9 15,-42 0-28-15,42 0-19 0,1 0-53 16,3-17-73-16,6 17-96 0,6 0-132 16,-4-27-715-16,23 16 549 0,6-2 168 15</inkml:trace>
  <inkml:trace contextRef="#ctx0" brushRef="#br3" timeOffset="167808.0241">11532 15656 1905 0,'0'20'40'0,"0"4"58"15,0 6 70-15,0 33 319 0,0-22-245 16,0 9 2-16,0 7-25 0,0 2 40 15,23 58 200-15,-23-55-248 0,25 0-83 16,-11-2 34-16,1-6-56 0,-1-3-59 16,1 34 10-16,-1-48-65 0,-5-6 69 0,-9-9-55 15,0-4 0-15,6 3 43 16,-6-18-54-16,0-3 18 0,0 0-13 0,0-37 7 16,0 15-20-16,0-38-4 0,0 19 23 15,0 1 4-15,29 0-37 0,-11 2 18 16,24-26-24-16,-22 38 28 0,3 5 38 15,2 5-94-15,2 8 70 0,2 8-31 16,31 0 8-16,-31 20 29 0,2-1 25 16,-2 6 4-16,2 3-80 0,-7 7 5 15,12 42 26-15,-28-35 31 0,-2 3-22 16,-6-3 42-16,0-1-35 0,-48 40 10 0,22-47-56 16,-10-2 30-16,3-4-9 15,-12-7 29-15,-3-2 37 0,-49 2-32 0,48-19-5 16,1-2-113-16,5 0-186 0,1-21-114 15,-18-17-865-15,38 15 477 0,5-4 41 16,7-5 111-16,4-7 120 0</inkml:trace>
  <inkml:trace contextRef="#ctx0" brushRef="#br3" timeOffset="168263.4634">12374 15549 2051 0,'0'-2'60'16,"0"-1"51"-16,0-1 46 0,31-2 8 15,4-6 155-15,-14 6-193 0,3 2-7 16,5-1-44-16,4-1 13 0,3 0-7 15,40-6 22-15,-35 7-85 0,1 2-32 16,-3-2-10-16,0 1 16 0,21 3 10 0,-37 1-3 16,-6 0-16-16,-5 0-2 15,-6 0 12-15,-4 0-2 0,-2 19 5 0,0-1 4 16,0-18 6-16,-27 22-4 0,27-8-2 16,-27-1-9-16,-2 14 13 0,15-15-15 15,-3 0 20-15,5-1-5 0,0-2 3 16,1 8-6-16,1-12-10 0,10 1 7 15,0 0 5-15,0-3 8 0,0-3 2 16,0 5 22-16,0-3 18 0,0 4 44 16,0-2 32-16,27 3 32 0,-27 4-9 15,41 18 81-15,-26-9-179 0,-15 1-2 0,20 2-52 16,-11-4 49-16,-9 27-30 16,0-22 5-16,-27-3-42 0,4-1-11 15,-4-3 69-15,-10-3-33 0,-60 10 41 0,41-16-127 16,0-5-112-16,0-2-164 0,1-1-187 15,-36 0-1003-15,62 0 767 0,4 0 172 16</inkml:trace>
  <inkml:trace contextRef="#ctx0" brushRef="#br3" timeOffset="169402.4605">6387 15468 1628 0,'21'0'50'0,"-21"13"53"16,19 1 271-16,-3-14-155 0,-8 11-14 15,-8-2-16-15,13 0-12 0,3 14 120 16,-7-13-173-16,1 3 4 0,-2 0 5 15,1 1-11-15,-3 1-3 0,4 9 9 16,-6-12-91-16,2-4-13 0,-1 0 23 16,-3-2 94-16,4 0 221 0,-4-4-104 0,-2-2-44 15,0 0-59-15,0 0-62 16,0-22-68-16,0-3 38 0,21 2-27 0,-21-1-7 16,18-3-53-16,-18-6 17 0,44-48 11 15,-24 33 22-15,5-8 6 16,4-6-85-16,6-5-94 0,4-5-127 0,50-60-817 15,-37 69 435-15,4 7-122 0,0 6 66 16,4 10 6-16,0 11 136 0</inkml:trace>
  <inkml:trace contextRef="#ctx0" brushRef="#br3" timeOffset="170871.3383">2530 16247 1259 0,'0'0'49'16,"0"0"58"-16,0 0 47 0,0 0 51 16,0 0-7-16,-21 0 134 0,21 0-180 15,-26 0 0-15,11 0 6 0,-6 22 11 0,-1-22-23 16,-22 15 118-16,22 8-178 16,-1-8-3-16,2 1-43 0,3 1-17 0,-13 20 17 15,16-17-18-15,3-1-4 16,1 1-13-16,-1 1 20 0,4-3-28 0,-5 12 8 15,7-14 1-15,6-4 13 0,-2 12-38 16,2-20 16-16,0 0 13 16,0-1 4-16,21-3-16 0,-3 0 18 15,-18 0-19-15,31-20 8 0,-12 20-10 16,2-20 10-16,22-8 5 0,-18 10 6 16,0 0-26-16,-1 0-5 0,-3 0 17 15,0 0-25-15,14-6-3 0,-21 14 3 16,-1 5 3-16,-7 1-24 0,0 4 26 0,0 0 7 15,5 19-7-15,-3-19 0 0,0 23 22 16,-2-6 18-16,7 0-19 0,14 20 47 16,-13-18-76-16,1-1-12 0,-3-2-75 15,0-1-52-15,1-4-5 0,8 5-221 16,-13-11 159-16,0-5-158 0,0 0-155 16,-1 0-65-16,1 0 95 0</inkml:trace>
  <inkml:trace contextRef="#ctx0" brushRef="#br3" timeOffset="171407.5534">2729 15563 860 0,'0'0'91'0,"0"0"261"0,0 0-86 0,0 0-33 15,0 0-7-15,0 0-4 0,0 0-40 16,0 0 106-16,0 0-166 16,0 0-6-16,0 0-23 0,20 0-9 0,-20 0-30 15,17-15 12-15,6 15-57 0,-9-17-3 16,3 17-6-16,-1-15 10 0,25 3-2 15,-22 12-20-15,2-13 5 0,-1 13-3 16,-1-8-2-16,0 8 13 0,10 0-15 16,-19 0 25-16,0 18-10 0,-4-18-16 15,-4 21 11-15,1-21 6 0,-3 39-4 16,0-25 12-16,0 0-18 0,-23 1 20 16,23-1 3-16,-19 9 9 0,1-13-13 0,18 0-34 15,-13-2-14-15,13-3 10 16,-10 0-26-16,10-5 11 0,0 0 26 0,0 0 16 15,0 0-13-15,0 0 8 0,0 0 4 16,18 0 12-16,-1 0-5 0,-17 0-16 16,23 0 3-16,-11 0 25 0,11 0 64 15,-11 0-43-15,-3 0 7 0,-3 25-40 16,0-25 10-16,-6 21 21 0,0 5 16 16,0-9-15-16,-21-1-35 0,21 0 23 15,-39 0-29-15,14 0-5 0,-39 7-28 16,31-15-53-16,0-2-79 0,2-1-95 0,4-3-145 15,-4-2-745-15,31 0 566 0,-6-27 162 16</inkml:trace>
  <inkml:trace contextRef="#ctx0" brushRef="#br3" timeOffset="171870.5211">3603 15955 1628 0,'17'0'155'0,"-17"22"5"16,14-22 53-16,-14 24-16 0,12-8 10 16,3 28 109-16,-15-21-182 0,16 6-17 15,-7 0-26-15,-1 1-19 0,-2-4-19 16,9 27-22-16,-7-30-29 0,-2 0-87 16,2-5-36-16,1-4-83 0,-3-3-52 15,2 3-332-15,-6-13 119 0,-2-1-23 16,0 0-11-16,0 0 111 0</inkml:trace>
  <inkml:trace contextRef="#ctx0" brushRef="#br3" timeOffset="172066.5484">3795 16093 1783 0,'19'-5'126'16,"-19"1"50"-16,0 4 24 0,0 0-31 16,0 0 105-16,0 0-125 0,0 21-4 15,-27-21-6-15,10 20-39 0,-1-20-39 16,-28 21-10-16,22-1-49 0,1-20-12 15,2 14-37-15,5-14-65 0,1 0-69 16,-6 0-427-16,11 0 97 0,10 0-43 0,0 0-12 16,0-28 111-16</inkml:trace>
  <inkml:trace contextRef="#ctx0" brushRef="#br3" timeOffset="172481.6016">4072 15636 1581 0,'0'23'51'15,"0"-4"67"-15,0 2 57 0,0 2 59 0,0 33 214 16,0-21-246-16,29 7 4 16,-29 2-32-16,31 3 14 0,11 43 78 0,-20-46-164 15,1 0-28-15,-4-2-23 0,1-6 12 16,1-4-28-16,12 21-4 0,-19-33-7 15,-5-1-28-15,1-7 25 0,-4-5 34 16,-4 0-38-16,-2-4 180 0,0-3-131 16,0 0 20-16,0 0-85 0,0-22-23 15,0-5-26-15,0 11 69 0,0-5-20 0,0-1-51 16,0-2 60-16,0-1-43 16,52-22 31-16,-29 25-9 0,4 4 5 0,6 6-9 15,0 2-7-15,6 5 25 0,40 5-37 16,-38 0 42-16,-2 33-39 15,-4-17 52-15,-4 7-6 0,17 28 26 0,-34-24-49 16,-7 5 55-16,-7 0-12 0,0 1 10 16,0-2 5-16,-58 30 23 0,29-33-45 15,-4-3-19-15,2-2-37 0,-4-5 43 16,-1-6-87-16,-32 0-273 0,35-12-69 16,4 0-67-16,0-22-125 0,7 22-143 15,-12-62-597-15</inkml:trace>
  <inkml:trace contextRef="#ctx0" brushRef="#br3" timeOffset="172889.6105">4818 15518 1926 0,'0'0'103'16,"0"0"-15"-16,0 0 35 16,0 0-13-16,27 0 0 0,-27 0 5 0,46-22 89 15,-28 3-111-15,3 19-8 0,2-20-20 16,0 20-26-16,1-21-34 0,14 5-31 16,-18 16 20-16,-3-11 10 0,-3 11-5 15,-3 0-6-15,-3 0-12 0,-6 0 23 16,-2 27 7-16,0-27 7 0,0 29 14 15,0-11 14-15,-23 22 109 0,23-19-77 16,0 1-21-16,-18 0-41 0,18 0 1 16,-13 18-13-16,13-22 17 0,-14-3-13 15,14-1 21-15,0-4-20 0,0-1-7 16,0 4 16-16,0-9-6 0,18 0 23 16,-18-3-3-16,25 0-78 0,-10-1-78 0,30 0-395 15,-20 0 109-15,6 0-169 0,4-24-54 16,-2 24 23-16</inkml:trace>
  <inkml:trace contextRef="#ctx0" brushRef="#br3" timeOffset="174131.6566">5149 15732 477 0,'0'0'9'15,"0"0"-7"-15,0 0 4 0,0 0 21 16,0 0 9-16,0 0-10 0,0 0-4 15,0 0 45-15,0-12 32 0,0 12 13 16,0 0 123-16,0 0-114 0,0 0 1 16,0-7-17-16,0 7-2 0,0 0-9 15,0 0 115-15,0 0-86 0,0 0-1 0,0 0-14 16,0 0 6-16,19 17 85 0,-19-17-121 16,0 0-14-16,0 0-3 15,0 8 12-15,0-8-7 0,14 0 59 0,-14 0-88 16,0 0 6-16,11 0 0 0,-11 0 13 15,6 0 17-15,4 16 67 0,-10-16-87 16,6 15 0-16,3-15 8 0,-3 17 14 16,4 6 57-16,-10-10-87 0,2-1 19 15,2 1-17-15,-2-2-28 0,-2 1 34 0,0 9-12 16,-20-8 6-16,20 0-30 16,-31-1-4-16,8 1 4 0,0 1-12 0,-43 14-158 15,23-15-55-15,-1-3-131 16,-5-2-70-16,-1 2-120 0,-59 1-779 0,63-11 725 15,5 0 180-15</inkml:trace>
  <inkml:trace contextRef="#ctx0" brushRef="#br3" timeOffset="176909.474">6410 15475 508 0,'0'0'25'0,"0"0"31"0,0 0 39 15,0 0 247-15,0 0-149 0,0 0-1 16,0 0-21-16,0 0 7 0,0 0-23 0,0 0 54 16,0 0-155-16,0 0-35 0,0 0-5 15,0 0 12-15,0 0 60 16,0 0-31-16,19 14-2 0,-19-14 7 0,14 18 0 15,-14-18-8-15,37 38 56 0,-22-22-59 16,-3 1 4-16,5-4-11 0,-3 4-22 16,3 0 3-16,12 8 13 0,-15-11 3 15,-1-4-12-15,-3-1-10 0,-2-1 9 16,5 2 12-16,-9-6-23 0,-2 0-9 16,2 0-9-16,-4-1-2 0,0-3 3 15,0 6-22-15,0-5 35 0,0 1-10 16,0-2 0-16,0 0 15 0,0 0-12 0,0 0 28 15,0 0-11-15,0 0 6 16,0 0 18-16,0 0 15 0,0 0 83 0,0 0-75 16,0 0 17-16,0 0 0 0,0 0-24 15,0 0 14-15,0 0 50 0,0 0-38 16,0 0-11-16,0 0 1 0,0 0-56 16,0 0 4-16,0-17-8 0,0 17-10 15,0 0-20-15,0 0-14 0,0-15 31 16,0 15 48-16,0-15-19 0,0 15-35 15,0-13-8-15,0 13 22 0,0-9-27 16,0-2 26-16,0 7-42 0,0 0 48 0,0 1 5 16,0-1-36-16,0-4 41 0,0 4-17 15,0-1 24-15,0 0-37 0,0 3-1 16,0-2-2-16,0-9 14 0,0 7-6 16,0-2 0-16,0 1-32 0,14-2 18 15,-14-12-16-15,0 12 33 0,0-4 5 16,0 1 5-16,0-5-5 0,23-1-14 15,-23-15-10-15,21 11 1 0,-21 0 39 16,18-4-30-16,-18 2-26 0,15-2 39 16,1-28-43-16,-7 25 39 0,3 3-28 15,-2-1 28-15,-1 3 5 0,20-20-11 16,-15 25-18-16,-3-1 0 0,5 5 7 0,-4-2 26 16,3 2-16-16,8-11 16 15,-15 16-27-15,0 2 6 0,0 0 16 0,-3 0-3 16,3-1 20-16,-6 4-18 0,-2 1-21 15,2-5 6-15,0 2 6 0,-2 5-12 16,0-7 24-16,0 4-25 0,0 0 19 16,0 2-31-16,0 2 0 0,0 0 9 15,0-3 14-15,0 4 28 0,0-1-15 16,0 1-10-16,0 0-25 0,0 0-6 16,0 0 34-16,0 0-8 0,0 0 12 15,0 0-29-15,0 0 0 0,0 0 28 0,0 0-16 16,0 0-1-16,0 0 32 15,0 0-15-15,0 0 6 0,0 0-13 0,0 0-20 16,0 0 15-16,0 0-9 0,0 0-11 16,0 0 11-16,0 0-6 0,0 15 49 15,0-15-25-15,0 18-11 0,0-18 32 16,-21 48-33-16,1-28 37 0,20 1-7 16,-21 6-4-16,5 0 11 0,-1 1-35 15,-12 30 3-15,15-26 9 0,1-1-11 16,1 0 1-16,1-2-7 0,-5 24 16 15,6-29 19-15,1-1-20 0,-3 0 7 0,2-1 0 16,-1-3-25-16,-14 23 40 0,13-18 13 16,0-2-30-16,-1 2 14 0,5-3-29 15,-2 2-21-15,-9 18 73 0,13-23-49 16,-2 0-3-16,3-3-5 0,3-4-9 16,0 7 29-16,-2-11 2 0,2-3-8 15,0 1 39-15,2-3-16 0,-2 0 10 16,0-2 14-16,2 0-17 0,0 0-1 15,0 0-10-15,0 0-4 0,0 0-18 16,0 0 5-16,0 0 12 0,0 0 3 16,0 0 5-16,0 0 6 0,0 0-21 15,0 0-25-15,0 0-20 0,0 0 34 0,0 0-4 16,0 0 64-16,0 0-55 0,0 0 12 16,0 0 2-16,0 0-36 0,0 0 59 15,0 0-92-15,0 0 57 0,0 0-19 16,0 0 17-16,0 0 23 0,-13-16 0 15,13 16-50-15,0 0 2 0,0 0-7 16,-12 0 17-16,12 0 12 0,0 0 32 16,0-16-25-16,-8 16-7 0,8 0-16 15,-6-15 26-15,-3 15-9 0,-5-12-10 16,6-2 16-16,-1 4-14 0,3 0-3 16,-4-2-3-16,-11-17-29 0,11 16 55 0,-1-4-12 15,1-2-13-15,0 3-16 0,-3-1 14 16,-5-15-26-16,12 20 37 0,-1-2-28 15,-1 6-18-15,4 1 41 0,0 0 27 16,0 1-34-16,2 5-39 0,0 0-36 16,-1 1 35-16,3 0-29 0,0 0-49 15,0 0 65-15,0 0 65 0,0 0 14 16,0 0-31-16,0 0 26 0,19 19-42 16,-19-6 54-16,0-13-19 0,25 13 8 15,-25-1-3-15,16-1-3 0,3 10-15 16,-7-12 36-16,-1 4-30 0,1-1 32 0,-2 3-6 15,5-5-18-15,10 18 22 0,-13-14-23 16,-1 2 19-16,3-2-2 0,-6-1-18 16,11 15 23-16,-11-19-7 0,0 3 3 15,1-4-4-15,-3-3-34 0,-2 1 35 16,6 2-24-16,-8-6 38 0,-2 1-14 16,0-1 12-16,0-1 40 0,0 1 15 15,0-1-37-15,0-1 20 0,0 0-8 16,0 0-8-16,0 0-21 0,0 0 78 15,0 0-81-15,0 0 49 0,0 0-73 16,0 0-28-16,0 0 54 0,0-19-23 16,0 19 6-16,0 0-3 0,0 0 3 0,0-15-5 15,0 1 30-15,0 14-38 0,0-11-30 16,0-2 5-16,0 1 32 0,0 2-19 16,0-17 60-16,0 10-27 0,0-2 5 15,23 0-28-15,-23-5-39 0,31-29 44 16,-31 22-6-16,21-3 45 0,-9-3-70 15,1-6 47-15,1-4 4 0,13-56-50 16,-15 48 19-16,5 2 1 0,4-4 8 16,-1 2-22-16,22-42-13 0,-24 58-1 15,1 4 37-15,1 4-29 0,-3 4 33 16,-3 8-3-16,7-9-14 0,-13 18-36 0,-3 2 8 16,-3 4-35-16,4 0-33 0,-4 1-160 15,0 3 114-15,-2 0 7 0,0 0-67 16,0 0-68-16,0 0-65 0,0 0-720 15,0 0 506-15,16-18 39 0,-16 18 202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1-17T21:28:44.98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1352 3977 1224 0,'14'-17'103'0,"15"-13"299"15,-18 12-118-15,-1 5-52 0,-2-1-46 16,-2 4 26-16,1-6 147 0,-5 10-186 15,0 2-45-15,-2 3-59 0,0-1-41 16,0 1-46-16,0 1-8 0,0 0 67 16,-31 24 2-16,12-24-7 0,-4 42 31 0,-6-14-29 15,-37 47 33-15,29-31-43 16,6 3-1-16,2 1-21 0,0 2 28 0,-12 42 19 16,29-47-35-16,1-3-4 0,5 0-22 15,2-5 3-15,2-1 32 0,2 24-17 16,0-31-4-16,25-4-16 0,-25 1 22 15,24-2 22-15,-24-3-69 0,46 13-109 16,-25-19-32-16,1-3-2 0,-1 2-73 16,4-7-37-16,16 6-469 0,-22-10 257 15,-3 1 6-15,1-4 23 0,-7 0 127 16</inkml:trace>
  <inkml:trace contextRef="#ctx0" brushRef="#br0" timeOffset="728.2808">1945 4424 650 0,'0'0'89'0,"0"0"99"16,0 0 67-16,0 0 61 0,0 0-31 15,0 0 144-15,0 0-251 0,0 0-33 16,0 0-18-16,0 0-33 0,0 0-38 15,-23 0 7-15,23 0-39 0,-20 0-5 16,20 0-19-16,-25 0 12 0,-4 0 8 16,15 19 24-16,-5-19-12 0,0 32 12 15,3-12 0-15,-1 1-33 0,-12 23 7 16,19-22-24-16,0-1 17 0,3 0 6 0,5-3-17 16,0-1 14-16,0 11-26 15,2-16 10-15,0-4 1 0,0-1 17 0,21-3-6 16,-21-1 33-16,23-3-26 0,-23 0-2 15,24 0 8-15,-13 0-32 0,5-26 3 16,17 0-4-16,-14 10 5 0,-2-2 5 16,-3-1 3-16,-4 1-11 0,1 2 14 15,7-13-12-15,-12 17 14 0,-1 0-7 16,-3 5-20-16,2 2-6 0,-2-2-58 16,0 6 64-16,2 1-4 0,0 0 14 15,2 0-6-15,1 18 2 0,15 4 11 0,-11-22 9 16,1 26 5-16,3-11-3 0,1 1-5 15,3-2-30-15,24 15-199 0,-18-17-13 16,0 2-170-16,0-2-133 0,1 0-64 16,22 3-257-16</inkml:trace>
  <inkml:trace contextRef="#ctx0" brushRef="#br0" timeOffset="1609.9941">4821 4353 1163 0,'-3'-7'302'0,"3"5"-141"0,0 0-35 16,0 1 103-16,0 1-112 0,23 0 1 16,-23 0-3-16,27 0 14 0,21 23 132 15,-22 5-148-15,5-10-27 0,0 6-25 16,7 3-8-16,-9 9 0 0,33 43 56 16,-33-35-83-16,-7 3-7 0,-5 3-4 15,-3-3-7-15,-10-2 28 0,1 33 4 16,-5-41-31-16,-31-7 11 0,31-5-6 15,-36-4-6-15,1 6-12 0,35-19-22 16,-24-2-75-16,24-5-107 0,-15-1-131 16,15 0-245-16,0-20-731 0,0-9 825 0</inkml:trace>
  <inkml:trace contextRef="#ctx0" brushRef="#br0" timeOffset="1916.8216">5635 4223 1150 0,'6'-12'35'0,"2"5"68"15,-5-1 65-15,1 4 29 0,0-3 66 16,-4 6-226-16,0 1-12 0,0 0 57 16,0 0 32-16,0 22 166 0,-19 12-167 0,19-11-5 15,-20 7-6-15,20 4-6 16,-29 5 5-16,-5 48 22 0,18-40-84 0,1 2-23 15,5 1 17-15,0 1-10 0,4-2-14 16,-1 41-4-16,7-47 19 0,0-4 0 16,0-3-17-16,0-2 6 0,29 15-19 15,-4-30-16-15,-8-1-38 0,-1-4-61 16,5-3-77-16,4-3-46 0,26 2-469 16,-20-8 246-16,5-2 5 0,1 0 36 15,-4 0 105-15</inkml:trace>
  <inkml:trace contextRef="#ctx0" brushRef="#br0" timeOffset="2510.1921">6491 4677 690 0,'0'-5'91'0,"0"3"61"16,-17-2 63-16,17 0 64 0,0 1-48 16,-14-4 154-16,14 4-247 0,-13 1-16 15,5-2-29-15,-2 3-5 0,-1 1-7 16,-15 0 39-16,11 0-64 0,-4 0-1 15,3 0-11-15,-5 17 8 0,-16-1-12 16,18-16-35-16,3 27-12 0,-1-15 20 16,1 3-3-16,3 2-7 0,-5 16-5 15,10-17 8-15,5 1 17 0,-1-1-7 16,4 1 3-16,0-1-7 0,0 13-11 0,21-17 6 16,-21 2-17-16,19-4-4 0,-19-2-1 15,22 7-12-15,1-12 42 0,-8-1-3 16,-3-2-9-16,0 0-8 0,1 0-21 15,7-20-18-15,-9-9 23 0,-3 9 16 16,-2 1-3-16,3-2 10 0,-5 2 3 16,6-13 10-16,-8 18-14 0,0 14 14 15,-2-13-24-15,4 13 6 0,-4-6-61 16,2 6 54-16,2 0-5 0,-1 0 3 16,3 0 33-16,2 26-15 0,15 3 38 15,-9-11-36-15,3 2-1 0,-1 0-3 0,7-1-35 16,16 17-178-16,-16-22-45 0,2 0-183 15,2-1-101-15,2-6-70 16,-5-2 132-16</inkml:trace>
  <inkml:trace contextRef="#ctx0" brushRef="#br0" timeOffset="3050.3508">9159 4305 1067 0,'0'0'56'0,"0"0"152"16,25 0-22-16,-25 12 1 15,35-12 16-15,-14 13-10 0,39 10 123 0,-27-7-204 16,6 5-11-16,1 5-23 0,-1 2-12 16,0 6-13-16,36 48-18 0,-40-34-20 15,-2 1 10-15,-4 3-11 0,-9-2-5 16,7 43-9-16,-25-55-2 0,-2-1 21 16,0-4-22-16,-22-3-18 0,22-7-45 15,-50 16-234-15,27-24 10 0,3-3-149 16,-5-2-69-16,2-3-51 0,-2-5 137 15</inkml:trace>
  <inkml:trace contextRef="#ctx0" brushRef="#br0" timeOffset="3738.0464">8056 4359 537 0,'0'-1'10'0,"0"1"54"16,0 0 57-16,20 19 291 0,-20-19-199 16,23 30-8-16,-23-10-36 0,19 5-16 15,-9 3-22-15,17 31 54 0,-15-23-117 16,-1 0-26-16,-3 3-15 0,2-5-10 16,0 3-8-16,7 24 13 0,-13-34-13 0,0-5 2 15,0-4 0-15,1-6 33 16,-5 5 110-16,2-15-25 0,0 0 10 0,-2 0-42 15,0-2-30-15,0 0-33 0,0-23-34 16,0-6 15-16,22 11-21 0,-22-4-6 16,19-3 10-16,8-21-16 0,-11 24 23 15,1 2-18-15,4 1 0 0,-1 6-6 16,3 3-2-16,20 10 26 0,-18 0-12 16,0 0-4-16,0 31 5 0,2-12 5 15,-5 6-12-15,22 29 12 0,-30-25-5 16,-1 2 8-16,-7-2 2 0,-2-2 0 0,-4 21 36 15,0-29-35-15,-33 2 3 0,16-7-6 16,-5-1-11-16,-1-5 24 0,-31 3-34 16,25-10-38-16,-2-1-91 0,2 0-70 15,5 0-131-15,-24-19-662 0,25 19 480 16,3-22 139-16</inkml:trace>
  <inkml:trace contextRef="#ctx0" brushRef="#br0" timeOffset="4704.7763">3832 4409 1796 0,'0'0'38'0,"19"-7"35"0,-19 7 34 16,12 0 158-16,3 0-155 0,-7 0 10 16,-2 22-11-16,1-22 12 0,3 29-15 15,9 8 56-15,-13-16-105 0,2 2 19 16,-2 5-26-16,2-1 8 0,9 31 68 15,-11-26-54-15,5-3 22 0,-3 1-12 16,2 0-8-16,0-5 10 0,9 21 50 16,-13-29-81-16,0-2 14 0,1-4-14 15,-5-3 21-15,0-3 83 0,2-1 77 16,-4-4-52-16,0 0-94 0,0 0 4 0,0-24-59 16,0-6-7-16,0 12-13 15,0-6 15-15,0-2-79 0,0 1 22 0,0-2 13 16,0-23-17-16,0 28 27 0,23 1-45 15,-23 2 82-15,33 8-63 0,-13-2 15 16,28 3 23-16,-21 9-4 0,4 1-40 16,-2 0 31-16,2 0-13 0,27 31-34 15,-34 7 23-15,1-16 13 0,-2 2 43 16,-6 3-10-16,-5 2-23 0,2 22 4 16,-14-24-39-16,0-2 28 0,0-2-9 15,-28 1-19-15,9-2 35 0,-31 10-74 0,19-17-41 16,4-6-58-16,-6-4-102 0,4-1-102 15,-33-4-468-15,36 0 377 0,-1-19-78 16,4 19 48-16,-4-24-6 0,6 10 164 16</inkml:trace>
  <inkml:trace contextRef="#ctx0" brushRef="#br0" timeOffset="5172.0307">2942 4392 1688 0,'2'-7'37'0,"2"2"63"0,-2 3-40 16,0-1 32-16,0 3 57 0,0 0 46 15,2 0 25-15,6 25 131 0,-1 4-223 16,-1-11-3-16,0 3-26 0,1 4 2 16,11 23 69-16,-14-23-135 0,1 1-15 15,3-1-11-15,-4 0-3 0,0-1 2 16,5 18-176-16,-7-25-21 0,2-5-54 16,-4-1-22-16,-2-4-68 0,0-2-109 0,2-5-568 15,-2 0 550-15,0-18 184 0</inkml:trace>
  <inkml:trace contextRef="#ctx0" brushRef="#br0" timeOffset="5320.0851">3125 4593 1378 0,'15'-11'111'16,"-15"11"100"-16,0-6 83 0,0 6 60 15,10-3-43-15,-10 3 110 0,0 0-283 16,-29 0-34-16,29 0-31 0,-41 0-24 16,-17 0-14-16,27 18-38 0,-6-18-32 0,0 0-68 15,2 0-84-15,-3 11-105 16,-24-11-721-16,35 0 410 0,5 0 24 0,3 0 192 15</inkml:trace>
  <inkml:trace contextRef="#ctx0" brushRef="#br0" timeOffset="5975.2343">7442 4825 576 0,'20'0'12'0,"1"0"80"16,2 0 68-16,-5 0 76 0,15 0 343 16,-18-21-320-16,-5 21-33 0,1 0-63 15,-9 0-28-15,0 0-36 0,2-11-20 16,-4 11-57-16,0 0-16 0,0 0-5 16,-25 0 15-16,25 0-19 0,-62 23 6 15,31-3 5-15,-6-20-3 0,-3 24-8 16,-1-11 5-16,-33-2-178 0,34 7-54 0,3-18-200 15,2 10-75-15,4-10-52 16,0 0 119-16</inkml:trace>
  <inkml:trace contextRef="#ctx0" brushRef="#br0" timeOffset="9758.4827">10272 4684 1098 0,'18'0'84'16,"-5"0"92"-16,-3 0 71 0,-4 0 57 15,2 0 163-15,-8 0-313 0,0 0-34 16,0 0-37-16,0 0-2 0,0 0 45 15,0 0-74-15,-24 0-12 0,24 0-14 16,-29 0 2-16,12 16-13 0,-24-16-29 16,26 17-74-16,-7-17-59 0,5 14-94 15,2-14-114-15,3 11-152 0,-2-1-561 16,5-10 674-16</inkml:trace>
  <inkml:trace contextRef="#ctx0" brushRef="#br0" timeOffset="9941.7512">10375 4871 1003 0,'21'13'262'0,"-17"-10"-26"0,-2-3 38 16,-2 0-87-16,0 4-41 0,0 0-26 15,-21-2-92-15,21 1-21 0,-33 2-10 16,10 0-2-16,1 2-26 0,-28 1-214 16,23-4-34-16,2 1-105 0,3-2 2 15,7-1-11-15,5 0 113 0</inkml:trace>
  <inkml:trace contextRef="#ctx0" brushRef="#br0" timeOffset="10387.3359">10706 4484 941 0,'0'19'71'0,"0"-19"80"0,16 19 369 0,-16 2-278 16,15-3-35-16,-15 3-69 0,18 3-18 15,3 29 56-15,-7-23-116 0,-3 2-30 16,-1 0-9-16,0-1-7 0,-1-2-16 16,5 18 27-16,-10-28-19 0,-4-6 33 15,4-5 19-15,-4-3 26 0,0-3 45 16,0-2 62-16,0 0-143 0,0-25-35 15,-18 25-21-15,18-30 21 0,0-18-36 16,0 19 23-16,0-1-13 0,0-3 10 16,0 0 0-16,0-1-1 0,31-34-22 15,0 37 34-15,-13 3-15 0,5 3 6 0,0 5-2 16,4 5-8-16,41-2-16 0,-27 13 22 16,-1 4-3-16,5 0 6 0,-2 23-6 15,48 12-2-15,-51-10 0 0,1 5 6 16,-8 6 6-16,-4 3-13 0,-8 3 18 15,1 49 13-15,-22-44-7 0,0-3 12 16,-24-2-16-16,-1-6 6 0,-2-2-12 16,-43 13 7-16,30-28-26 0,5-8 31 15,-2-2 0-15,6-6-30 0,-21-3-96 16,32 0-72-16,7-20-100 0,3 20-159 16,4-27-133-16,6 12-23 0,0-19-241 15</inkml:trace>
  <inkml:trace contextRef="#ctx0" brushRef="#br0" timeOffset="10610.9679">11623 4699 1396 0,'0'0'70'16,"0"22"61"-16,2-22 65 0,1 15 51 16,-3 4 130-16,0-4-263 0,0 1-47 15,0 1-45-15,0 2 7 0,0 22-18 16,0-22-12-16,24-1-61 0,-24-1-30 15,0-3-52-15,19-2-83 0,-19-1-639 0,0-11 345 16,0 0 91-16</inkml:trace>
  <inkml:trace contextRef="#ctx0" brushRef="#br0" timeOffset="10988.4487">12186 4441 1170 0,'2'0'27'0,"-2"0"44"15,0-19 28-15,0-8 135 0,-21 12-138 16,21-4-5-16,-25 1 12 0,9-3 7 15,-24-19 29-15,20 21-111 0,-7 1-30 16,0 3 1-16,4 1 0 0,-2 3-5 16,-20 1 5-16,26 10-11 0,3 0 1 15,-1 0 1-15,9 24-2 0,-6-24 4 16,1 58-5-16,9-33 29 0,4 1 31 16,0 4-2-16,0 3 21 0,25 35 30 0,-25-32-55 15,29 3-12-15,-11 2-9 0,-1 0-1 16,2 0-11-16,14 34 5 0,-17-41-12 15,-3-4 4-15,-3-3-8 0,-2-5-24 16,-8-6-47-16,11 8-239 0,-3-18 10 16,-8-2-135-16,4-4-36 0,-4 0 25 15</inkml:trace>
  <inkml:trace contextRef="#ctx0" brushRef="#br0" timeOffset="11109.3197">12111 4698 1815 0,'0'-7'30'0,"0"-4"124"15,-31 5-31-15,31 0 0 32,-33-2-36-32,6 2-18 0,-2 2-44 0,-31-4-7 0,29 2-51 0,0 4-47 0,0-2-115 0,5 2-132 15,3-1-110-15,-12 2-484 0,22-2 631 16</inkml:trace>
  <inkml:trace contextRef="#ctx0" brushRef="#br0" timeOffset="11435.7571">12504 4557 1447 0,'14'0'61'15,"-5"0"23"-15,3-20 195 0,-8-7-149 16,-2 10 14-16,-2 1-2 0,0-4-20 16,0-1-17-16,-20-24 70 0,-7 22-111 15,6 3-25-15,3 2-22 0,-7 2-15 16,4 4-8-16,-20-4 1 0,20 12-1 15,5 4-7-15,1 0 3 0,1 0 0 16,-3 26 6-16,11 10 10 0,2-13-4 16,0 6-9-16,4 4 2 0,0 2 10 0,26 42 4 15,-26-33 9-15,25 0-15 16,-25 1-5-16,31-2 3 0,-16-1 2 0,5 35-32 16,-9-45-24-16,-11-3-65 0,10-6-34 15,-10-4-66-15,6 2-360 0,-6-18 160 16,6-3 27-16,-1 0 8 0,-1 0 119 15</inkml:trace>
  <inkml:trace contextRef="#ctx0" brushRef="#br0" timeOffset="11582.0468">12589 4731 787 0,'18'-15'93'15,"-3"5"101"-15,-7 0 82 0,2 5 58 16,3 1 164-16,-13 2-334 0,0-1-24 16,0 3-14-16,-23 0 14 0,23 0-39 15,-70 0 23-15,35 0-119 0,-7 0-9 16,-1 0-4-16,0 0-18 0,-32 15-125 0,46-15-28 15,4 0-110-15,7 0-193 0,5 0-93 16,13 0 8-16</inkml:trace>
  <inkml:trace contextRef="#ctx0" brushRef="#br0" timeOffset="12173.2928">13622 4759 1353 0,'0'-4'47'0,"15"2"43"16,-15-1 46-16,0 0 45 0,8-1 170 15,-8 1-224-15,0 1-41 0,0 2-59 16,-23 0-10-16,1 0 9 0,5 0-18 16,-8 0-1-16,-2 0-9 0,3 0-12 15,-1 17 21-15,-17-17-5 0,20 0-8 16,3 15-10-16,9-15-8 0,1 9-9 0,1-9 18 16,2 9-15-16,6 3 46 0,0-6-14 15,19 1 20-15,-19 0 0 0,55 5 54 16,-30-3-7 31,6 0 5-47,0 1 2 0,2 3 7 15,-2-1-18-15,27 16 41 0,-35-12-77 0,-2-1-12 0,-7 1 3 0,-4 0-2 0,-10-1 11 0,0 14 24 0,-24-19-14 0,5 2-23 0,-6-4-11 16,-4 1-12-16,-33-4-142 0,29-3 10 16,4-2-69-16,2 0-77 0,5 0-146 15,3 0-72-15,11-24-497 0,8 24 731 0</inkml:trace>
  <inkml:trace contextRef="#ctx0" brushRef="#br0" timeOffset="12668.1656">13951 4868 1114 0,'4'-5'77'0,"-2"3"66"0,-2-1 59 16,0-2 48-16,0 2-35 0,0-7 99 15,0 5-220-15,0 1-30 0,0 0-20 0,-18 1 0 16,-1 3 39-16,19 0-54 15,-25 0-9-15,11 25-14 0,3-25 20 0,-3 25-11 16,4 3 44-16,-5-14-37 0,15 0 1 16,-6 1-20-16,6-2 15 15,0 13-20-15,0-15 10 0,0-2-4 0,0 0 6 16,21-2-3-16,-21 0 11 0,0-2 49 16,14-3-31-16,-14-1 4 0,0 0-13 15,10-1 11-15,-10 0-23 0,9 0-6 16,-9 0-22-16,6 0-13 0,0 0 0 15,9 23 16-15,-11-23 4 16,0 38 4-16,8 22 71 0,-6-24-15 16,3 6 9-16,-3 7-5 0,2 4 7 15,5 5 3-15,7 57 57 0,-12-58-101 0,1-3 6 16,-1-3-22-16,-4-7-5 0,2 25 14 16,-6-45 17-16,0-4-26 15,0-6 12-15,0-4 44 0,0-6-34 0,0-4 8 16,0-21-95-16,0 21-18 0,0-36-7 15,0 11 16-15,19-6-10 0,0-43 20 16,-19 32 22-16,24-5 47 0,-24 0-19 16,21-1 9-16,-11-38-25 0,-10 51-23 15,0-2-21-15,0 8 23 0,-18 7-6 16,18 4 10-16,-60-9-40 0,35 19 26 0,-2 2-8 16,4 3-53-16,1 2-67 0,1 1-57 15,-2 0-417-15,23 0 292 0,-14 0 6 16,14 0 47-16,0 15 0 0</inkml:trace>
  <inkml:trace contextRef="#ctx0" brushRef="#br0" timeOffset="13090.3461">14263 4829 472 0,'0'0'23'0,"0"0"150"0,0 21 193 16,0-3 61-16,0-18-246 0,0 27 16 16,0-12-38-16,0 0-11 0,0 16 39 15,0-16-137-15,0 1-30 0,0 0-2 16,21-2-8-16,-21 1-7 0,0 8 29 16,18-10-29-16,-18-2 15 0,13 0-10 15,-13-4-11-15,14 2 18 0,7 2 0 16,-9-5-2-16,-1-4-7 0,-1-2-8 15,0 0 8-15,9 0 8 0,-11-18-5 0,3 18-9 16,-1-26 7-16,-2 11-12 16,3-1 10-16,3-12-21 0,-8 16 9 0,2 0-1 15,-8 2 4-15,0 10 1 0,3-9-3 16,-3 9-39-16,2 0 39 0,2 0-8 16,-4 0 26-16,6 0-13 0,-2 30-6 15,2-4 4-15,0-11 11 0,1 2-3 31,-3 0-30-31,2-1-63 0,13 9-322 0,-7-16 27 0,-2 0-78 0,3-9 6 16,-1 0 80-16</inkml:trace>
  <inkml:trace contextRef="#ctx0" brushRef="#br0" timeOffset="13412.6398">14892 4959 1410 0,'4'-2'56'16,"-4"-2"202"-16,0 3-60 0,0-1-33 15,0 1-22-15,0-1-23 0,-27 0 37 16,27 1-115-16,-21 1-14 0,21 0-12 16,-27 0-15-16,13 0-1 0,-13 20 5 15,17-5-5-15,-3-15-1 0,5 19-5 16,2-19 1-16,0 18 9 0,1-2 10 16,3-9-15-16,2 1 3 0,0 0 6 0,0-2-3 15,21 5 31-15,-21-7-35 16,19-1 7-16,-19 0-2 0,26-1-11 0,-11-2 10 15,10 0-13-15,-13 0 12 0,-4 0 0 16,3 0-3-16,-1 0 13 0,0-20-4 16,-3 20-11-16,-3-14-2 0,-4 14 3 15,6 0-5-15,-4-12-6 0,2 12-31 16,-4 0 12-16,0 0 14 0,2 0 4 16,0 0-37-16,2 0-125 0,1 0 2 15,3 19-69-15,0-19-105 0,-2 0-65 16,5 15 2-16,9-15-174 0</inkml:trace>
  <inkml:trace contextRef="#ctx0" brushRef="#br0" timeOffset="14142.496">15086 4947 690 0,'2'0'0'0,"0"0"5"16,-2 0 17-16,4 0-8 0,-4 0 16 15,4 0 13-15,-2 0-9 0,9 19 81 16,-5 0-81-16,0-19 20 0,2 24-16 15,-1-11-13-15,7 12-8 0,-8-16-6 16,-2 1 4-16,5-2 3 0,-7-3 5 16,-2-2 18-16,6 1 120 0,-6-1-13 0,0-2-8 15,0-1-34-15,0 0-40 16,0 0-49-16,18-23-43 0,-18 23 24 0,23-18-2 16,-10 18-9-16,3-20 19 0,21 1-11 15,-16 19 12-15,0-13-11 0,1 13 4 16,1 0-13-16,0 0 0 0,14 0 7 15,-16 0 25-15,-3 0 7 0,1 0-9 16,2 0 1-16,-3 19 0 0,22-19 64 16,-22 13-37-16,-1-13 10 0,-3 0 2 15,1 0 30-15,1 0 85 0,-5 0-105 16,-7 0-47-16,-2 0-10 0,-2 0-14 0,0 0-12 16,0-19 2-16,0 6 5 15,-21 13 9-15,21-15 0 0,0 15 0 0,-23-8-5 16,23 8-10-16,-12 0-5 15,12 0 1-15,-15 0 13 0,15 18 14 16,0-18 15-16,0 18 1 0,0 2 22 16,0-20-28-16,0 22-3 0,23-11 6 15,-23-1-2-15,25-1-3 0,18 8-3 16,-20-10-3-16,4-2-15 0,4-5-12 16,0 0-3-16,37 0-56 0,-37 0 27 15,-2-18 13-15,0 18-5 0,-2-23 21 0,-2 8 3 16,14-15-2-16,-27 15 19 0,3-2-3 15,-7 3-2-15,-2-1 2 16,7-8-7-16,-9 13 5 0,2 3 11 0,-4 0-4 16,2 1-13-16,3 2 9 0,1-1-11 15,-8 3 4-15,4 2 0 0,0 0 6 16,4 0-11-16,5 24 18 0,-3-24 21 16,0 28 18-16,1-10 23 0,5 4 12 15,-1 0-19-15,10 26 20 0,-15-25-50 16,-4 0 0-16,-4-3 10 0,-2-1-3 15,0-5 6-15,-68 9 44 0,35-16-45 16,-11-6-28-16,1-1-21 0,-7 0 8 0,-49-18-56 16,60-7-22-16,-2 25-74 0,14-28-123 15,6 28-226-15,11-23-109 0,10 7-382 16</inkml:trace>
  <inkml:trace contextRef="#ctx0" brushRef="#br0" timeOffset="47812.7267">11115 6117 1302 0,'8'0'73'0,"9"0"302"16,-13 0 266-16,-2-18-496 0,-2 18-20 15,0 0-3-15,0 0-6 0,0-14 147 16,-21 1-187-16,3 4 59 16,-5 3-6-16,8 6-75 15,-24-3 94-15,21 3-113 0,-5 0 13 16,-45 22 60-16,43-22-104 15,2 21 15-15,-2-21-30 0,-16 41 38 16,24-24-38-16,1 1 15 0,1 1-3 16,3 34 39-16,12-38-2 0,0 3-20 15,23 14-11-15,-23-17-2 16,29 0-22-16,-11-1 43 0,-1 0-32 0,6 1-22 16,24 1-30-16,-22-8 38 0,-4-5-14 15,-3 0 23-15,3-3-3 0,4 0-25 16,10-27-64-16,-21 27 52 0,1-28 5 15,3 8 0-15,-1 0 15 0,4-20-40 16,1-9 57 0,-16 31-6-16,-3 12-2 0,-3 6-13 15,2 0 26-15,6 0-32 0,-2 0 49 16,-4 18-7-16,8-18-2 0,1 29 10 0,1-14-21 16,11 22 13-16,-13-19-8 0,3 2 18 15,-1 0-11-15,-2-3 5 0,-3-3-72 16,9 13-328-16,-8-13 61 0,3-4-122 15,-3-4-113-15,0-2-49 0</inkml:trace>
  <inkml:trace contextRef="#ctx0" brushRef="#br0" timeOffset="48707.5004">11508 5684 905 0,'0'0'117'15,"0"0"80"-15,0 0 332 0,0 0-294 0,0 0-29 16,0 0-27-16,0 0-36 0,0 0-28 15,18-21 8-15,5 8 0 16,37-9 8 0,-29 12-115-16,14-1-6 15,-30 4-9-15,12 2-15 16,-11 2 24-16,-3 2-18 0,-1 1 0 16,1 0 2-16,-1 0-9 0,2 0 8 15,-7 0 1-15,-5 0 2 0,2 17 8 0,-4-17-4 16,0 21-2-16,0-21 0 15,0 20-7-15,0-9 1 0,0 3 12 0,-23 0 0 16,7 15-4-16,16-15-5 0,-21 3 0 16,21-2 14-16,-19-1-5 0,19 1-3 15,-16 11 18-15,-1-12-20 0,9-2 8 16,2-2-19-16,-3 17-1 16,5-10-13-16,4-13 16 15,27 5-65-15,-2-7 13 16,-8 0-7-16,20 0-140 0,6-2-173 15,-2 0-356-15,-22 0 345 16,2 0-40-16,-7-17 154 0</inkml:trace>
  <inkml:trace contextRef="#ctx0" brushRef="#br0" timeOffset="49134.9311">12504 6182 1593 0,'8'6'78'0,"-2"-6"59"0,-1 0 40 0,-5 0 42 15,0 0 72-15,0 0-187 0,-31 0-12 16,14 0-7-16,-6 0 7 0,-4 0-24 16,-32-18 8-16,23 18-83 0,3 0 4 15,0 0-19-15,4-10-32 0,0 10-33 16,-16 0-271-16,22 0 26 0,11 0-144 16,-1 0-21-16,7 0-28 0</inkml:trace>
  <inkml:trace contextRef="#ctx0" brushRef="#br0" timeOffset="49672.2403">12767 5848 690 0,'-13'22'136'0,"13"-6"48"0,0-16 44 16,0 25 30-16,0-8-8 0,0 28 136 15,25-20-247-15,-25 2-20 0,14 5-38 16,-14-1 6-16,15 4-31 0,1 33 16 16,-5-34-56-16,-11-2-10 0,8-4 3 0,-8-4-9 15,10 12 12-15,-10-16-15 16,0-14 13-16,0 0 58 15,0-6 33-15,0 0-98 16,0-23-15-16,21 23 6 0,-21-20-1 16,14 20 14-16,-14-24-13 0,23 9-4 15,10-17-13-15,-14 18 8 0,0 3-9 16,3 1-9-16,53-2-21 16,-48 12 47-16,-3 0-2 0,22 26 11 0,-26-26-8 15,-3 29 6-15,-2-10 0 16,-3 1-6-16,-4 3 11 0,-2 25-4 0,-6-23 7 15,0 0 8-15,0-2 7 0,-22 1-7 16,-7 16 24-16,10-24-27 0,0-1-3 16,-1-5-2-16,-1-2 2 0,-2-5-18 15,-18-1-129-15,18-2-30 0,5 0-115 16,1-25-170-16,1 25-112 0,-3-53-399 16</inkml:trace>
  <inkml:trace contextRef="#ctx0" brushRef="#br0" timeOffset="50056.77">13513 5857 1190 0,'0'0'40'0,"0"0"42"0,0 0 29 16,0 0 150-16,0 0-162 0,25 0 2 16,-7-16-5-16,1 16-11 0,35-10 56 15,-38 10-138-15,23 0-6 0,-26 0 5 16,28 0-6-16,-31 0-8 16,-3 0 1-16,-3 0 10 0,-2 15-7 15,-2-2 15-15,0-13 4 0,0 19-7 16,0-9 5-16,-27 4 9 0,27-3-16 15,-19 17 31-15,-3-17-24 0,22 4 18 16,-17-4-17-16,17 2 8 0,-16-2 1 16,5 7 25-16,11-9-22 0,0 0 5 15,0-1-1-15,0-1-9 16,19 28 15-16,8-32-44 0,-13 0-20 16,3 0-47-16,18 0-272 0,-17-1 57 15,1-2-111-15,39 0-736 16</inkml:trace>
  <inkml:trace contextRef="#ctx0" brushRef="#br0" timeOffset="52977.8546">2208 6413 1580 0,'6'8'65'0,"-2"5"220"16,-4-9 101-16,-48-4-109 0,24 0-185 0,-9 0-8 15,-9 0 9-15,-9 0 32 0,-3 0 26 16,-70-21 160-16,58 21-182 0,0-17-37 16,-1 17-50-16,9 0-18 0,-43-12-1 15,62 12-9-15,6-9 23 0,8 9 3 16,6 0 2-16,9-5 1 0,4 5-39 16,6 0-28-16,0 0 28 0,0 0 26 15,25 0 32-15,-7 0 28 16,73 0 62-16,52 0-198 0,-87 0 67 15,64-14 29-15,-63 14-30 0,3 0-11 16,-6 0 18-16,-8 0-30 0,-5 0 5 16,15 0-65-16,-42 17 48 0,-5-17 5 15,-9 0 50-15,0 11-21 0,-69 1 40 16,30-12-47-16,-8 16 9 0,-9-10-15 16,-126 11 8-1,33-12-70-15,114-5 40 0,8 0 8 16,6 0-7-16,9 0 13 15,-5 0-112-15,17 0 88 0,0 0 64 16,33 0-19-16,-14 19 0 0,12-19 9 16,6 15-60-16,54 6 23 0,-39-21 23 0,4 22 27 15,2-11-51-15,-3-1 9 0,-5 5-24 16,29 12 24-16,-48-14-37 0,-9 2 22 16,-9-1-35-16,-9 0-2 0,-4 11-67 15,-31-14 29-15,4 1-13 0,-4-3-4 16,-6 3-25-16,-9-3 47 0,-49 6-57 15,48-10 55-15,-1 2-47 0,7-1-65 16,6 0-83-16,-15 3-531 0,27-2-165 16,19 1 332-16</inkml:trace>
  <inkml:trace contextRef="#ctx0" brushRef="#br0" timeOffset="55459.1417">1790 8303 2340 0,'0'5'90'16,"0"-5"22"-16,0 0 63 0,0 0 38 0,23 0 32 16,-23 0-9-16,54 0 66 0,-30 0-229 15,7-16-55-15,-4 16 2 0,4 0-15 16,31-14-22-16,-4 3 5 15,-6 2-2-15,-31 4 12 0,-3 5-14 16,-1 0-1-16,-1 0-5 0,-3 0-27 0,7 0-33 16,-11 21 66-16,-3-21 7 15,-2 15 2-15,-4-15 12 0,0 36 11 16,0-21-4-16,-29 2 4 0,29 0 5 0,-29-1-7 16,10 2-10-16,-12 11-19 0,19-15-5 15,0-4 12-15,-1-2-2 0,3-1-15 16,2 5-4-16,8-4 17 15,-7-3 25-15,7-5-10 0,0 5 21 16,62 10 112-16,15 13 150 16,-50-15-210-16,2 2-43 15,0 0-31-15,-5 3-8 0,16 22 39 16,-26-18 11-16,-8 1 7 0,-6 4 0 16,0-2-39-16,0 3-2 0,-64 24 7 15,29-26 20-15,-4-2 0 0,-7-3-43 0,-1-4 33 16,-44 1-125-16,48-12-2 0,7-6-60 15,1 0-39-15,15 0-66 0,1 0-108 16,9-18-657-16,10-5 385 0,0 7 11 16</inkml:trace>
  <inkml:trace contextRef="#ctx0" brushRef="#br0" timeOffset="55731.3211">2919 8487 1534 0,'0'16'211'0,"0"6"-8"0,-21-10 35 16,21 2-46-16,-29 7-22 0,8 3-30 15,-22 30 115-15,22-28-152 0,-1 2-33 16,3 1-35-16,-2-4-15 0,-14 18-146 15,13-25-47-15,3-3-129 0,-27 7-1356 16,32-21 1170-16,-3-1 244 0</inkml:trace>
  <inkml:trace contextRef="#ctx0" brushRef="#br0" timeOffset="55920.6583">2563 8511 1791 0,'19'0'66'0,"-19"0"42"0,23 24 42 15,1-2 205-15,-11-7-201 0,3 3-4 16,3 3-6-16,0 4-14 0,3-1-28 16,18 24-9-16,-18-23-86 0,1 0-15 15,-2-1-50-15,-1-2-33 0,20 16-247 16,-24-24 112-16,1-4-130 0,-5-2-142 0,-2-6-119 16,1-2 86-16</inkml:trace>
  <inkml:trace contextRef="#ctx0" brushRef="#br0" timeOffset="56268.8863">3167 8167 1742 0,'0'-13'45'0,"0"-1"58"0,29-2 43 0,-29-4-4 15,43 2 7-15,15-20 31 0,-25 21-116 16,0-1-31-16,2 6-22 0,0 3-13 16,1 2-5-16,13 4-15 0,-26 3 31 15,-6 0-13-15,-5 22 16 0,-4-22-8 16,-2 44 6-16,-6-25 4 0,0 4 16 16,-22 1-14-16,22 0 4 0,-25 1-13 15,-4 23-10-15,29-26 1 0,-25-2-1 16,13 1 11-16,1-6-6 0,11-1-4 15,-14 7 4-15,1-13 3 0,13-1-9 0,0-2 2 16,0-1-4-16,0 1 25 16,0-4 0-16,0 1 4 0,40-1 24 15,-24-1-41-15,7 0-39 0,-2 0-50 16,6 0-80-16,33-15-572 0,-29 15 253 16,4 0-15-16,-2-17 108 0,4 17 141 15</inkml:trace>
  <inkml:trace contextRef="#ctx0" brushRef="#br0" timeOffset="56557.1831">3981 7711 1534 0,'0'15'15'15,"29"3"7"-15,-12 5 49 0,3 2 66 16,38 29 229-16,-23-17-199 0,7 5-37 16,3 5-23-16,1 6-22 0,3 3-14 15,49 60 12-15,-51-53-72 0,-6-2 4 16,-8 0-4-16,-4-3-14 0,-12 0 18 16,-11 44 9-16,-6-53 2 0,-37-4-23 0,8-4 15 15,-8-4-30-15,-50 22-123 16,41-37-34-16,-1-1-122 0,-5-8-144 0,-1-2-87 15,7-6-39-15</inkml:trace>
  <inkml:trace contextRef="#ctx0" brushRef="#br0" timeOffset="57142.5826">1602 7803 1581 0,'10'-1'44'0,"-8"0"6"16,3-3 3-16,-3 4-18 0,-2 0 31 16,0 20 177-16,0-20-72 0,-31 37-28 15,31-9-38-15,-38 9-13 0,-11 59 26 16,18-44-76-16,0 8-13 0,-4 5-21 0,0 6-7 16,1 0 7-16,-30 67-10 0,37-67 5 15,7-4-7-15,1-3 14 0,7-1 4 16,8 92 29-16,4-110-35 15,51 32 14-15,-28-47-9 0,4-3-2 16,4-3 0-16,4 2-25 0,4-4-15 16,48 12-127-16,-43-18 27 0,1-3-94 15,3-5-115-15,-1-2-136 0,46-4-438 16,-51-2 582-16,-3 0 165 0</inkml:trace>
  <inkml:trace contextRef="#ctx0" brushRef="#br0" timeOffset="58099.211">4639 7654 965 0,'-2'0'510'0,"2"0"-189"16,0 0 221-16,0 0-297 15,18 0 296-15,-3 0-380 0,24-14 177 16,70-20-110 0,-90 28-235-16,-4 2 16 15,-3 3 5-15,21-3-32 0,-23 2 20 16,3 2-11-16,5 0-11 0,-7 0 31 16,13 0-46-16,-15 0 35 0,-3 24-6 15,6-24 2-15,9 101 37 16,-21-86-26-1,0-1 5-15,-31 3-21 0,31 1 32 16,-29-1-23-16,-10 20 41 0,18-20-26 16,3-1 3-16,-3 1-44 0,2-3 25 15,-12 9-24-15,21-17 27 0,2 1-15 0,-1-3 5 16,3 2-18-16,6-6 36 0,0 6 41 16,0-3-48-16,21-1-23 0,-21-1 10 15,25 2-35-15,14 1 0 0,-23-4-49 16,3 0-50-16,4 0-81 0,0 0-67 15,-1 0-35-15,24-19-404 0,-28 19 283 16,1 0-28-16,4 0 39 0,-7-11 92 16</inkml:trace>
  <inkml:trace contextRef="#ctx0" brushRef="#br0" timeOffset="62106.4954">6327 8483 2167 0,'9'15'40'0,"-1"-7"33"0,-6-8 53 16,2 5 84-16,-4-5 378 0,0 0-230 15,0 0-21-15,0 0-68 0,0 0-54 16,-16 0-113-16,-9 0-16 0,8 0-85 16,-1 0 50-16,-9 0-43 0,-4 0-18 15,-2 17 22-15,-33-17-32 0,35 0 28 16,2 12 5-16,2-12 24 16,-17 0-52-16,32 0 1 0,12 0 8 15,-6 0-58-15,6 0 38 0,0 0-20 0,0 0 23 16,0 0 3-16,0 0-35 15,29 0 20-15,-29 0 45 0,27 0 12 16,-9 0-18-16,3 0-24 0,6 0-2 16,37 0 33-16,-27 0 8 0,-4 0-16 0,0 0-9 15,-2 14-6-15,19-14 36 0,-32 0-17 16,-5 0 4-16,-5 0-32 0,-6 11 35 16,0-11 9-16,-2 0 14 0,-23 0-21 15,-14 0 4-15,12 0-30 16,-6 0-4-16,-6 0-30 0,-6 0 11 15,-40 0 11-15,44 0-2 0,2-14 10 16,8 14-19-16,4 0-68 0,6 0 41 16,1 0-94-16,12 0 98 0,6 0 20 15,0 0 4-15,0 0 2 0,33 0 23 16,6 0 24-16,19 0 1 0,-21 0-21 16,2 0 12-16,3 13-32 0,3-13 23 15,1 0 10-15,38 0 29 0,-49 0-22 16,-6 0 5-16,-8 0 0 0,-4 0-15 15,-11 0-22-15,-6 0-183 0,-31 0-11 16,4 0-79-16,-8 0-89 0,-9 0-140 16,-55 0-763-16,52-20 729 0,-5 20 195 15</inkml:trace>
  <inkml:trace contextRef="#ctx0" brushRef="#br0" timeOffset="64283.0502">3719 6416 1143 0,'0'0'85'0,"0"0"90"0,0 0 68 15,0 0 52-15,0 0 159 0,0 0-278 16,0 0-16-16,0 0-22 0,0 0-13 16,0 0 52-16,0 0-108 0,0 0 6 15,0 0 34-15,16 0 49 0,-16 0 25 0,40 0 181 16,-18 0-230-16,5 0-28 0,6 0-35 16,7 0 7-16,48 0-38 0,-36 0-56 15,0 0 46-15,2 0-43 0,8 0 24 16,6 0-9-16,62-16 1 0,-66 16 16 15,-6 0-4-15,-6 0-30 0,-7 0 30 16,-14 0-33-16,2 0-10 0,-25 0 6 16,-3 0 51-16,-5 0-47 0,0 0 26 15,-21 17-9-15,-20-17 1 0,5 0-35 0,-3 0-15 16,-10 10-29-16,-7-10-3 16,-58 8 22-16,54-1 45 0,6-5 7 0,3 0 8 15,3 1-11-15,-33-2-68 0,46-1 19 16,4 0-6-16,0 0 30 0,2 0 1 15,3 0 19-15,-20 0 14 0,25 0-10 16,1 0-11-16,1 0 35 0,5 0-22 16,-3 0 27-16,-4 0 0 0,11 0 0 15,4 0-16-15,2 0-5 0,2 0 3 16,0 0-57-16,2 0 47 0,0 0-37 16,0 0 67-16,22 0-28 0,-22 0 0 15,64 0 67-15,-30 0-6 0,5 0 12 0,4 0-57 16,9 0 27-16,2-19-45 15,51 19 35-15,-53 0-6 0,-5 0 30 0,1 0-34 16,-9 0 4-16,17 0-69 0,-35 0 52 16,-9 0 26-16,-4 0-3 0,-6 0 11 15,-2 0-45-15,-58 0 34 0,29 0-41 16,-8 12 29-16,-6-12-53 0,-7 0-8 16,-3 0-4-16,-43 13-175 0,47-13 88 15,3 7-38-15,5-7 36 0,6 0 37 16,-21 3 8-16,37-3 76 0,3 0-19 15,3 0-29-15,7 0-20 0,4 0 2 0,0 0-14 16,2 0 86-16,0 0 19 0,35 0-4 16,-14 0-3-16,4 0 7 15,43 0 6-15,-27 0-16 0,5 0 9 0,5 0-9 16,-1 0-29-16,53 0-247 0,-53 0-76 16,-2 0-156-16,-5 0-64 0,-4 0 68 15</inkml:trace>
  <inkml:trace contextRef="#ctx0" brushRef="#br0" timeOffset="65315.8908">7318 7898 1119 0,'14'-21'35'0,"3"3"39"16,-3-1 29-16,1 3 47 0,18-16 170 15,-23 22-146-15,-2 0-17 0,0 3-30 16,-3 5-19-16,-1-2-38 0,-2 4-25 16,-2 0-34-16,0 0 19 0,0 0 38 15,0 20 25-15,-27 7 103 0,0 16-20 16,-10 17 17-16,18-26-122 0,-3 8 18 15,-1 2-51-15,0 6 20 0,2 0-7 16,-12 56-13-16,19-51-18 0,1-1-20 16,5 91 58-16,8-101-35 15,0-3-17-15,0 2 10 0,29-8 14 16,-2 34-28-16,-27-39-19 0,29-2 14 16,-13-4 16-16,1-3-21 0,16 7-179 15,-14-19-46-15,-5-1-66 0,7-8-89 16,2 0-149-16,-3 0-58 0,30-25-504 15</inkml:trace>
  <inkml:trace contextRef="#ctx0" brushRef="#br0" timeOffset="65756.0706">7958 8181 1030 0,'0'0'13'0,"-22"0"47"16,5 12 420-16,3-1-299 15,14-11-31-15,-19 11-12 0,-2 3 102 0,13-7-143 16,2 3-15-16,-2 1-15 0,-1-1-8 16,-1 5 44-16,4-7-71 0,0 1-11 15,2-2-1-15,-3-2-13 0,-5 5-7 16,6-2 4-16,4-4 10 15,-2 0-2-15,4-3-12 0,0-1 2 16,0 0 19-16,0 0 12 0,0 0 52 16,0 0-39-16,16 0-10 0,-16 0-7 15,19 0 28-15,-7 0-9 0,25 0 118 16,-12 0-110-16,0 0 21 0,4 0-42 16,2 0-3-16,29 16 30 0,-31 11-41 15,-4-9-25-15,-1 0 6 0,-5 2-9 0,-5 3 31 16,3 25 29-16,-17-24-35 0,0 2 10 15,0 1 8-15,-25-1-10 0,25 0 14 16,-54 16-46-16,32-24 15 0,1 0 8 16,-33 9-26-16,40-24-79 15,3-1-79-15,1-2-126 0,4 0-714 16,-4-25 367-16,5 25-14 0,5-33 150 16</inkml:trace>
  <inkml:trace contextRef="#ctx0" brushRef="#br0" timeOffset="65964.0941">8388 8056 1504 0,'21'0'10'0,"4"0"92"0,-19 0 38 0,-4 0 63 16,-2 18 52-16,0-18 19 0,-25 0-21 16,-20 20 170-16,14-5-263 0,-8-15-42 15,-5 15-38-15,-1-15-44 0,-48 10-31 16,51-1-33-16,-1-6-15 0,8 0-72 15,6 1-105-15,6 0-171 0,-4 0-925 0,23-1 648 16,0 0 184-16</inkml:trace>
  <inkml:trace contextRef="#ctx0" brushRef="#br0" timeOffset="66576.9929">8510 8463 2022 0,'0'1'139'15,"0"-1"-10"-15,0 0 17 0,0 0-45 16,0 0-39 0,0 0-45-16,0 0 23 0,0 0 16 0,0 20 54 0,0-20-2 0,0 23 4 15,0 7 57-15,0-13-106 0,19 1-32 16,-19 0-26-16,25 0 16 0,-25-2-2 15,35 16 35-15,-19-19-34 0,-3 0-12 16,1-2-7-16,5-3-6 0,14 3-20 16,-4-10 54-16,-2-1-40 15,-15-24-24-15,-1 24-1 16,17-61-34-16,-19 46 43 0,-3-1 1 16,2 0 9-16,-4 0 2 0,0-7-8 0,-1 13 19 15,-3 3 11-15,0 2-17 0,0 5 8 16,0-8-35-16,0 8 26 0,0 0-13 15,0 0 15-15,0 0 7 0,0 25-6 16,0 9 29-16,0-11-4 0,0 4 38 16,18 4 14-16,-18 7 9 0,15 7-6 15,1 47 58-15,-16-40-71 0,19 1 0 16,-19-2-46-16,12-1 16 0,-12 39 65 16,0-51 34-16,-21-3 0 0,21-1 1 15,-37-8 57-15,12-3-44 0,-26 5 119 16,20-20-189-16,0-7-43 0,6-1 25 15,0 0-14-15,2-28-30 0,-10-17-22 0,23 13 20 16,10-3-45-16,0-5 15 0,0 0 0 16,25-38 40-16,-25 42-7 0,39 0 36 15,-16 8-66-15,53-35-212 16,-51 48 81-16,-4 3-74 0,18-1-499 16,-20 9-128-16,-19 1 379 15,8 2-646-15,-8-4 579 0,0 3 175 16</inkml:trace>
  <inkml:trace contextRef="#ctx0" brushRef="#br0" timeOffset="67123.5945">9312 7782 1385 0,'0'0'25'16,"0"0"58"-16,0 0-29 0,23 0 1 16,-23 0 20-16,23 0 15 0,-23 0 3 15,52 0 17-15,-34 0-97 0,32-13-20 16,-38 13 9-16,-2 0 7 16,1 0-6-16,-5 0-11 0,0 17-9 15,-2-17 13-15,-4 15 5 0,0-15 6 16,0 20-5-16,0-8 2 0,-20 13-2 0,1-12-4 15,19 2 4-15,-23-3 1 0,23-3-8 16,-22 3 15-16,7-3-11 0,15-3 9 16,-10-4-8-16,10-2 0 0,0 0-2 15,-6 0 5-15,6 0 21 0,0 0 21 16,0 3 21-16,18 0 18 0,-18 1 18 16,17 14 55-16,8-6-101 0,-13 4-27 15,2 0-11-15,1 4-2 0,-5 3-15 16,1 21 4-16,-1-23-4 0,-10 2 10 15,0-3-7-15,0-1 10 0,-23 16-16 16,0-22-35-16,23-3-64 0,-29 0-77 0,15-5-118 16,14 0-122-16,-17-4-539 0,3-1 605 15</inkml:trace>
  <inkml:trace contextRef="#ctx0" brushRef="#br0" timeOffset="67438.7709">9722 7738 728 0,'0'20'63'0,"20"5"246"0,5-9-37 15,-6 5 26-15,1 5 4 0,5 5 1 16,29 49 189-16,-25-29-286 0,2 5-3 16,0 7-11-16,2 0 16 0,-6 5-25 15,14 67 52-15,-33-64-189 0,-3-6-41 16,-5-1 26-16,-25-8 3 0,-2-3-10 0,-45 32 25 16,26-51-12-16,3-8-47 15,-3-7-28-15,1-7-57 0,-34-2-360 16,50-10 145-16,4 0-27 0,9-24-79 0,6 24-207 15,10-38-66-15,0-11-365 16</inkml:trace>
  <inkml:trace contextRef="#ctx0" brushRef="#br0" timeOffset="67934.3225">10300 7540 1609 0,'0'-5'129'16,"0"1"3"-16,29 0 35 15,19-7 197-15,-27 10-304 0,-3-1-8 16,3 2-13-16,20 0-6 0,-24 0-32 16,-5 0-13-16,3 0 4 0,-5 19 5 15,-2-19 3-15,-2 19 20 0,-6 4-14 16,0-11-6-16,0 8 5 0,-28-1 2 15,28-1-1-15,-50 21 11 0,29-19-14 16,1-1-3-16,3-2 1 0,3-2-11 16,-11 14-4-1,12 17 54-15,13-38-29 0,29 9-11 16,-2-7-11-16,4-4 25 16,6-3-16-16,1 0-53 15,-22-3-22-15,1 2-89 0,-1 0-160 0,1 3-170 16,18 10-561-16</inkml:trace>
  <inkml:trace contextRef="#ctx0" brushRef="#br0" timeOffset="74719.1606">2404 10242 1999 0,'4'0'67'0,"4"-11"27"0,-5 11 18 0,-1 0 20 15,-2 0-30-15,4 0 101 0,-4 0-88 16,2 0-1-16,-2 0 49 0,2 0 11 16,4 27 25-16,2 5 151 0,-4-10-231 15,3 3-43-15,-1 4-12 0,2 2-25 16,7 30 53-16,-5-29-56 0,-4 0-39 16,4-4 0-16,-5 1-5 0,3-1-1 15,2 18 61-15,-8-25-21 0,0-5-30 16,0-4-32-16,-2 0 46 0,2-3-15 0,1-3 127 15,-3-4-26-15,0-2 49 0,0 0-18 16,0 0-59-16,0-21-58 0,0-11-24 16,0 11-26-16,0-6 42 0,0-7-27 15,-19-5-33-15,-6-52 12 0,7 38 15 16,-3-2-38-16,-4-3-38 0,-2-3 9 16,-6 4-23-16,-27-39-3 0,33 53 83 15,-2 11 35-15,5 7-36 0,1 6 8 16,-21 3-59-16,26 14 88 0,-1 2 11 0,1 0 4 15,-3 0-26-15,4 25-17 16,-14 7-9-16,15-12 53 0,1 3-3 0,3 2-3 16,2 1 7-16,1 25 11 0,9-24-25 15,0 2 16-15,0-4 8 0,0-2 1 16,31-2 6-16,-4 18 15 0,-8-24-21 16,2-2 15-16,-1-4-22 0,3-3-2 15,4 1-26-15,33-6-50 0,-27-1 17 16,0 0-64-16,0-23-75 0,-2 23-75 15,33-38-391-15,-39 38 299 0,0-25-105 16,-5 13-95-16,-1 1-39 0,-5 1 46 16</inkml:trace>
  <inkml:trace contextRef="#ctx0" brushRef="#br0" timeOffset="75112.3008">3088 10458 1201 0,'6'-4'82'0,"-6"4"418"16,0 27 15-1,0-27-258-15,0 29-50 0,0-9-8 0,-18 28 174 16,-1-22-228-16,19 1-30 15,-29 3-52-15,13-2-20 0,1-4-8 16,-16 20-54-16,13-25-78 0,3-3-76 0,1-5-106 16,1-4-140-16,1-2-174 0,-17-3-727 15,12-2 827-15</inkml:trace>
  <inkml:trace contextRef="#ctx0" brushRef="#br0" timeOffset="75303.541">2815 10474 1561 0,'19'0'77'16,"-7"0"92"-16,3 0 83 0,-3 26 69 16,21 2 284-16,-14-10-338 0,-2 1-10 15,1 3-36-15,5-1-7 0,-5 2-73 0,26 21-1 16,-19-22-111-16,-5-1-14 0,9-2-4 16,-2-1 9-16,25 13-209 0,-29-17-21 15,1-3-123-15,-3 0-45 0,-2-5-156 16,-5-4-181-16,3-2-642 0</inkml:trace>
  <inkml:trace contextRef="#ctx0" brushRef="#br0" timeOffset="75754.1432">3522 9883 1222 0,'0'0'47'15,"0"0"59"-15,0 0 57 0,0 0 43 16,0 15 137-16,21-15-226 0,-21 0-35 15,17 13-25-15,-17-13-1 0,14 14-23 0,-4 5 46 16,-10-10-66-16,0 2 24 0,0 1-18 16,0 2-8-16,0-1 8 0,0 12-24 15,0-13 6-15,0 0 2 0,-16-1-2 16,16 0 7 15,0 5-13-31,0-8 6 0,0-2-10 0,0 0 20 0,0-1-5 0,0-1-8 0,0 3 14 0,0-5 1 16,0 1-9-16,16-1 16 0,-16-2-6 15,19 0-10-15,4 0 25 0,-9 0-32 0,3 0 0 16,1-23 3-16,3 23-10 0,27-17-101 16,-26-3 9-16,1 7-21 15,-2 1-11-15,-1-1-73 0,-1 0-153 0,18-19-483 16,-18 15 443-16,-5-2 182 0</inkml:trace>
  <inkml:trace contextRef="#ctx0" brushRef="#br0" timeOffset="75957.4757">3923 9743 555 0,'-18'0'30'0,"18"0"205"0,-15 20-33 16,15-20 47-16,0 20 5 0,-6-3 10 0,6 0-7 15,-4 22 159-15,4-16-250 0,0 1-21 16,0-1-13-16,0 3-20 0,21 25 18 16,-21-26-114-16,12 3-6 0,-12-3 10 15,21 2-42-15,-21-1-33 0,29 21-229 16,-21-24 50-16,-2-2-177 0,0-3-128 15,-6-3-100-15,7-4 99 0</inkml:trace>
  <inkml:trace contextRef="#ctx0" brushRef="#br0" timeOffset="77217.1717">5451 10460 2657 0,'12'6'50'16,"-1"-6"74"-16,-1 0 96 0,-4 0 99 15,-2 0 59-15,3 0 340 0,-7 0-456 0,0 0-24 16,0 0-87-16,0 0-35 0,0 0 28 16,-29 0-113-16,10 0-2 15,-2 0-4-15,-3 15-12 0,-7-15 17 0,-42 0-62 16,34 0-60-16,2 11-53 0,2-11-61 15,-1 0-160-15,-19 0-720 16,34 0 409-16,4-17-137 0,7 17 32 0,2 0 113 16</inkml:trace>
  <inkml:trace contextRef="#ctx0" brushRef="#br0" timeOffset="80491.1805">2809 13828 1234 0,'17'0'132'16,"-17"0"79"-16,0 0 73 0,0 0 7 15,12 0-35-15,-12 0 166 0,0 0-253 16,8 0-27-16,-8 0-40 0,0 0-32 0,0 0 1 15,0 19 169-15,0-19-76 16,0 19-13-16,0-19-46 0,-18 27-50 0,1 5-25 16,17-16-48-16,-22 2 10 0,22-1 19 15,-23-3-6-15,23 3 8 0,-31 5-18 16,23-14-10-16,1-1 21 0,1-1 3 16,6-1-29-16,-4-1-14 0,4 0 29 15,0-1 19-15,0-1 29 0,25 0-28 16,-25-2 11-16,51 1-6 0,-26-1-35 0,4 0 13 15,2 0-19-15,0 0-8 16,2 0 19-16,38 0 10 0,-34 0 29 0,-2 0 47 16,-4 24 17-16,-4-24-7 15,25 60 36-15,-30-35-78 0,-9 4 6 0,-1 5 5 16,-8-2 23-16,-2 0 4 0,-2 30 27 16,-35-33-64-16,10 2-22 0,-2-2 20 15,-2-6-29-15,-37 10-14 0,37-21 7 16,0-5-7-16,1-4-54 0,3-3-138 15,2 0-210-15,-12-31-763 0,22-9 467 16,5 9-4-16,4 1-3 0,4-11 105 16</inkml:trace>
  <inkml:trace contextRef="#ctx0" brushRef="#br0" timeOffset="80652.4267">3392 13530 2593 0,'0'0'-1'0,"0"0"21"0,0 0 18 16,-21 20 39-16,-22 1 151 0,16-5-113 16,-6 2-16-16,-6 4-23 0,-5 2-13 15,-53 22 23-15,48-25-79 0,1 0 2 16,5-3-27-16,-1-2-13 0,5-4-44 16,-9 5-256-16,32-12 33 0,6-4-178 15,5-1-66-15,5 0-110 0,0 0 128 16</inkml:trace>
  <inkml:trace contextRef="#ctx0" brushRef="#br0" timeOffset="81243.2818">3653 14029 997 0,'0'5'62'0,"2"-1"101"0,-2-2 70 0,6-2 367 15,-6 0-364-15,0 0-32 16,0 1-60-16,0-1-26 0,0 0-36 0,0 0 21 16,-19 0-37-16,19 0 10 0,0 21 11 15,-25-21-5-15,11 41 25 0,14-23-65 16,-10 4 1-16,10-2 31 0,0-1 3 16,0 2-7-16,18 14 36 0,-18-20-81 15,19-4-3-15,-19-1-11 0,25-2-26 16,8 1 22-16,-17-9 32 0,3 1 0 15,-1-1-10-15,1 0-26 0,0 0-16 16,16-24-76-16,-21 0 49 0,-1 9-38 0,-3-3 47 16,0 0-7-16,-1-3 21 15,3-14 16-15,-8 20 1 0,-2 2-20 0,0 4-3 16,-2 2 2-16,0 1-44 0,2 6 49 16,-2 0 2-16,0 0 32 0,0 27-11 15,0-11-8-15,0 30 143 0,0-14-33 16,0 3 69-16,0 2 5 0,15 9 31 15,3 47 123-15,-18-42-245 0,17 3-54 16,-5 1 44-16,-3-1 25 0,-9 2-19 16,0 41 59-16,0-49-104 0,0-4 11 15,-29-1 48-15,6-9 21 0,-37 16 23 16,29-36-153-16,-4-4 11 0,-4-8 8 0,1-2 9 16,-1-24 7-16,-23-22-49 15,33 16 26-15,9-3 17 0,5-6-2 0,7 0-19 16,8-44-25-16,23 44 23 0,-23 0-44 15,41 4 30-15,-14 2-42 0,6 5-73 16,39-21-84-16,-33 30 9 0,3 0-114 16,1 4-121-16,-1 4-122 0,28-2-536 15,-45 7 478-15,-9 0-20 0,-6-4 55 16,-10 2 104-16</inkml:trace>
  <inkml:trace contextRef="#ctx0" brushRef="#br0" timeOffset="81758.9941">4244 13291 1939 0,'-13'-12'70'16,"13"4"4"-16,0-1 45 0,31-1 1 0,-31-1 4 15,42 0 9-15,20-14 100 0,-27 13-140 16,4-1-3-16,3 3-44 0,-3-1 11 16,39-7-34-16,-45 12-15 0,-2 1-13 15,-6 0 14-15,-8 4-5 0,-3 1-1 16,-1 0-13-16,-11 0 15 0,-2 27 2 15,0-27 7-15,0 31-5 0,-29-13-6 16,4 22 19-16,25-22-13 0,-31 1 6 16,16-1-20-16,15-2-10 0,-20 13-2 15,7-18 9-15,13 0 10 0,-10-1 6 0,10 0-17 16,0-2 11-16,0 6 5 16,0-8-5-16,0 0 8 0,0-1 22 0,19-1 13 15,-19 0 41-15,18 6 61 0,7-6-69 16,-25 3-60-16,23 0 6 0,-13 1-3 15,0 12-20-15,7-8-7 0,-17-1 55 16,0 3 23-16,0-1-17 0,0 2-1 16,-31 15-31-16,-8-13-6 0,14-2-45 15,0-1-96-15,0-3-77 0,3-1-112 16,-9 3-432-16,20-5 304 0,11-4-42 16,0 1-78-16,0 0 77 0</inkml:trace>
  <inkml:trace contextRef="#ctx0" brushRef="#br0" timeOffset="82074.4349">4957 14040 1866 0,'8'0'77'16,"13"0"229"-16,-15 0-87 0,4-14-41 0,-5 14-8 15,-1 0 1-15,-2 0-14 0,0 0 144 16,-2-11-152-16,0 11-31 0,0 0-45 16,0 0-22-16,-21 0-21 0,5 0-38 15,16 0 20-15,-23 0-17 0,8 0 10 16,3 0 15-16,-13 18-58 0,17-18 22 16,8 0-10-16,-6 0 41 0,6 9-2 15,0-9 25-15,0 0-28 0,0 0-3 16,0 0 0-16,0 0-73 0,20 0-79 15,-20-17-366-15,19 17 141 0,-19-20-134 16,0 20-79-16,12-21-99 0</inkml:trace>
  <inkml:trace contextRef="#ctx0" brushRef="#br0" timeOffset="82555.9446">5641 13809 1947 0,'2'0'31'0,"0"12"36"0,-2-12 45 15,2 7 187-15,-2-7-141 0,0 9-13 16,0-3-10-16,0-1-6 0,0 10 79 16,-22-6-120-16,22 1-9 0,0 1-18 0,-15-1 6 15,15 2-6-15,-14 14 16 16,-5-10-62-16,19-2-9 0,-12-2-7 0,3 1 11 15,3-2 3-15,-4 6-23 0,8-12 22 16,2-2 0-16,-2-1 2 0,2 0-10 16,0-2 47-16,0 0-31 0,0 0-6 15,0 0 5-15,25 0-40 0,-25-18 10 16,51 18-7-16,-30-16 35 0,4 16-8 0,4 0 25 16,0 0-11-16,-3 0 13 15,34 28 29-15,-27-28-30 0,-4 36 39 0,0-9-8 16,0 3 24-16,19 34 27 0,-36-31-60 15,1 4 21-15,-11 0-11 0,-2 0 17 16,0-3 30-16,-58 28 57 0,29-33-115 16,-4-4-14-16,-2-5-50 0,-5-5 18 15,-34 2-23-15,39-12-69 0,4-5-118 16,2 0-170-16,2 0-127 0,6-30-114 16,-12-13-818-16,21 15 692 0,8-3 167 15</inkml:trace>
  <inkml:trace contextRef="#ctx0" brushRef="#br0" timeOffset="82714.9183">6042 13741 1794 0,'11'0'56'16,"-11"0"67"-16,0 0 52 0,0 17 46 16,-31-17 185-16,-13 0-221 0,9 16-26 15,-6-16 12-15,-5 10-24 0,-1-10-48 16,-48 9-5-16,49 0-110 0,7-9-68 15,6 5-91-15,10-5-111 0,4 2-136 16,1 3-768-16,14-5 560 0,2 2 168 0</inkml:trace>
  <inkml:trace contextRef="#ctx0" brushRef="#br0" timeOffset="83325.1113">6330 14190 2181 0,'-17'0'79'0,"17"-24"38"15,-21 24 53-15,21-16 4 0,-14 16 1 16,14-16 120-16,-13 16-213 0,13 0-45 16,0 0-32-16,0 0 0 0,-6 0 87 15,6 0-10-15,0 23 10 0,0-8 4 0,0 1-21 16,0 3-1-16,0 17 2 0,0-16-56 15,0-1 22-15,17-3-11 0,-17-1-28 16,14 2 40-16,5 6-39 0,-5-13 37 16,3-3-39-16,1-2 19 0,1 1-17 15,31-6-5-15,-28 0 9 0,5 0-6 16,-2-21-11-16,-4 21 10 0,-3-21-18 16,13-3-37-16,-18 7 38 0,-7 1 19 15,-2-1-6-15,0-1-6 0,-4 0-12 0,0-11 12 16,0 13 7-16,0 10-26 0,0-1-2 15,0 7-40-15,0 0 40 0,0 30 6 16,0-30 67-16,0 42-11 0,0-16 9 16,0 9 68-16,21 37 186 0,-5-32-123 15,1 7-4-15,0 0 27 0,1 2-36 16,19 55 43-16,-18-54-217 0,-9 3 24 16,5 3 32-16,-9-7-40 0,-6 1 13 15,0 36-55-15,-23-49 66 0,-2-4 34 16,-4-6 55-16,-8-10-61 0,-43 3 106 15,40-20-88-15,-1 0 23 0,2 0 1 0,4-40-42 16,8 12-9-16,-10-38 0 0,24 30-1 16,7-3-20-16,6-4-40 15,0 2 2-15,47-30 0 0,-20 35-9 0,4 4-23 16,2 4-62-16,-2 1-83 0,5 0-98 16,42-24-789-16,-41 30 379 0,-2-3-3 15,-4-2 22-15,3-3 48 0,23-31-507 16</inkml:trace>
  <inkml:trace contextRef="#ctx0" brushRef="#br0" timeOffset="83789.354">7165 13497 2018 0,'-17'0'38'15,"17"0"15"-15,0 0 37 0,0 0 107 16,0 0-116-16,0 0-43 0,0 0-31 16,0 0 9-16,25 0 2 0,-2 0 51 0,-11 0-23 15,9 0-15-15,-3-15-7 0,3 15-9 16,0 0-6-16,18 0-13 0,-23 0 5 15,3 0-16-15,-4 0 5 0,-3 0-5 16,7 0 14-16,-11 25 9 0,-6-25 2 16,0 22-7-16,-2-8-5 0,0-1-6 15,-27 14 3-15,27-12 14 0,-25-1-7 16,25-3 2-16,-20 0 7 0,3 6-4 16,17-9-11-16,-12-2-4 0,12-1 7 15,0-1-6-15,-11 0 13 0,11 3-9 16,0-1 19-16,0 1 7 0,0 1 44 0,25 0 25 15,2 15 177-15,-27-12-141 0,27 5 9 16,-11-1-58-16,-3 3-31 0,-1-1-11 16,-1 17 5-16,-11-17-2 0,0 0 1 15,0-3 25-15,0 1-37 0,-42-2 8 16,-14 9-40-16,25-14-106 0,-4-3-135 16,-4 0-154-16,6-4-193 0,-25-1-835 15,33 0 842-15</inkml:trace>
  <inkml:trace contextRef="#ctx0" brushRef="#br0" timeOffset="87472.1331">2003 16296 1634 0,'10'0'38'16,"-1"0"17"-16,1 0 114 0,-8 0-104 15,0 0-3-15,-2 0 13 0,0 0 16 0,0 21 143 16,0-21-111-16,0 19-12 0,-23-19-9 16,23 26-1-16,-20-9-17 0,-3 14 29 15,6-13-81-15,3-1-16 0,2-1-8 16,-1-2-18-16,-8 8-16 0,21-17 21 16,-12 1 11-16,12-3 10 0,0-2 9 15,0-1 21-15,0 0 92 0,0 0-60 16,29 0-1-16,-8 0 10 0,1 0-14 15,34-21 67-15,15 8-55 16,11-4-41-16,-45 17-45 0,3 0 15 16,-1 0-22-16,-2 0 0 0,-2 0 21 0,27 47-24 15,-35-26 31-15,-6 4 5 16,-9 2 41-16,-3 1 2 0,-7 5 24 16,-2 31 159-16,-25-29-161 0,4-1-10 0,0-2-57 15,-5 2-19-15,-36 18 43 0,31-32-60 16,-7 0-4-16,3-7-107 0,-2-5-154 15,2-6-148-15,-29-2-764 0,31-19 443 16,6 19 72-16,2-38 112 0,6 11 146 16</inkml:trace>
  <inkml:trace contextRef="#ctx0" brushRef="#br0" timeOffset="87666.1225">2509 16187 912 0,'15'0'4'16,"-11"0"26"-16,-4 0 284 0,0 0-45 16,0 0 43-16,-35 19-55 0,10-19-6 15,-6 0-37-15,-43 17 149 0,26-6-218 16,3-11-42-16,-3 13-52 0,7-13-12 16,2 8-60-16,-28-8-167 0,43 0-26 15,3 5-135-15,6-5-204 0,3 0-99 16,-7 0-396-16</inkml:trace>
  <inkml:trace contextRef="#ctx0" brushRef="#br0" timeOffset="88189.2838">2718 16583 1333 0,'13'0'71'0,"-13"0"60"0,0 0 51 0,0 0 44 16,0 0 96-16,0 0-203 0,0 0-19 15,0 0-6-15,0 0 8 16,0 0 78-16,0 0-98 0,0 0-35 0,0 0-13 15,-21 17-7-15,21-17-33 0,-14 13 6 16,3-13-9-16,11 13 14 0,-12-13-4 16,12 0-3-16,0 11 9 0,0-11-15 15,0 5 26-15,0-5-20 0,0 0 30 16,0 0-14-16,18 0-39 0,-18 0-27 0,0 0-49 16,21-17-25-16,-21 17-58 15,10 0-94-15,-10-15-638 0,11 15 353 16,-11-12 113-16,0 12 195 0</inkml:trace>
  <inkml:trace contextRef="#ctx0" brushRef="#br0" timeOffset="88620.6575">3194 16423 1355 0,'6'0'70'16,"-2"0"38"-16,0 0 209 0,-4 0-180 0,2 0-19 16,-2 0-24-16,0 0 5 0,0 0-3 15,0 0 110-15,0 17-111 0,0-17-19 16,-22 18-40-16,22-18-1 0,-17 37 8 16,2-25-17-16,15-1-19 0,-12 1-12 15,12 0 0-15,-12 0 8 0,5 4 15 16,7-10-15-16,0-1-7 0,-4 0 11 15,4-4-9-15,0 0 28 0,0-1 12 16,0 0-9-16,0 0-12 0,0 0 17 0,17 0 14 16,-1 0 59-16,1 0-43 15,0 0 0-15,5 0 15 0,3 0-22 0,6 0-2 16,25 0 10-16,-29 21-22 0,2-21 15 16,0 34-1-16,-3-13-7 0,-3 5-2 15,14 25 74-15,-18-23-67 0,-7 0 10 16,-5 1-21-16,-7 0-15 0,0 24 30 15,-23-30-21-15,23-2-23 0,-37-1 18 16,10-4-22-16,-2-2-19 0,-35 1-24 16,31-15-88-16,-2 0-101 0,4 0-97 15,-2-22-119-15,6 22-107 0,-21-59-845 0,29 34 773 16,5-3 190-16</inkml:trace>
  <inkml:trace contextRef="#ctx0" brushRef="#br0" timeOffset="88840.7155">3677 16338 1551 0,'9'0'41'0,"-5"0"33"0,-4 0 64 16,0 0 52-16,0 0 19 0,-23 16 215 16,-12-16-238-16,8 19 0 0,-4-19-39 15,-6 21-12-15,2-21-66 0,-31 26-49 0,30-19-64 16,7 0-38-16,7-7-69 15,5 6-90-15,-10-2-552 0,19-1 218 0,0-2-21 16,2-1 140-16</inkml:trace>
  <inkml:trace contextRef="#ctx0" brushRef="#br0" timeOffset="89525.2464">3967 16738 1761 0,'8'-9'154'0,"-8"3"-7"0,0 1 35 16,8 0-51-16,-8 4-23 0,0 1-47 15,0 0-33-15,0 0 18 0,0 0 39 16,0 31 29-16,0-12-7 0,-16 21 99 16,16-12-137-16,0-2 1 0,0 1-12 0,0-2-18 15,0-4 2-15,29 18-36 0,-29-20 9 16,25-6-6-16,-11 0 20 0,3-6-6 15,20 5 8-15,-19-11-22 0,3-1 6 16,0 0 10-16,-3 0-16 0,1-27-11 16,8 1-147-16,-17 7 46 0,-2-1 7 15,-3-1 20-15,-3 1 34 0,-2 0 5 16,0-12 12-16,0 21 6 0,0 0 6 16,0 5-1-16,0 6-18 0,-17 0 6 0,17 0 23 15,0 0 4-15,0 28 11 16,0-9-5-16,0 1 12 0,19 37 67 15,-19-26 5-15,20 7-3 0,-5 5-6 0,-1 5 1 16,3 6-58-16,18 62 4 0,-21-52-5 16,-5-2 43-16,-1 1 4 0,-8-3 17 15,0 44 190-15,-31-65-94 0,8-2 12 16,-4-9 10-16,-2-5-62 0,-6-8-12 16,-31-11-71-16,35-4-52 0,-2-25-9 15,6 3-25-15,4-6 50 0,-8-47-89 16,25 31 82-16,6-1-59 0,0-2 22 15,0 0 33-15,35 2-48 0,15-33 37 0,-23 45-91 16,2 4-89-16,4 2-114 0,2 3-138 16,2 2-63-16,29-15-558 0,-35 22 459 15,0-2 18-15,-4 2 70 0,-6 2 116 16</inkml:trace>
  <inkml:trace contextRef="#ctx0" brushRef="#br0" timeOffset="90013.5674">4707 16112 1650 0,'0'0'23'16,"0"0"40"-16,0-2 43 0,0-1 39 15,27-2 114-15,0 3-167 0,-11 0-29 16,5-3 2-16,-1 1-8 0,3 3-5 16,19-5 10-16,-24 5-36 0,1-1-17 15,-3 1 2-15,-3 1-6 0,1-2-10 0,-12 2 0 16,6 0-2-16,-8 0 4 0,0 0 4 15,0 0 1-15,0 23 0 0,-22-4-5 16,22-19 4-16,-21 25-8 0,21-12 10 16,-16-2-8-16,1 9-2 0,15-10-1 15,-8-2 2-15,8-1 18 0,0-1-19 16,0 1 14-16,0-3-16 0,20-1 22 16,-20-1-2-16,19 4 16 0,-19-5 22 15,35 10 65-15,-16-7-39 0,-1 2-17 16,-1 1 2-16,0 1-13 0,-1 1-25 0,11 11-20 15,-17-9 11-15,-10 2-17 0,6 0 30 16,-6-1-1-16,0 13 3 16,0-13-23-16,-28-2-38 0,9 3-47 0,0-4-54 15,-1 0-63-15,-24 6-345 0,24-7 135 16,7-1-67-16,13 3-41 0,-12-3 74 16</inkml:trace>
  <inkml:trace contextRef="#ctx0" brushRef="#br0" timeOffset="90267.0497">5294 16711 2790 0,'0'0'127'16,"0"0"88"-16,0 0 59 0,0 0 4 15,0 0-29-15,0 0 91 0,0 0-210 16,0 0-46-16,0 0-22 0,0 0-62 0,0 0-1 16,0 0-9-16,0 0-21 15,0 0-39-15,0 0-76 0,0 0-29 0,0 0-304 16,0 0 202-16,0 0-79 0,0 0-76 16,0 0-168-16,0 0-42 15,0 0-398-15</inkml:trace>
  <inkml:trace contextRef="#ctx0" brushRef="#br0" timeOffset="90858.0686">5738 16675 2107 0,'0'0'82'0,"0"0"42"0,-12-12 35 0,12 4 117 16,-10 8-232-16,10 0-35 0,0 0 17 15,0 0 43-15,0 0 52 0,0 18 163 16,0 7-188-16,18-8 21 0,-18-2-30 16,15 2 8-16,-1 20 70 0,-14-19-107 15,17-2-30-15,-17-1-11 0,18-3-6 16,-18 2-17-16,31 6 25 0,-18-12-23 16,1-3 25-16,1 1 2 0,3-4-3 15,-1-1 11-15,26-1-42 0,-24 0 25 0,4-19-27 16,-1 19 16-16,-1-17-2 15,20-7 30-15,-28 24-40 0,1-22-12 16,-4 10-12-16,-3 1-23 0,-3 1 47 0,-2-8 10 16,-2 12-14-16,0-2-30 0,0 8-22 15,0-7-5-15,0 7 18 0,-17 0 24 16,17 0 42-16,0 21-18 0,0-21 10 16,0 29-4-16,-12 12 18 0,12-16-22 15,0 4 26-15,0 4 57 0,25 8-16 16,-25-1 51-16,22 55 140 0,9-38-137 15,-14 5-25-15,2 0-32 0,-5 4-41 16,7 58 87-16,-21-70-54 0,0-2 2 0,0-7 0 16,-23-7 34-16,-2-7-3 15,-35 8 80-15,27-30-98 0,-6-6-31 0,0-3-3 16,1 0-12-16,-30-67 11 0,43 31-5 16,3-3-55-16,7-6 13 0,15 0-22 15,0-3 11-15,25-43-25 0,-25 45-60 16,46 6-68-16,-13 1-110 0,0 3-182 15,41-35-773-15,-35 39 456 0,3-1 77 16,1 0 71-16,1-3 122 0</inkml:trace>
  <inkml:trace contextRef="#ctx0" brushRef="#br0" timeOffset="91330.9829">6485 16088 1658 0,'18'-12'90'0,"3"8"15"0,-13-1 48 0,7 1 11 15,-3-3 1-15,-2 5-16 0,17-4 44 16,-16 3-120-16,3 3-11 15,-2-1-23-15,1 1 4 0,1 0-25 32,19 0-6-32,-18 0-20 0,3 0 2 0,-3 21 11 0,-3-21-14 0,13 15 14 0,-19 4-4 15,-2-9 4-15,1 3 9 0,-5 1-12 16,0-1-2-16,0 17 0 0,-21-16-6 16,21-1 6-16,-19 1-3 0,19-2 16 15,-27 8-10-15,1-12-2 0,13-2-17 16,1 2 12-16,12-2-6 0,-13-2 6 15,13 3-1-15,0-5 6 0,0 0-1 0,0 0-2 16,0-1 30-16,25 2 4 16,10 3 69-16,-16-1-73 0,-1 1-5 0,5 1-18 15,-2-1 12-15,16 13-3 0,-22-10-19 16,-3 4 10-16,-12-1 9 0,6 1 16 16,-6 1-3-16,-47 15-2 0,16-18-17 15,-9 1 4-15,-5-2-5 0,-1 0-8 16,-1-1-26-16,-38 4-215 0,54-8-45 15,4 0-178-15,11 0-145 0,5-2-55 16</inkml:trace>
  <inkml:trace contextRef="#ctx0" brushRef="#br0" timeOffset="94942.4962">1567 17186 2028 0,'-2'-14'144'0,"0"14"-20"0,0-10 37 15,2 10-40-15,0-7-29 0,0 7-30 16,0 0 17-16,0 0-25 0,20 0 18 16,-20 0 16-16,25 20-6 0,2 4 41 15,-15-7-112-15,3 0-1 0,-5 1-8 0,1 0 1 16,-1 3 2-16,4 20 20 0,-5-20-14 15,-5 0-2-15,4-1-22 0,0-1 13 16,-1-3-33-16,7 7-2 0,-8-12 3 16,2-3 13-16,3-3-9 0,1-2 15 15,19 0-23-15,-10-3 22 0,0 0-3 16,10 0 0-16,0 0-9 0,6 0 3 16,37-16-37-16,-28 16 28 0,-1-17 0 15,3 17 22-15,1-16-14 0,55-2 13 16,-49 10-9-16,5 0 12 0,2 1 10 15,0 3-22-15,3 4 14 0,61-12-17 0,-66 10 21 16,-3 2-3-16,-1 0 1 0,-4 0-5 16,0 0 2-16,36 0-11 0,-46 20 14 15,-5-20 1-15,-2 0-11 0,-4 18 14 16,23-6-10-16,-35-12 8 0,-1 13-3 16,-3-13 4-16,-3 12-2 0,-4-12 2 15,5 11 14-15,-5-11-8 0,-4 4-3 16,2-1-10-16,-4-2-4 0,7 5-5 15,-5-5 18-15,-4 1 8 0,0 0 3 16,0-2 9-16,4 2-14 0,-4-2 49 16,0 0-6-16,0 0 43 0,0 0-19 15,2 0 4-15,-2 0-26 0,4-19-11 0,-2-5-33 16,4 4-3-16,-2-2-1 0,7-1-10 16,10-26-2-16,-11 26-19 0,2 0-44 15,-1 5-84-15,-3 4-117 0,2 2-211 16,5-4-776-16,-7 8 749 0</inkml:trace>
  <inkml:trace contextRef="#ctx0" brushRef="#br0" timeOffset="96250.0173">6239 10075 909 0,'12'21'144'0,"-6"-7"279"15,-4-14-129-15,0 0 301 16,0 0-294-16,0 0-3 0,-2 0-4 16,11 0 729-1,-7 0-912-15,4 0-40 0,3 0 8 0,5 0-18 16,32-14-32-16,-19 14-68 0,4-14 23 16,2 14 19-16,0-10 18 0,23 10-26 15,-38 0-27-15,5 0-1 0,-8 0 25 16,-5 21-7-16,-1-21 6 0,3 53 11 15,-6-31-24-15,-6 7 31 0,-2 2-21 16,0 2 3-16,-20 6 29 0,-5 39-50 16,4-38-6-16,1 0 12 0,1-4-6 15,-2 1 22-15,-12 23-48 0,19-36 41 0,-3-1-6 16,7-4 5-16,-1-6 26 16,5 0-39-16,0 3 29 0,2-10-12 15,4-3 49-15,0 2-28 0,0-1-6 0,21 2-1 16,14 2-1-16,-8-4 39 0,-3 2-38 15,10-1 19-15,5-1-34 0,43 3 0 16,-40-4-91-16,-1 0-87 0,0-2-140 16,-3-1-115-16,-5 0-111 0,16-18-845 15,-32 18 788-15,-9-30 193 0</inkml:trace>
  <inkml:trace contextRef="#ctx0" brushRef="#br0" timeOffset="96646.327">7138 10201 1985 0,'0'0'13'0,"0"0"15"0,0 0 63 16,0 0-38-16,0 0 5 0,0 0 15 16,0 0 33-16,0 0-4 0,-13 23 75 15,5-9-101 1,-6 5-64-16,7 2-17 0,1-10 1 15,4-11 7-15,-4 21 14 0,4-14-12 0,0-7 6 16,2 7-9-16,0-7 3 0,0 4-8 16,0-3 5-16,23 0 6 15,-5-1 15-15,7 0-19 16,-8 0 15-16,-1 0-5 0,3 0 15 16,26 0 39-16,-22 0-41 0,4 0 16 15,0 0-13-15,53 31 25 16,-14 16-54-1,-16 15 21-15,-40-38-7 0,1 1 9 16,-5 2-7-16,-2 0 2 0,-4 23 41 16,0-24-42-16,-25-3 2 0,25-2-22 15,-33-1 18-15,-6 9 12 0,20-19-56 0,-1-1-70 16,1-5-81-16,4-3-96 16,3-1-167-16,-11-25-798 0,15 25 680 0,0-33 200 15</inkml:trace>
  <inkml:trace contextRef="#ctx0" brushRef="#br0" timeOffset="96865.4871">7729 10061 1628 0,'43'-4'132'16,"-24"3"-26"-16,-9-2 18 0,3 0-23 0,-7 2 17 15,-2 0 130-15,-4 1-98 0,0 0 17 16,0 0 23-16,-31 0-23 0,6 0-21 15,-37 21 14-15,19-21-129 0,-7 18-10 16,3-18-31-16,-1 0 27 0,-49 11-81 16,56-11-71-16,-3 0-134 0,11 0-222 15,6 0-223-15,5 0-16 0</inkml:trace>
  <inkml:trace contextRef="#ctx0" brushRef="#br0" timeOffset="98389.5584">3932 17427 872 0,'0'-7'45'0,"0"2"73"0,-15-6 323 16,15 5-159-16,0 2-12 0,0 3-36 15,0-1-21-15,0 1-55 0,0-1 26 16,0 2-148-16,0 0-23 0,0 0-18 0,-8 0-11 16,8 0 24-16,0 0 73 15,0 24-32-15,0-24 11 0,0 23-13 16,0 33 44-16,0-35-72 0,0-3-10 15,0 21 15-15,0-22-30 0,0 0-3 16,0 0 3-16,0 1 3 0,0-2-5 16,0 8-4-16,0-14-1 0,0-1-11 15,0-4-1-15,0-3 1 0,0 0 19 16,0-2 2-16,0 0 18 0,21 0-19 16,-21-22 1-16,35 22 15 0,14-20-33 15,-16 1 34-15,3 19-25 0,5-18 21 0,6 7-14 16,65-4-4-16,-48 7 5 0,9-1 13 15,3 0-23-15,7 1-2 16,10 2-23-16,78-4-39 0,-80 5 48 0,0 0 23 16,0 1 2-16,-2 1-18 15,-6 2 26-15,70-2-10 0,-75 2 9 0,-3 1-26 16,-3 0 24-16,2 0-8 0,69 0 9 16,-73 0-14-16,3 0-1 0,-5 0 17 15,0 0-14-15,-2 0 16 0,58 13-5 16,-62-13 2-16,-4 0-4 0,2 0 13 15,-6 0-6-15,49 0-21 0,-55 0 14 16,-1 0-4-16,-1 0 3 0,-7 0 10 0,0 0-18 16,32 0 19-16,-42 0-11 15,-3 0 17-15,-7 0-1 0,-2 0-6 0,7 17 8 16,-17-17-17-16,-3 0 9 0,-4 0-1 16,2 0 10-16,-2 0 19 0,0 10 88 15,0-10-31-15,0 0 34 0,0 0 50 16,0 0-11-16,0 0-35 0,0 0-67 15,0-25-59-15,-19 25 8 0,19-25 9 16,0 3-9-16,-16-30 6 0,16 24-29 16,-19 3-35-16,19-2-93 0,-8 0-69 15,8 2-92-15,-11-15-523 0,11 25 219 0,0-1-45 16,0 2 121-16</inkml:trace>
  <inkml:trace contextRef="#ctx0" brushRef="#br0" timeOffset="100140.246">8159 10500 1002 0,'6'0'23'0,"-6"0"-5"0,2 0 43 16,0 0 80-16,0 0 46 16,-2 48 590-16,0-35-689 15,0 5 0-15,0 23 27 0,0-19-91 16,0 1 2-16,0 2-9 0,0-1-3 16,0-1 1-16,17 14 13 0,4-20-16 15,-21-3 3-15,55 13 61 0,-40-22-28 16,1-3-9-16,1 1 2 15,16-3 19 1,46-22-46-16,-65 5-17 0,3 17 8 16,28-45 17-16,-26 21-26 0,-9 11-5 15,-6 0 3-15,0 4-1 16,-4-16-96-16,0 12-31 16,0 13 85-16,0 0 15 0,0 0 14 15,-18 0 20-15,1 20 0 16,17 37 32-16,0-37-3 15,17 32 104-15,-17-25-40 0,16 9-4 16,-16 7-2-16,25 5 2 0,-9 7-10 0,13 60 74 16,-16-52-108-16,-1-2 2 0,-4-2-14 15,-8-8 44-15,-22 38 173 16,22-54-76-16,-42-2-32 0,9-10-22 0,-4-3 10 16,-2-8-61-16,-44-7 3 0,40-5-76 15,1-21 39-15,5 1-1 0,6-5 12 16,-14-32 19-16,26-12-34 15,19-6-38 1,52-35-35-16,-3 51 87 0,-22 34-53 16,2 1-10-16,-2 5-30 0,25-9-98 15,-15 6-143-15,-16 9-292 16,-21 9 193-16,8 0-95 0,-8 1-131 16,0-10-1187-16,0 6 1554 15</inkml:trace>
  <inkml:trace contextRef="#ctx0" brushRef="#br0" timeOffset="100791.4202">9190 9915 780 0,'0'0'78'0,"2"0"47"16,-2 0 559-16,0-16-429 15,0 16-79-15,0 0-21 0,0 0-31 0,-20-9-8 16,20 9-71-16,-23 0-5 0,23 0-9 16,-19 0 6-16,-18 28 133 15,23-28-83-15,-11 50 97 0,11-29-70 16,-3 3-21-16,3 2-20 0,-1 2-10 16,5 1-24-16,-9 25 71 0,9-26-81 15,6 1-3-15,2-2 5 0,-1 32 72 16,3-42-102-16,27 12 4 15,9-10 26-15,-18-10 7 16,36 7 2-16,-23-13-53 0,6-3 13 16,-2 0-5-16,0 0 14 0,29-24 6 15,-30 24-1-15,-6-28-5 16,22-20-39-16,-42 29-4 0,-6 2 33 16,0-2-26-16,-2 0-5 0,-31-15-44 0,31 21 48 15,-26 4-3-15,7 3-3 0,19 2 37 16,-60 4-33-16,46 21 15 15,-9 4 27-15,15 25-28 16,8-11 18-16,0-20 9 16,0 0-24-16,0 5 9 0,0 17-88 15,0-5-214-15,0-2-227 16,0-22 125-16,0-3-159 0,0-3-53 16,0 0 80-16</inkml:trace>
  <inkml:trace contextRef="#ctx0" brushRef="#br0" timeOffset="129044.6439">17889 6583 850 0,'12'-11'84'0,"3"1"71"16,-7 1 76-16,0 3 48 0,3-3 158 16,-11 6-311-16,0 1-59 0,0 0-28 15,0 2 7-15,0 0 24 0,-23 0 117 0,23 23-82 16,-31-23-8-16,12 32-1 0,-3-9-9 16,-5 6-17-16,-35 33 18 0,26-23-66 15,3 3 4-15,-2 5-10 0,2 2-23 16,-25 56 38-16,34-53-14 0,3 0-1 15,4 4-21-15,1-4 14 0,10 0-18 16,1 38 33-16,5-47-33 0,23 66 17 16,8-80-3-16,-14-5 3 15,1 0-15-15,5-3 5 0,18 13-68 16,-18-22-16-16,-4-3-56 0,1-4-72 16,-1-2-150-16,-2-3-198 0,7 0-600 15,-11-27 751-15</inkml:trace>
  <inkml:trace contextRef="#ctx0" brushRef="#br0" timeOffset="129593.5671">18158 6933 1714 0,'0'-2'-10'0,"0"1"5"15,8 1 147-15,-8 0 52 0,10 0 60 16,-10 17 5-16,0-17-2 0,8 36-22 16,-8 17 185-16,0-19-217 0,0 4-23 0,0 3-36 15,0 0-19-15,-22 40-27 16,-1-10-78-16,23-11 18 15,-17-37-53-15,17-3-77 0,0-6-137 0,0 1-114 16,0-6-114-16,0 4-697 0,0-9 480 16,0-4 86-16,0 0 164 0</inkml:trace>
  <inkml:trace contextRef="#ctx0" brushRef="#br0" timeOffset="129982.8016">18575 7026 1286 0,'2'-2'68'0,"-2"-2"246"0,0 2-79 15,0 2-19-15,0 0-24 0,-18 0-7 16,18 0-37-16,-19 0 81 0,-4 0-135 16,23 21 14-16,-27-21-25 0,15 17 14 15,-2-5 10-15,-17 16 47 0,16-10-81 16,3 2-13-16,-3 2-16 0,7 0 13 0,-11 27-27 15,11-24 10-15,8 0-29 16,0-3 3-16,0 1-10 0,0-5-8 0,23 14 51 16,8-19-37-16,-8-4 15 0,-1 0-14 15,1-1-3-15,8-4 14 0,19-4-43 16,-24 0 43-16,-5 0 0 0,2-21-12 16,-9 21 6-16,13-46-32 0,-14 25 9 15,-7-2 15-15,2-1-16 0,-8-4-1 16,0 0-27-16,0-24-149 0,0 26 46 15,-23 2-15-15,23 1-23 0,-22 2-12 16,22 3-22-16,-50-11-313 0,38 16 139 16,12 4-87-16,-19-1-6 0,19 3-4 15</inkml:trace>
  <inkml:trace contextRef="#ctx0" brushRef="#br0" timeOffset="130431.4606">19007 7033 873 0,'0'0'164'0,"0"0"32"0,0 0 64 16,0 0 1-16,-18 0-38 15,18 0-46-15,-21 0 48 0,21 0-137 0,-19 0-21 16,19 0-4-16,-18 21-7 0,-9 2 50 15,19-10-35-15,-3 3-2 0,3 2-5 16,0 1 5-16,-7 5-30 0,3 24 40 16,8-22-43-16,2 0-4 0,2 0-16 15,0-2-6-15,18 16 21 0,-18-25-12 16,23-1 5-16,-23-1-18 0,31-3-9 16,33-4 41-16,-41-6-31 15,8 0-12-15,18-25 11 0,-22 25-12 0,-6-33 3 16,-2 12-21-16,-1-2-8 15,5-29-48-15,-15 27 30 0,-4 0 9 16,-4 4-19-16,0-1-26 0,0 4-6 0,-22-11-118 16,22 19 119-16,-27 0 12 0,10 2 3 15,17-1-25-15,-27 3-30 0,-4-4-297 16,21 6 127-16,-5 3-28 0,7-2 19 16,8 2-39-16</inkml:trace>
  <inkml:trace contextRef="#ctx0" brushRef="#br0" timeOffset="130919.6806">19673 6967 852 0,'0'0'93'0,"0"0"131"0,0 0 97 0,0 18 58 16,0 7 226-16,0-9-395 0,0 3-11 16,0 3-29-16,0 2-7 0,0 2-12 15,0 24 31-15,12-27-123 0,-12-1-45 16,0 1-2-16,0-2 8 0,11 9-29 16,-11-15-66-16,8-6-95 0,-8-1-74 15,0-2-51-15,0-3-95 0,0-3-702 16,0 0 518-16,0-19 132 0,0 19 237 15</inkml:trace>
  <inkml:trace contextRef="#ctx0" brushRef="#br0" timeOffset="131060.9317">19803 7141 971 0,'12'0'515'16,"-12"0"-185"-16,0 0-23 16,-18 0 183-16,18 0-319 0,-35 0-60 15,8 0-42-15,0 15-22 0,0-15-23 16,-27 0-105-16,23 0-49 0,4 0-116 15,9 0-158-15,3 0-155 0,-7 0-593 16</inkml:trace>
  <inkml:trace contextRef="#ctx0" brushRef="#br0" timeOffset="131623.6366">20163 6910 1637 0,'0'0'67'15,"0"0"68"-15,0 0 45 0,0 0 36 16,16 0-21-16,3 0 64 0,-19-19-161 15,23 19-36-15,-7 0-3 0,-1-20-3 16,16 6-1-16,-13 14-55 0,-5-12 0 16,5 12-11-16,-3-9 14 0,1 9 0 15,15-3-8-15,-20 3 5 0,5 0-15 16,-6 0 20-16,-1 16-27 0,-1-16 7 16,-2 15 2-16,-6 6 21 0,0-21-7 0,0 19 12 15,0-5-14-15,-23 11-2 16,23-12-2-16,-22-1 17 0,22 2-1 15,-23-3-20-15,23 2 8 0,-35 5 0 0,35-9 9 16,-15-2-1-16,15-1-19 16,-8 2 23-16,8-2-15 0,-8 2-19 0,8-2 9 15,0-2 18-15,0 0 6 0,0-1-6 16,0 2-5-16,25 6 34 0,-25-4 14 16,24-1 20-16,-7 2 10 0,2 3-25 15,20 13 30-15,-25-9-64 0,3 2 3 16,-7 3 5-16,-2-2 12 0,-8 5-10 15,0 17 38-15,-18-19-68 0,18-1 12 16,-44-3-42-16,18-3-68 0,-5 0-34 16,-38 5-303-16,42-12 208 0,1-3-60 0,3-2-125 15,4-2-96-15,7 0-495 16</inkml:trace>
  <inkml:trace contextRef="#ctx0" brushRef="#br0" timeOffset="131930.7062">20607 6557 1090 0,'44'16'209'0,"-16"-16"14"16,3 24 75-16,9-10-30 0,-1 7 0 16,2 4-62-16,40 38 56 0,-40-26-142 15,1 5 1-15,-11 7 0 0,0 2 5 16,0 60 50-16,-27-58-110 0,-4 2-23 0,0-3-30 16,-35-1 6-16,8-7-7 15,-31 27-58-15,27-45-64 0,2-3-88 16,-2-2-58-16,4-7-87 0,-12 6-738 0,24-14 443 15,5-4 118-15</inkml:trace>
  <inkml:trace contextRef="#ctx0" brushRef="#br0" timeOffset="134211.5122">21833 6511 838 0,'16'-7'90'0,"-5"2"75"0,3 1 80 16,-10 2 51-16,5-3 127 0,-5 3-308 15,-4 2-38-15,0 0 31 0,0 0 22 16,-23 24 190-16,23-24-181 0,-39 33-14 15,16-9-25-15,-8 7 14 0,0 4-22 16,-37 45 42-16,37-36-72 0,2 2 0 16,4 3-16-16,2 1-12 0,5 1-1 15,-5 48-34-15,13-50 19 0,8 0-30 16,2-2 24-16,0-3-3 0,0 33 22 0,31-44-31 16,-31-1 25-16,31-4-39 0,-15-3 3 15,5-2-41-15,22 9-245 0,-20-17 84 16,0-5-50-16,-1-4-64 0,9 0-136 15,19-5-713-15,-23-1 668 0,-4 0 183 16</inkml:trace>
  <inkml:trace contextRef="#ctx0" brushRef="#br0" timeOffset="134593.754">22244 6879 1511 0,'0'0'112'0,"17"0"68"0,-17 0 40 0,0 22-1 16,0-22-24-16,0 52 163 0,0-28-184 16,0 5 13-16,0 3-25 0,0 2 11 15,-19 2-28-15,-6 35 16 0,9-36-125 16,3 1-15-16,-1-6 9 0,14-1-20 15,-14-4-16-15,1 13-120 0,13-22-69 16,0-2-88-16,-6-7-66 0,6-2-168 16,0-4-825-16,0-1 756 0,0-18 213 15</inkml:trace>
  <inkml:trace contextRef="#ctx0" brushRef="#br0" timeOffset="135005.9883">22645 6975 989 0,'2'-1'58'0,"-2"1"67"0,0-3 60 15,0 0 62-15,0-1 148 0,0 1-259 16,0 1-48-16,-16 1-5 0,16-1-12 16,-17 2 57-16,17 0-77 0,-16 0 3 15,5 0-13-15,-1 0 20 0,-7 20-4 0,-12-1 54 16,13-19-45-16,1 26 5 0,-1-8 1 15,-1 2 27-15,0 2 4 0,-12 23 92 16,19-18-114-16,-2 0-6 0,7 1 13 16,-1-3-9-16,4 25 37 0,4-27-70 15,0-2 10-15,27-6-4 0,-27 0-1 16,35-2-16-16,15-1 11 0,-24-8-26 16,8 1-4-16,1-5-33 0,6 0 33 15,44 0-8-15,-46-26 4 0,-2 26 30 16,-4-31-25-16,-2 12 4 0,-8-3-30 15,-6-31-16-15,-13 27-14 0,-4-4 39 0,0 0-18 16,0 3-18-16,-23-1 4 0,-12-18-161 16,35 26 53-16,-33 1-21 0,12 6-63 15,7 3-64-15,-1-3-393 0,-1 10 260 16,16 2-83-16,0-2 8 0,0 2-11 16,0 1 174-16</inkml:trace>
  <inkml:trace contextRef="#ctx0" brushRef="#br0" timeOffset="135413.9783">23336 7015 781 0,'2'0'62'15,"-2"0"91"-15,0 0 46 0,0 0 268 16,0 0-285-16,0 0-5 0,-17 0-15 15,17 0 3-15,-20 0 71 0,-7 0-135 16,8 0 1-16,-2 0-5 0,5 13 12 16,-5-13-24-16,-22 39 64 0,26-23-91 15,1 2-12-15,-1 3-15 0,7 0-3 16,-3 4-18-16,5 22 48 0,6-24-34 16,2 0-6-16,0-1-2 0,0 1 5 0,21 10 6 15,8-20-12-15,-9-2-3 0,5-2 4 16,4-3 13-16,2-3-34 0,37-3 16 15,-35 0-30-15,3-25 36 0,-1 25-16 16,-8-34 5-16,16-12 20 0,-26 22-16 16,-9-2-30-16,-2-1 6 0,-6 0 23 15,0 4-24-15,-25-25 15 0,25 26-17 16,-33 3 25-16,33 1-14 0,-33 3 4 16,12 5-67-16,11-7-293 0,-13 12 37 15,23 1-102-15,-16 2-110 0,16 2-53 16,0 0-397-16</inkml:trace>
  <inkml:trace contextRef="#ctx0" brushRef="#br0" timeOffset="135640.8535">24070 7221 1874 0,'6'4'46'0,"-6"0"42"0,0-2 46 0,0-2 35 15,0 0 135-15,0 0-153 16,-21 0-17-16,21 0 16 0,-25 0-35 16,-10 0 80-16,12 0-147 0,3 0-13 0,-5 0-35 15,0 0-21-15,4 0-45 0,-12-14-219 16,15 14 61-16,5 0-44 0,1 0-60 16,8 0-120-16,0 0-69 0,2 0-432 15</inkml:trace>
  <inkml:trace contextRef="#ctx0" brushRef="#br0" timeOffset="136112.0391">24557 7021 1526 0,'-2'-4'81'16,"0"-1"58"-16,0-9 254 0,2 8-236 0,0 0-25 16,0-3-24-16,0 2-10 15,0-1-16-15,19-9 22 0,1 8-62 0,-3 0-21 16,-5 0-4-16,11 1 7 0,-6 0-13 15,30-5 16-15,-26 5-21 0,0 4-6 16,-3 0-6-16,3 4 2 0,16 0-7 16,-22 0 5-16,-1 0 2 0,-2 0-3 15,1 22 4-15,-3-22 8 0,-2 20-1 16,-8 3-4-16,0-10 9 0,0-2-4 16,0 1-3-16,-29-1 9 0</inkml:trace>
  <inkml:trace contextRef="#ctx0" brushRef="#br0" timeOffset="136245.2425">24836 7006 2980 0,'-18'10'11'0,"-1"-2"5"0,1-2-9 0,-1 2-3 0,3-3 4 0,1 4-30 0,1-7-1 0,14 1 4 0,-9 1 13 0,9 0 11 0,0 8 17 0,21-7 3 0,-21 3 23 0,23 3 7 0,-23-1 17 0,35 4 4 0,8 20 109 0,-16-15-81 0,-2 5 9 0,2 0-21 0,-2 2-21 0,-3 1-32 0,9 23 8 0,-24-27-6 15,-7 0 46-15,0-5-14 0,0-1 34 0,-60 8 52 16,31-14-115-16,-4-1-28 0,-3-2-13 15,5-1-13 1,3-2 12-16,-24 5-43 0,27-5-5 0,11-1-34 0,5-2-77 0,9 0-136 16,0-1-80-16,-6-1-746 15,6 0 420-15,35 0 12 0,-16 0 175 0</inkml:trace>
  <inkml:trace contextRef="#ctx0" brushRef="#br0" timeOffset="136565.5261">25037 6442 965 0,'0'0'50'16,"23"0"77"-16,10 29 386 0,-8 0-217 15,1-8-27-15,3 3-44 0,7 6 16 16,34 47 259-16,-37-33-278 0,2 8-25 16,0 7-40-16,-6 5-34 0,2 1 15 15,13 71 15-15,-32-65-114 0,-6-5-32 16,-6-3 33-16,0-8-28 0,-62 36 66 16,25-56-69-16,-11-2 22 0,1-8-42 15,-1-4 33-15,-5-6-11 0,-45 6-149 0,51-15-120 16,10 1-122-16,6-5-73 15,8 4-104-15,-2 4-729 0,25-7 693 0,0 2 151 16</inkml:trace>
  <inkml:trace contextRef="#ctx0" brushRef="#br0" timeOffset="149021.823">23728 4827 808 0,'7'-25'197'16,"-3"15"-15"-16,-4 2 33 0,0 3-47 0,0 3-51 15,0 0 13-15,0 2-36 0,0 0 51 16,0 21 42-16,-33-21-8 0,33 32-20 16,-60 15 83-16,33-17-133 0,-4 2-20 15,0 5-19-15,-4 0-13 0,4 2-21 16,-29 37 21-16,31-39-40 0,0 0-5 15,4-2-3-15,4-2-21 0,-3 24 38 16,15-32-36-16,3 0 23 0,2 0-21 16,4-1 23-16,0-2 3 0,25 22 20 0,-25-24-43 15,27-2-20-15,-11-1-73 16,5-3-49-16,-2 0-94 0,28 2-648 0,-26-10 307 16,1-4-8-16,-1-2 186 0</inkml:trace>
  <inkml:trace contextRef="#ctx0" brushRef="#br0" timeOffset="149472.4637">23919 5320 1318 0,'0'-4'83'0,"0"-1"56"0,0-1 62 16,0 0 28-16,0-1-45 0,-25 0 43 0,2 2-184 15,23 3-9-15,-25 1-15 0,11 1 5 16,-5 0-7-16,-16 0 8 0,21 25-13 16,-3-25 3-16,3 19-15 0,1-19 9 15,-7 37-8-15,13-25 1 0,1 3-4 16,4-3 10-16,0 1-1 0,2 1 8 16,0 10 2-16,0-12-19 0,27-2 12 15,-27-3 7-15,27 2-12 0,-13-3 11 16,23 2-32-16,-14-5 25 0,-2-2-9 0,2-1 13 15,-3 0-14-15,17 0 3 16,-18-25-2-16,-2 25 5 0,-7-20 5 0,0 20-7 16,-4-18 20-16,3 4 64 0,-5 14-44 15,0-10-22-15,-2 10-21 0,0 0-2 16,0-6-19-16,-2 6-4 0,0 0 31 16,0 0 17-16,0 0 0 0,2 25-6 15,9-6-1-15,-5-19-14 0,0 24 13 16,0-10-33-16,2 0-44 0,1-3-55 15,11 16-831-15,-13-27 451 16,13 8-401-16</inkml:trace>
  <inkml:trace contextRef="#ctx0" brushRef="#br0" timeOffset="150360.8551">24746 5082 1460 0,'-3'0'11'15,"3"0"43"-15,0 15 231 0,0-15-71 0,0 0 9 16,0 16-32-16,0-16-11 16,0 19-31-16,17 13 46 0,-17-12-135 0,0-1-18 15,0 2-11-15,0 1-18 0,0 0-8 16,0 19 8-16,0-25 7 0,0-1-36 15,0 1-70-15,0-5-53 0,0 1-248 16,0-9 159-16,-14-1-138 0,14-2-45 16,0 0-20-16,0 0 68 0,0-23 64 15,0 3 251-15,24 20 23 0,-24-23 13 16,23 23 50-16,-23-21 0 0,21 6 132 16,-3 15-17-16,-18-14 86 0,11 14 42 0,-11-7 47 15,0 7 205-15,0 0-344 0,0-3-40 16,0 3 99-16,-33 0-216 15,16 0-10-15,-6 0-15 0,-4-3 11 16,-33 3-73-16,29 0-43 0,-4 0-96 16,6-2-113-16,0 1-132 0,-20-6-541 15,30 3 602-15,5-1 171 0</inkml:trace>
  <inkml:trace contextRef="#ctx0" brushRef="#br0" timeOffset="150810.0781">24946 4836 801 0,'0'0'32'0,"0"0"73"0,0 21 300 15,0-21-160-15,0 27-32 0,17-8-46 16,-17 7-17-16,0 1-41 0,18 34 23 16,-18-29-94-16,13 1-16 0,-13-1-11 0,0-1-1 15,6-5-15-15,-6 18 16 0,0-27-7 16,0-2 5-16,0-5-4 0,0-6 11 16,0 3 42-16,0-7-11 0,0 0-6 15,0 0-20-15,0 0 3 0,0 0-31 16,20-23 8-16,1 4-13 0,-6 19 9 15,1-24-4-15,5 13 11 0,-1 11 3 16,22-19 20-16,-22 9-7 0,1 10 11 16,0 0 5-16,-3 0 2 0,9 26 30 0,-16 7-43 15,-3-13-1-15,-4 2-1 16,-4 1 1-16,0 0 2 0,-21 18 9 16,-12-23-22-16,13-1-11 0,-5-2-2 0,-2-3-4 15,2-3-48-15,-18-3-222 0,22-6-32 16,2 0-233-16,11 0-110 0,-2-25 52 15</inkml:trace>
  <inkml:trace contextRef="#ctx0" brushRef="#br0" timeOffset="151109.5114">25442 4653 614 0,'0'0'39'0,"0"0"105"16,0 0 80-16,0 19 64 0,0-19 59 15,0 25-70 1,27 4 160 0,8-9-282-16,-10 1-16 0,0 4-23 0,0 3-7 0,37 31 72 0,-36-22-121 0,3 1-6 15,-6 4-28-15,-4 1 1 0,-3 0 5 16,-3 36-9-16,-13-41-4 0,0-3-6 0,-21-6 29 15,2-1-2-15,-5-8-8 16,-32 10 1-16,23-21-38 0,0-2-82 0,4-7-132 16,-4 0-123-16,-17-22-830 0,31 22 557 15,1-33 94-15,7 11 211 0</inkml:trace>
  <inkml:trace contextRef="#ctx0" brushRef="#br0" timeOffset="151394.6502">26230 4610 1199 0,'10'-1'1'0,"-6"-1"-1"0,0 1 14 15,-2 1 8-15,-2 0 71 0,0 19 219 16,-22-19-103-16,22 27-22 0,-36-5 1 16,10 7 16-16,-30 45 156 0,23-30-198 15,0 5-21-15,4 3-24 0,2 3-13 16,4 2-17-16,-8 51 48 0,23-56-97 15,2-1-20-15,6-4 7 0,0-2-10 16,0-6 9-16,24 23 24 0,-24-37-34 16,23-4-1-16,-23-6-39 0,31-8-108 15,0-6-396-15,-14-1 131 0,-1-21-128 16,5 21-68-16,4-38-38 0,-5 17 132 16</inkml:trace>
  <inkml:trace contextRef="#ctx0" brushRef="#br0" timeOffset="151806.9529">26519 5174 1734 0,'0'0'52'0,"0"0"188"0,0 0-43 16,0 0 4-16,-16 0-13 0,16 0-17 15,-15 0 54-15,-12 0-128 0,15 0-6 16,-7 0-3-16,-4 0-23 0,3 18-31 0,-24 0 1 15,26-18-30-15,1 18-8 0,-1-18 0 16,5 24 9-16,3-24 0 0,2 26 19 16,3-17-24-16,5 1 4 0,0-3 11 15,0 1-3-15,0 10-13 0,27-11 4 16,-27-2-18-16,25 0 28 0,-8-2-14 16,3-1-23-16,13-2-64 0,-14 0 20 15,-4-20 10-15,1 20 7 0,-4-20 5 16,-1 20 24-16,7-38 4 0,-11 24 6 15,-1 3 5-15,-2 11-10 0,-2-17 6 0,2 17 5 16,-2-9-40-16,-2 9 30 0,2 0 3 16,-2 0 17-16,0 0 5 0,0 23 27 15,0-2-16-15,0-21-4 0,0 25-17 16,0-14-1-16,23 2 3 0,-23 7-128 16,0-10-72-16,19-2-193 0,-9-8-196 15,4 7-94-15,3-7 103 0</inkml:trace>
  <inkml:trace contextRef="#ctx0" brushRef="#br0" timeOffset="151974.0899">27164 5180 1258 0,'0'0'123'0,"2"0"62"0,-2 20 59 16,0-20-7-16,0 0-51 0,-21 16 21 15,-10-16-166-15,9 0-17 0,-3 12-19 16,0-12 4-16,-6 0-28 0,-25 0-124 16,31 0-74-16,5 0-203 0,7 0-127 15,5-19 11-15</inkml:trace>
  <inkml:trace contextRef="#ctx0" brushRef="#br0" timeOffset="152428.3368">27447 4853 1439 0,'0'0'46'0,"-16"20"62"0,3 12 287 16,13-16-177-16,0 6-18 0,-12 5-36 15,12 2-9-15,0 1-38 0,0 34 26 16,0-33-120-16,0-1-4 0,21-2-9 15,-21-3-12-15,0 16 14 0,14-29 1 0,-14-1-1 16,0-4 7-16,0-3 12 0,0-1 6 16,0-3 8-16,0 0-54 0,10-18 2 15,-10 18 4-15,11-21 9 0,-1 21 6 16,15-44-44-16,-11 28 15 0,1 1-1 16,5 1 12-16,3 2-5 0,12 2-1 15,-18 1-4-15,1 9 4 0,-1 0-4 16,2 0 14-16,-5 24-6 0,13 10 10 15,-17-11-8-15,-1 1 21 0,-5 3-4 16,-2 0 12-16,-2-1-14 0,-29 24 8 16,29-27-7-16,-31-3 6 0,8-2-71 0,4-3-25 15,-20 0-347-15,21-15 66 0,-1 0-179 16,2 0-72-16,5-21 74 0,0 21 164 16</inkml:trace>
  <inkml:trace contextRef="#ctx0" brushRef="#br0" timeOffset="152727.4689">27761 4611 794 0,'-18'-8'-17'0,"5"-4"51"0,1 8 29 16,12 1 107-16,0 3 63 0,0 0 58 15,33 29 212-15,-14-8-350 0,6 4-16 16,3 7-5-16,6 9 6 0,5 6 1 16,43 66 193-16,-38-52-191 0,-3 3-12 15,-4 3-22-15,-3-4-26 0,9 55 60 16,-33-67-101-16,-10-2-15 0,0-4 32 16,0-8-11-16,-39-6 20 0,-23 14 25 0,27-30-63 15,-2-4-41-15,1-6-3 0,5-4-25 16,5-1-20-16,-7 0-296 0,20 0 25 15,5-23-154-15,8 23-201 0,0-25-46 16,31-7-369-16</inkml:trace>
  <inkml:trace contextRef="#ctx0" brushRef="#br0" timeOffset="152991.7538">28861 5034 1902 0,'13'0'-18'15,"-3"13"-2"-15,-2-13 22 0,-8 0 2 16,6 7 129-16,-6-7-40 0,0 0 16 0,0 0-26 16,-29 0-31-16,-4 0-43 15,13 0-80-15,-5 0-122 0,-4 0-206 0,2 0-105 16,6 0-17-16</inkml:trace>
  <inkml:trace contextRef="#ctx0" brushRef="#br0" timeOffset="153163.7798">28919 5184 2046 0,'8'9'7'0,"-8"0"22"15,4-1 29-15,-2-2 41 0,-2-2 46 16,0 3 148-16,0-3-196 0,-33 0-47 0,15-3-28 16,-3 0-10-16,-6-1-32 0,-35 0-218 15,29 0-40-15,4 0-166 0,9 0-67 16,-3-17-64-16</inkml:trace>
  <inkml:trace contextRef="#ctx0" brushRef="#br0" timeOffset="154513.794">30141 5047 1789 0,'8'3'10'0,"-4"-3"34"16,-2 0 25-16,-2 0 43 0,0 0 40 16,0-18 126-16,0 18-165 0,-29-22-37 0,29 22 1 15,-33-11-19-15,-8 11 29 0,16 0-48 16,0 0 20-16,-2 0 20 16,3 0 1-16,-1 26-8 0,-17 4 6 0,26-13-44 15,1 2-20-15,3-1-5 0,4 1 16 16,1-2-14-16,5 14 14 0,2-16-13 15,0-4-17-15,0 2 26 0,0-4-5 16,27 5 33-16,-27-7-39 0,19-3-2 16,-19-1-6-16,27-2-4 0,-15-1-2 15,13 0-87-15,-13 0 42 0,1-22 9 16,1 22 18-16,-5-21 5 0,1 21 22 16,8-22-36-16,-7 2 37 0,-3 20-21 0,-4-13 8 15,0 13 3-15,11 0-43 16,-9 0 37-16,4 0-4 0,1 0 14 0,-1 24 13 15,-2-24-6-15,15 23-3 0,-15 2-13 16,3-14-33-16,-1 3-57 0,-6-3-87 16,4 1-130-16,9 8-747 0,-9-13 457 15,0-7 132-15</inkml:trace>
  <inkml:trace contextRef="#ctx0" brushRef="#br0" timeOffset="154847.8681">30513 4757 2298 0,'0'-4'18'16,"0"1"15"-16,0-2 13 0,18-2 27 15,-1 1 2-15,14-6 60 0,-12 6-88 16,1-2 0-16,1 1-17 0,2 2-19 15,10 0-24-15,-19 5 0 0,-1 0 7 16,-5 0-9-16,-2 0-3 0,-6 24 0 16,0-5 2-16,0-19 14 0,0 28 7 0,-21-11-14 15,21 0 11-15,-22-1 6 16,-3 21-3-16,25-21-5 0,-27 3-8 0,15-4 3 16,1 0-2-16,-5 8 3 0,16-15 5 15,-7 1-5-15,7-1 7 0,0-1-3 16,0-1 5-16,0 5 19 0,0-7-12 15,0 3-7-15,17-2-49 0,-17 0-49 16,41 7-385-16,-22-7 12 0,2 2-95 16,5-4 62-16,1 1 103 0</inkml:trace>
  <inkml:trace contextRef="#ctx0" brushRef="#br0" timeOffset="155059.0723">31255 5170 2205 0,'0'7'13'0,"0"-2"23"0,-25-2 31 15,25-1 36-15,-39-2 124 0,18 0-140 16,-6 0-38-16,0 0-26 0,-2 0-22 16,-24-21-98-16,28 21-39 0,2-19-147 15,5 19-224-15,3-15-134 0,7 15 72 0</inkml:trace>
  <inkml:trace contextRef="#ctx0" brushRef="#br0" timeOffset="155473.4246">31662 4732 1448 0,'0'0'47'15,"-19"20"200"-15,19 3-34 0,0-6 18 16,-12 5-8-16,12 7-2 0,0 3-28 0,-14 47 75 16,14-35-171-16,-9 0-43 0,9 0-14 15,-6-2-15-15,6-2-19 0,-8 28-2 16,6-38-4-16,-2-7 7 0,2-6 5 16,0-5 56-16,-7 2 266 0,7-14-80 15,-2 0-81-15,2 0-79 0,2 0-60 16,0-23-79-16,0-7 75 0,21 12-27 15,-21 2-3-15,24-4-27 0,-3 0 10 16,2 1-7-16,22-10 28 0,-20 17-20 16,0 3 24-16,2 9-24 0,-4 0-6 15,-1 0-2-15,20 21-18 0,-28-21 51 0,3 32 12 16,-7-9-4-16,-2 1-10 0,-6 31-23 16,-2-28-8-16,0 3 15 15,-27-2 39-15,9-2-30 0,-5-1 43 0,-26 9-19 16,22-21-8-16,0-6-87 0,2-4-50 15,0-3-130-15,-10 0-610 0,23-27 161 16,-3 27-101-16,11-32 152 0,4 14 111 16</inkml:trace>
  <inkml:trace contextRef="#ctx0" brushRef="#br0" timeOffset="155828.7015">32208 4753 2418 0,'0'-3'22'0,"0"-2"29"0,0-2 24 15,0 4 7-15,0-3 11 0,20-3 55 16,14 3-72-16,-12 5-17 0,5 1-12 16,2 0-10-16,33 0-49 0,-31 21-1 15,0-21 7-15,-2 15 7 0,-4-15-6 16,-4 14 2-16,5-14-10 0,-19 16 9 15,-7-16 4-15,0 17 10 0,0-6-20 0,-23 2 20 16,-2 17 11-16,25-12 20 0,-33 0-14 16,16 1 12-16,-1-3 7 15,-15 16 56-15,18-15-71 0,5-5 8 0,0-1-25 16,1-1-4-16,9-2 6 0,-8 6-14 16,2-7-6-16,6-4 27 0,0 9 55 15,16-9-66-15,-16 2 12 16,25 0-11-16,12 5-23 0,-16-6-117 15,4 0-102-15,-2 2-146 0,1-3-189 16,-1 1-83-16,21 0-558 0</inkml:trace>
  <inkml:trace contextRef="#ctx0" brushRef="#br0" timeOffset="161443.7219">18931 7693 2217 0,'8'4'39'0,"2"-4"48"15,-6 3 71-15,1-3 75 0,-5 0 162 0,0 0-282 16,0 0-76-16,-23 0-33 0,23 0-13 15,-35 0-5-15,-19 0 8 0,21 0 11 16,-6 0-1-16,-7 0 1 0,3 0-5 16,-48 0-1-16,45 0-4 0,-3 0 12 15,5 0 14-15,7 0-15 0,6 0-2 16,-23-19 47-16,36 19 55 0,9 0 29 0,-3-12-8 16,10 12-40-16,2 0-58 15,0 0-19-15,27 0 24 0,-4 0 23 0,-1 0 9 16,9 0 9-16,48 0-17 15,-36 17-65-15,7-17-6 0,-9 17-7 0,3-17 10 16,-13 24 22-16,24-1 9 0,-38-23-12 16,-3 17 13-16,-14-10 12 0,0 1-9 15,0-1 11-15,-49 5-43 0,18-6 29 16,-6-1-3-16,-13 0-9 0,7 2-2 16,-57 1-59-16,63-4 32 0,-6 2 31 15,12 2-10-15,8-2-40 0,9 4 32 16,5 12-139-16,9-13-42 0,0 1-180 15,0 2-183-15,27 0-310 0,-27-3 19 0</inkml:trace>
  <inkml:trace contextRef="#ctx0" brushRef="#br0" timeOffset="163096.5525">22290 7869 560 0,'31'0'1'0,"-4"0"15"16,2 0 32-16,2 0 45 0,31 0 242 16,-36-16-154-16,-1 16 7 0,-2 0-21 15,-2-11-21-15,1 11 114 0,-11 0-176 16,-5 0 21-16,-4 0-2 0,0-10-10 15,-2 10-15-15,0 0-36 0,-25-8-45 16,25 1-1-16,-31-1-4 0,9-3 6 16,-32-10-8-16,-4-2 13 15,4 7-2-15,31 10 4 0,3 3-3 16,3-2 8-16,5 2-6 0,6-1-5 0,-3 3-5 16,9 0 5-16,0 1-1 15,27 0-1-15,-8 0 9 0,8 0-1 0,37 27-6 16,-25-8-11-16,0-5 1 0,3 0 12 15,1 3 3-15,34 9 8 0,-46-12-18 16,-2 1-4-16,-5-2 2 0,-5-2-6 16,-9-2 18-16,-6 9 33 0,-4-10-12 15,0-3-16-15,-35 2 5 0,10-3-11 16,-1 3-3-16,-41 2 8 0,30-4-9 16,2 3 1-16,0-2 2 0,8-1-10 31,-23 9-16-31,36-5-1 0,-3 0-5 0,9 2-10 0,8 2-55 0,0-2-105 15,0 15-593-15,27-14 318 0,-27-3 60 0,31-2 178 16</inkml:trace>
  <inkml:trace contextRef="#ctx0" brushRef="#br0" timeOffset="164209.8002">19743 7670 1840 0,'0'-6'33'15,"23"2"18"-15,-23 2 13 0,0 2 117 16,0 0-65-16,14 0 10 0,-14 24-5 0,17-24-17 15,-7 29-34-15,9 6 44 0,-11-16-66 16,0 2-12-16,1 0-12 0,-3 1-10 16,2 18 10-16,-4-23-20 0,0-1 15 15,-4-4-21-15,4 8 36 16,-4-18-3-16,0-2 42 0,0 0 22 16,0 0 32-16,0-17-122 0,0 17-13 15,19-23 32-15,-19 23 12 0,15-51 29 16,3 33-57-16,-18-2-11 0,21 5-13 15,-15 0 20-15,6 3-12 0,3-6 11 16,-15 18-24-16,8 0 9 0,-4 0-7 16,5 0-3-16,-3 22 26 0,14 10 4 0,-9-14 10 15,1 2-23-15,3-1 18 0,-7 2-5 16,15 11-6-16,-15-17-12 0,-2-1 23 16,2-3 12-16,-4-4-29 0,-4 0 29 15,9-1 149-15,-7-1-35 0,0-5 9 16,0 0-70-16,2 0-25 0,19-20-17 15,-15-2-28-15,5 5-23 0,1-4-34 16,5 0 22-16,-7 0-4 0,19-22 13 16,-17 24 20-16,1-1 3 0,-7 6-7 0,5 1-22 15,-7 6-14-15,6 0-11 0,-8 7 23 16,7 0 7-16,-3 0 15 16,6 32-22-16,13 6 58 0,8 12-18 15,11 27-4-15,-34-54 15 16,11 19 10-16,-15-28-56 0,-1-1 25 15,-3-4 13-15,0-3 11 0,0 4 166 16,0-10-102-16,-4 0 6 0,0 0-101 16,4-30-10-16,2 30 12 0,-1-62-13 15,3 36 28-15,-4-3-52 0,6 0 18 16,-1-1-20-16,5 3 24 0,11-20 26 16,-11 28-10-16,1 5-38 0,-3 7 13 0,3 7 13 15,20 0-12-15,-17 19 4 16,5 0 20-16,0 2 16 0,-2 6 29 0,1-2-42 15,24 33-205-15,-28-28-33 0,-1-3-87 16,1 1-67-16,-1-4-156 0,-3-5-143 16,9 11-581-16</inkml:trace>
  <inkml:trace contextRef="#ctx0" brushRef="#br0" timeOffset="165149.0727">24440 7831 790 0,'0'25'54'0,"16"-10"56"0,-16 22 302 16,17-14-189-16,-17 4-11 0,20 3-38 15,-20-1-11-15,17 2-35 0,1 27 37 16,-9-32-102-16,-1-4 1 0,-4-4-6 16,2-4-10-16,-4 4 28 0,0-11-14 15,-2-4 43-15,0-3 53 0,0 0 8 16,0 0-38-16,0-22-38 0,0 22-87 16,0-30 10-16,0 10 11 0,0-4 2 15,0-4-12-15,19-29 33 0,-19 32-1 16,17 2 14-16,-17 2-14 0,22 3-3 15,11-8-29-15,-20 21-34 0,1 5-11 16,5 0 18-16,4 0 7 0,-1 0 12 0,22 43-5 16,-24-20 9-16,7 2-21 15,-6 2 31-15,0 2-8 0,-5 1-19 0,11 17 1 16,-19-27 9-16,3-4 13 0,-7-5 28 16,0-5 53-16,0 1 266 0,-2-7-183 15,0 0-41-15,4 0-79 0,-4-24-41 16,3 24 3-16,7-55-94 0,-4 30 22 15,3-1 8-15,-3 1 54 0,2 0-21 16,9-15 63-16,-9 27-74 0,3 0 7 16,-1 6 3-16,2 7-55 0,1 0 38 15,24 0 19-15,-16 21 11 0,8-21-18 0,0 35-90 16,4-12-65 0,2 0-119-1,42 29-568-15,-42-28 322 0,2 0-117 0,-8-3 13 0,-2-7 55 0</inkml:trace>
  <inkml:trace contextRef="#ctx0" brushRef="#br0" timeOffset="167374.2055">31712 5729 795 0,'0'51'162'16,"-23"-24"-12"-16,23-4 43 0,0-3-23 15,-19 3-6-15,-10 21 112 0,9-23-128 16,-3-4 12-16,-8-1 6 0,-10-3-34 16,-9-2-16-16,-70-3 78 0,48-8-121 15,-11 0-15-15,-6 0-29 0,-8-29-4 0,-4 10 2 16,-104-23 7-16,100 17 14 0,1-2 14 15,-1-2 4-15,0-1 2 0,-90-38-14 16,100 31-47-16,2-1-9 0,-2-1 13 16,4-5-2-16,0 2-6 0,-74-48-17 15,86 45 10-15,3-2 2 0,3-3 15 16,9 0-24-16,-47-52-48 0,63 50 14 16,9-5-6-16,8-5 32 0,8-1-9 15,9-3 1-15,12-72 18 0,26 66-5 0,7-2 3 16,7 1-11-16,7-1-10 0,13 3 4 15,87-70-50-15,-65 71 53 0,17 2 2 16,13 1 18-16,8 5-6 0,136-46-5 16,-120 62 5-16,11 5 18 0,4 8 3 15,0 3-13-15,2 9 7 0,144-10-37 16,-148 22 36-16,-2 5-8 0,-3 4 10 16,-5 0 9-16,-1 0-19 0,112 46-3 15,-124-22-1-15,-4 3 2 0,-2 10 17 16,-6 4-9-16,-3 9 10 0,102 64-15 15,-108-48 4-15,-3 7-9 0,-5 4 16 0,78 85-6 16,-92-78-8-16,-13 7 12 0,58 98-13 16,-76-95 4-16,-11 2-10 0,-8 0 9 15,13 100 12-15,-32-18 14 16,-12-89-18-16,-39 79-11 16,-25-20 22-16,20-84-9 0,-7-3 13 15,-76 42 4-15,55-61 0 0,-15-8-5 16,-8-6-6-16,-8-5 11 0,-125 2-13 15,111-23-17-15,-9-2 2 0,-1 0-41 16,5 0-64-16,5-30-71 0,-94-1-521 16,116 31 230-16,12-27 7 0,11 27 42 0,14-23 111 15</inkml:trace>
  <inkml:trace contextRef="#ctx0" brushRef="#br0" timeOffset="169755.6283">17682 9783 2171 0,'8'-7'36'0,"-3"3"49"0,-3 0 68 0,2 1 40 15,4-1 143-15,-4 4-204 0,-4 0 76 16,0 0 113-16,0 27 52 16,0 13 338-16,0-11-470 0,-27 7-23 0,27 6-64 15,-35 5-12-15,17 6-21 0,-13 51 3 16,12-50-58-16,7-1-62 0,1-1 9 15,-3-4 1-15,14-5-27 0,-21 23-37 16,21-36-81-16,-4-7-63 0,4-5-73 16,0-8-121-16,0 0-788 0,0-10 302 0,0 0-75 15,0-21 160-15,19 21 173 16</inkml:trace>
  <inkml:trace contextRef="#ctx0" brushRef="#br0" timeOffset="170123.9479">18215 9882 1350 0,'0'0'38'0,"0"0"214"0,-20 0-34 16,20 0 7-16,-23 0-15 0,4 0-26 16,1 17-27-16,-21-3 97 0,12-14-161 0,0 24-15 15,0-8-2-15,0 4-2 16,0 2 6-16,-18 30 44 0,26-24-74 0,7 3-16 15,1-1-16-15,3 6 17 0,-4 26-17 16,12-32 11-16,0 0-17 0,0 0 4 16,31-3 4-16,-15-3-3 0,34 11 4 15,-21-20-19-15,6-5-8 0,-4-5 16 16,4-3-17-16,2-2 25 0,29-24 3 16,-32 24-9-16,-8-34-15 0,1 10-17 15,-2-4 19-15,12-39 13 0,-24 31-18 16,-3-3-44-16,-6-1-15 0,-4 0-20 0,0 2-6 15,-18-30-130-15,18 38 67 16,-23 6-42-16,23 4-44 0,-25 3-86 0,25 5-129 16,-14-1-629-16,-1 9 659 0</inkml:trace>
  <inkml:trace contextRef="#ctx0" brushRef="#br0" timeOffset="170505.9914">18755 9963 931 0,'10'3'49'0,"-1"-1"71"15,-5 0 80-15,4-1 330 0,-8-1-306 0,0 0-56 16,0 0-55-16,0 0-11 0,0 0-3 16,-21 0 134-16,21 17-109 0,-22-17 5 15,7 19-16-15,-6-4 0 0,3 2 1 16,-24 25 124-16,20-17-151 0,-1 2 20 15,2 3-52-15,7 3 1 0,-5 27 39 16,11-30-36-16,8-1-17 0,0-2-6 16,0-2-8-16,23-3 10 0,8 17 45 15,-9-23-17-15,5-3-38 0,4-2 19 16,5-5 33-16,46-2 17 0,-38-4-48 0,1 0-18 16,5-29-6-16,-5 29-25 0,-1-36-29 15,24-8-6-15,-37 15 58 0,-8-3 14 16,-9 0-16-16,-6-2 21 0,-4-5-55 15,-4-33-31-15,0 35 15 0,-31 3-17 16,13 4 14-16,-3 1-68 0,-28-14-367 16,22 27 67-16,-2 2-24 0,-2-1-60 15,-4 7-193-15,-1-3 25 0,-32-7-445 16</inkml:trace>
  <inkml:trace contextRef="#ctx0" brushRef="#br0" timeOffset="170924.2376">17376 9195 437 0,'-31'27'-1'15,"-6"2"42"-15,12-12 5 0,-2 5 62 16,-4 3 62-16,-2 9 47 0,-10 5 63 15,-36 53 203-15,32-37-289 0,5 5-44 16,1 3-17-16,2 3-8 0,-25 64 72 16,37-67-139-16,4 1-16 0,7-2-7 15,5-3 1-15,7-1-8 0,4 51-4 0,23-56-26 16,-23-4 11-16,33-2 7 0,-8-8-4 16,33 26-22-16,6-19-147 15,12-18-172-15,-37-24 58 0,3-1-129 16,-3-3-54-16,7 0-48 0,-5 0 124 15</inkml:trace>
  <inkml:trace contextRef="#ctx0" brushRef="#br0" timeOffset="171373.2942">19133 9372 1017 0,'0'18'132'0,"31"-18"38"16,-12 23 60-16,4-10 4 0,8 5 17 16,4 4-54-16,41 40 138 0,-39-18-196 15,11 3-3-15,-3 9 11 0,-3 7 3 16,30 75 95-16,-45-67-168 0,-2 7-22 15,-7-5-14-15,-13-1 18 0,-5-3-30 16,-27 49 7-16,27-65-25 0,-44-9 17 16,17-9-21-16,1-6-24 0,-12 6-218 15,20-28-9-15,-3-7-155 0,7 0-203 0,14 0-93 16,-17-41 18-16</inkml:trace>
  <inkml:trace contextRef="#ctx0" brushRef="#br0" timeOffset="171767.7792">19919 9235 1638 0,'0'-3'6'0,"0"-2"32"0,0 0 164 0,27 2-43 15,-27 0 2-15,37 1-21 0,-12-1-7 16,2 2-55-16,28-3 11 0,34 2-70 16,-39 2-42-1,-32 0 16-15,-5 0-4 0,1 22 19 16,-1-4 1-16,-13-18 3 16,0 57-6-16,-23-40-7 0,23 3 5 15,-25 2 16-15,7 1 14 0,3 2-7 16,-24 21 13-16,24-22-34 0,-1-2-5 0,-3-3 4 15,9 0 4-15,2 7 7 0,-1-16-12 16,9 0-4-16,-4-2 0 0,4 0 8 16,0-1-1-16,21 3-112 0,-21-8-50 15,29 1-153-15,-9-1-181 0,-1-2-84 16,4 0 15-16</inkml:trace>
  <inkml:trace contextRef="#ctx0" brushRef="#br0" timeOffset="172869.943">21333 10024 977 0,'27'9'70'0,"-1"-9"90"0,-3 16 64 15,14-9 299-15,-20 4-338 0,-3-5-37 16,-1-1-38-16,-7-2 10 0,-2 2 126 16,-4-2-87-16,0-2 47 0,0-1 22 15,-27 3-20-15,11 0-42 0,-40 4-31 0,17 1-136 16,-3-3 1-16,3 2 6 16,-6-2-22-16,3 1 17 0,-30 2-21 0,37-4 16 15,12-2 5-15,0 0 0 0,0-1 37 16,-3-1-3-16,13 2-10 0,5-2 4 15,6 2 20-15,-2-2 9 0,4 0-28 16,0 0-88-16,27 0 24 0,-27-21 6 16,37 21 35-16,-10-17-1 0,4 17 6 15,33-14-3-15,-25 1-19 0,2 13-2 0,-5-9 16 16,1 9-15-16,21-7 38 16,-38 3-33-16,-9 4-25 0,-3-2-2 15,0 2 19-15,-8 0 12 0,-35 0 24 0,8 0-94 16,0 17-64-16,-10-17-72 0,-10 0-95 15,-11 0-25-15,-48 13-459 0,52-13 286 16,7 0 8-16,1 0 25 0,15 0 101 16</inkml:trace>
  <inkml:trace contextRef="#ctx0" brushRef="#br0" timeOffset="173323.9723">22866 9494 436 0,'9'0'51'0,"-5"0"17"0,-4 0 81 16,0 23 65-16,-21 13 235 0,-16-10-251 15,10 7 3-15,-6 4-11 0,-6 6-6 16,-3 5-24-16,-55 56 69 0,52-47-128 16,-9 0-11-16,9 6-24 0,1 1-1 15,-30 63 31-15,47-63-70 0,2 0-16 0,6-1-3 16,11-5-9-16,2-3 16 16,2 37-10-16,4-52-43 0,0-7-52 0,0-6-47 15,29-3-99-15,-4 7-734 0,-11-25 353 16,9-3 113-16</inkml:trace>
  <inkml:trace contextRef="#ctx0" brushRef="#br0" timeOffset="175726.4474">22815 10089 2342 0,'0'-2'46'0,"20"-3"193"0,-20 1-12 15,21-1 43-15,-8-1 17 0,7-1 17 16,5 2-51-16,33-6 8 0,-25 9-223 16,4 0-33-16,2 0 10 0,1 0-6 15,32 2 6-15,-35 0 2 0,1 0-25 16,-1 0 8-16,-6 0-11 0,-2 20-26 15,18-8 12-15,-30-12 8 0,-7 16 3 16,0-16-10-16,-5 17 11 0,-1-7 6 16,-4 12 19-16,-21-11-15 0,21 3-6 0,-29 1 31 15,8-2-32-15,-28 15 5 16,26-17-2-16,0 2-24 0,-1-1-19 0,5-2 24 16,4-2-56-16,-3 7-54 0,18-10 65 15,-8-1 30-15,8 0 8 0,0-2 22 16,0 6-3-16,0-7 36 0,0 2-18 15,22 2 13-15,-22 0-16 0,25 3-23 16,14 10 33-16,-18-7 20 0,2 5 28 16,0 1-26-16,-1 1 5 0,-5 6-8 15,6 22 4-15,-17-25 1 0,-6-1-24 16,0 3 34-16,0-2 6 0,-60 15 3 16,33-23-33-16,-4-1-36 0,-6-1 40 15,-3-2-7-15,3-4-31 0,-31 3-92 16,37-7-66-16,-25-1-565 0,46 0 364 15,10 0-190-15,0 0-97 0,0-25-14 16</inkml:trace>
  <inkml:trace contextRef="#ctx0" brushRef="#br0" timeOffset="176038.6449">23507 9581 1315 0,'33'0'57'16,"-14"0"54"-16,4 0 66 0,4 21 53 15,30 9 181-15,-26-9-253 0,0 2-14 16,7 7-16-16,61 77 277 15,-72-62-287-15,2 7-28 0,-2 4 7 16,16 70 79-16,-24-60-108 0,-9 4-22 0,-4 3-3 16,-4-1-10-16,-2 52 2 15,-33-72-7-15,8-5 34 0,-10-7 26 16,2-8-13-16,-2-8-19 0,-33 5 14 0,35-20-71 16,6-5-67-16,4-4-145 0,4 0-160 15,3 0-166-15,-3-48-1069 0,13 25 915 16,6-5 196-16</inkml:trace>
  <inkml:trace contextRef="#ctx0" brushRef="#br0" timeOffset="176453.9508">24375 9268 1845 0,'0'-2'71'0,"0"1"64"0,0 1 56 15,21-5 259-15,0 3-267 0,-21 2-12 16,31-1-36-16,-13-1 1 0,51-3 114 16,-51 4-240-16,7-1-9 15,10-1-18-15,-20 3 24 0,-5-1-24 0,2 1 0 16,-7 0 15-16,3 0-17 15,-2 0-3-15,-6 0 26 0,0 18-13 0,0-18 11 16,0 22 19-16,-31 12-28 0,4-17-3 16,13 4-7-16,1 0 33 0,-1 3-25 15,1 0 8-15,3 16 16 0,-2-22-13 16,12-2 17-16,-7-1-15 0,7-3 2 16,0-2 10-16,0 5-5 0,0-8-1 15,0-2-2-15,21 0-2 0,-21-3-4 0,54-1-220 16,-23-1-49-16,-2 0-151 15,6 0-203-15,4-20-42 0,1 20 23 0</inkml:trace>
  <inkml:trace contextRef="#ctx0" brushRef="#br0" timeOffset="177821.387">17318 12261 2061 0,'0'-15'45'0,"0"4"15"15,0 3 0-15,17 5 112 0,-17 3-55 16,0 0 54-16,14 26 10 0,-14-9 53 15,15 39 216-15,-15-20-262 0,0 9-34 16,0 5-22-16,0 2-11 0,-29 3 32 0,-6 63 62 16,14-60-143-16,0 1-66 0,1-5-19 15,-3-4 4-15,-22 34-6 16,28-51-12-16,-6 0-90 0,9-11-132 0,-3-4-119 16,7-8-66-16,-5 0-615 0,13-10 414 15,2 0-20-15,0-27 139 0,0 6 170 16</inkml:trace>
  <inkml:trace contextRef="#ctx0" brushRef="#br0" timeOffset="178203.5275">18054 12289 2228 0,'0'-7'46'0,"0"3"36"0,0 2 35 0,0-5 113 16,0 5-152-16,0 2-31 0,0 0 28 15,-20 0 53-15,1 23 207 0,4-23-150 16,-7 26-2-16,-1-9 17 0,-2 2 13 16,-4 4-40-16,-22 29 76 0,28-24-198 15,0 4 36-15,5 2-10 0,-1 2-2 16,0 1 5-16,-3 40-41 0,9-36-11 16,1 1-40-16,6-4 13 0,6-2-3 15,0 27-16-15,0-37 19 0,22 0 34 0,-3-7-21 16,4-2 4-16,4-4 29 0,30 4-43 15,-21-14-22-15,-3-3-3 16,10 0 21-16,-2 0 39 0,36-50 36 0,-42 27-71 16,-6-4-15-16,0-9-4 15,-4 0 17-15,-9-4 19 0,3-60-68 0,-15 50 26 16,-4-2-40-16,0 4-14 0,-23 4 50 16,23 2-50-16,-54-19-57 0,28 38 45 15,3 7-29-15,-4 4-31 0,-58-1-623 16,62 11 439-16,-3 2-33 15,-14 0-482-15,26 0 347 0,10 23 31 16,-7-23 10-16,11 0 96 0</inkml:trace>
  <inkml:trace contextRef="#ctx0" brushRef="#br0" timeOffset="178663.7341">18720 12300 687 0,'0'0'75'0,"-23"0"88"0,23 0 73 16,-18 0 25-16,18 0 30 0,-17 0 156 16,-6 0-273-16,13 0-33 0,10 0-14 15,-21 19-3-15,-2-1 109 0,9-18-95 16,-3 27 2-16,3-9-5 0,2 2-7 15,-3 6-40-15,-3 28 66 0,9-24-107 16,-3 1-12-16,12 1-26 0,0-2 4 16,0-2-3-16,25 21 48 0,-25-27-27 15,29-4 10-15,-9-1-32 0,3-5-18 16,27 4 22-16,-19-12-13 0,6-2 41 16,-2-2-22-16,2 0 28 0,7-19 15 15,32-3 71-15,-41 22-90 0,-6-27 13 0,-2 9-33 16,-6-3-25-16,-11 1-4 15,2-24-36-15,-12 17 54 0,0-1-6 0,0-2-5 16,-39 3-19-16,-6-24-29 0,18 27 49 16,-8 2-35-16,4 4-6 0,-2 2-55 15,2 3-87-15,-19-5-334 0,31 8 195 16,7 4-119-16,2 0-182 0,10 1-78 16,0-2 37-16</inkml:trace>
  <inkml:trace contextRef="#ctx0" brushRef="#br0" timeOffset="179764.0102">19739 12355 1000 0,'0'0'29'16,"0"0"29"-16,-23-19 21 0,23 19 143 15,-20-18-96-15,20 18 9 0,-19 0-14 16,4 0 10-16,3-10-20 0,-21 10 96 0,12 0-115 16,-6 22-1-16,5-22 3 0,-5 29 0 15,0-9-7-15,-27 28 34 0,27-20-82 16,0 2 9-16,9 2 24 0,-5 1-2 15,-12 31 65-15,25-36-100 0,-3 4 21 16,9-5-2-16,4-1 3 0,0-3 21 16,0 15 65-16,31-21-72 0,-31-3-25 15,39-3 9-15,-12-1-21 0,6-4-12 16,33-5 27-16,-24-1-55 0,1 0 12 0,3-26 19 16,-1 26-45-16,36-50 69 0,-46 31-56 15,-2-1 33-15,-6-4-19 0,-11 0-9 16,3-1-4-16,-11-27-79 0,-8 23 11 15,0-1-34-15,-16-1-29 0,16 4 19 16,-37 1-1-16,-7-21-119 0,17 28 104 16,0 3-20-16,5 0-27 0,-1 5-36 15,-8-5-498-15,21 10 279 0,10-2-56 16,0 0 150-16,0 3 97 0</inkml:trace>
  <inkml:trace contextRef="#ctx0" brushRef="#br0" timeOffset="180294.3777">20297 12379 776 0,'4'0'37'0,"0"0"39"0,-4 0 66 16,0-12 46-16,0 12 170 0,0 0-240 15,0 0-22-15,0 0 14 0,-22 0 13 16,22 0 18-16,-44 0 64 0,21 0-124 15,1 26-16-15,-5-26 22 0,0 29-9 16,-27 9 67-16,27-16-95 0,5 5-1 16,-1 2-15-16,4 0-3 0,5 2-7 15,-7 29 24-15,11-27-10 0,10-2-1 0,0-3-8 16,0-2-3-16,0-2-2 0,31 17 30 16,6-24-19-16,-14-3-13 0,8-4 8 15,0-2 13-15,41-1 50 0,-37-6-35 16,2-1 14-16,-1 0 13 0,-1 0-33 15,-6-26-4-15,24-9-52 0,-26 14 23 16,-4-4-37-16,-11-2 45 0,3-4-29 16,-3-33-14-16,-12 33-22 0,0 0-4 15,0-3-41-15,-31 2 2 0,31 3-47 16,-58-16-151-16,36 26 95 0,-5 3-29 16,8 0-55-16,-4 6-116 0,9 2-107 15,-17-3-480-15,19 7 617 0,3 1 176 0</inkml:trace>
  <inkml:trace contextRef="#ctx0" brushRef="#br0" timeOffset="183563.8697">18391 13004 1523 0,'27'0'113'0,"-27"-11"76"0,15 7 55 16,-15 0 52-16,0-1-77 0,18 4 108 16,-18 1-181-16,8 0 60 0,-8 0 73 0,0 23 26 15,0-23 12-15,0 57 114 0,0-34-309 16,0 2-71-16,0 3-42 0,-22 1 48 16,-1 25-17-16,8-26-33 0,-1-3-53 15,-3-2 1-15,-1-1-102 0,-3-3-128 16,-18 6-726-16,14-16 222 0,4-6-69 15,0-3 107-15,0 0 132 0</inkml:trace>
  <inkml:trace contextRef="#ctx0" brushRef="#br0" timeOffset="184410.9677">21603 12764 1564 0,'62'0'214'16,"-43"12"-6"-16,-4-12 84 0,-3 0 5 15,-4 0 41-15,-2 0-20 0,-6 8 132 16,0-8-370-16,-26 0-17 0,7 0-32 16,-8 0 55-16,-4 0 39 0,-50 0 5 15,28 0-133-15,-1 0-10 0,2 0-9 16,3-13 11-16,-32 13-13 0,52 0-66 16,2 0-113-16,9 0-100 0,7 0-96 15,7 0-71-15,0 0-807 0,4 0 655 0,0 0 146 16</inkml:trace>
  <inkml:trace contextRef="#ctx0" brushRef="#br0" timeOffset="185484.3932">22776 12565 1538 0,'18'-5'176'0,"1"5"20"16,-11 0-54-16,2 19-11 0,-3-19 17 16,7 50 149-16,-6 1-49 15,-2 12-33-15,-6-26-99 0,0 0-5 16,0 1-21-16,0 0 4 0,0 3-44 15,0 35-6-15,0-41-36 0,0-3 0 16,-18-5 8-16,18-4-5 0,0 14-15 16,0-25 14-16,0-4 29 0,0-1 63 0,0-3 107 15,0-4-57-15,0 0 10 16,0-27-180-16,0 7-5 0,0-5 33 0,0-8-7 16,0-6-71-16,0-54-51 0,0 38 19 15,0-8 10-15,0-4-10 0,0-6-22 16,-19-77-48-16,19 75 86 0,-35 0 38 15,12 2 7-15,-3 11 12 0,5 8 17 16,-27-20 9-16,24 49-21 0,-3 11 7 16,2 9-5-16,2 5 6 0,-24 31 32 15,24-12-11-15,0 4-12 0,0 4 6 16,5 4-4-16,1 2 2 0,-6 32 7 0,17-33-14 16,6 0 1-16,0-1 9 0,0 0 6 15,0-4 2-15,23 17 18 0,2-24-19 16,-9-1 5-16,7-4 0 0,4-5 8 15,31 4-10-15,-23-13-14 0,2-1-34 16,2 0-40-16,3 0-60 0,-5-29-88 16,29 3-477-16,-33 26 157 0,-2-29-11 15,-4 15 53-15,-8 1 130 0</inkml:trace>
  <inkml:trace contextRef="#ctx0" brushRef="#br0" timeOffset="189045.6061">17583 15247 1539 0,'4'-15'89'0,"-2"-1"65"15,2 5 28-15,-4 4 21 0,4-2-16 16,-4 3-160-16,0 6-1 0,0 0 39 16,0 0 75-16,0 21 313 0,0 8-227 0,0-7-3 15,0 4-11-15,0 5 18 0,0 6-27 16,0 33 71-16,0-32-172 16,0 0-25-16,0 1-30 0,0 0 8 0,0 1-34 15,0 28 8-15,0-34-36 0,0-2 19 16,0-4-25-16,0-3 50 0,0 8-61 15,17-21 35-15,-17-2 7 0,0-5 56 16,14-5-35-16,-14 0 11 0,9-22-74 16,3-16 21-16,-2 10 10 0,1-10-27 15,1-5-47-15,1-5 19 0,-3-66-209 16,-6 44 113-16,0-5-53 0,-4-2 35 16,0-1-5-16,-23-75-25 0,-8 88 138 0,13 2 28 15,-3 12 6-15,3 11-20 16,-5 8 1-16,-27-6-35 0,23 30 45 0,5 1 26 15,-5 7-16-15,0 0 24 0,0 21-5 16,-23 16-9-16,28-13 3 0,-1 4 10 16,4 3-7-16,7-1 4 0,-7 31 16 15,15-29-3-15,4-4-2 0,0-1 9 16,0-4-33-16,29 0 22 0,19 14-54 16,-19-18-16-16,6-5-44 0,4-2-33 15,6 0-76-15,9-6-57 0,50-1-592 16,-47-5 329-16,-1 0 8 0,-2 0 163 0</inkml:trace>
  <inkml:trace contextRef="#ctx0" brushRef="#br0" timeOffset="189319.8156">18437 15868 2095 0,'0'28'101'0,"0"2"65"0,0-1 62 16,0-3 11-16,-19 36 195 0,19-32-259 0,0-3-43 16,-16 2-67-16,16-6-4 0,0 1-66 15,-11 12-11-15,11-23-81 0,0-4-44 16,0-2-91-16,0-5-121 0,0-2-731 15,0 0 454-15,0-30 74 0,23 14 208 16</inkml:trace>
  <inkml:trace contextRef="#ctx0" brushRef="#br0" timeOffset="189868.2737">19309 15284 1677 0,'0'0'23'0,"0"0"135"16,0 0-5-16,0 0 41 0,0 24 18 15,0-24-7-15,0 31-16 0,0 17 133 16,0-16-197-16,0 3-9 0,0 0-21 15,0 5-25-15,12 1-22 0,-12 44 22 16,0-43-50-16,9-2-2 0,-9-3-37 0,0-7 32 16,2 13-12-16,-2-29 35 0,0-5 13 15,0-3 106-15,0-3 9 0,0-3-22 16,0-22-32-16,0 22-120 0,-15-35-12 16,15 8 41-16,0-3-49 0,-14-8 27 15,14-43-44-15,-8 34 10 0,8-4 10 0,-13-3 7 16,7-7-57-16,-7-71-77 15,3 68 71-15,2-2 35 0,-9 7 32 16,-1 3-10-16,-1 8-14 0,-30-14-26 0,18 39 54 16,0 9 14-16,-3 9-6 15,3 1 0-15,-31 4-29 0,31 27 19 0,5-27 3 16,-1 42 43-16,4-19-17 0,8 6 16 16,-7 31 5-16,13-32-22 0,9 2-20 15,0 1 10-15,0-6-10 0,23 29 16 16,12-31 2-16,-16-2 15 0,4-1-33 15,8-4-18-15,0-2-49 0,37 6-248 16,-33-15 70-16,2-5-63 0,3 0-65 16,-3 0-128-16,-2 0-19 0,41-26-425 15,-45 2 710-15</inkml:trace>
  <inkml:trace contextRef="#ctx0" brushRef="#br0" timeOffset="190905.836">20111 15379 1650 0,'0'-6'59'16,"0"3"34"-16,0 1 15 0,0 2 36 0,0 0 154 15,0 19-135-15,0-19-3 16,0 32-23-16,19-10-7 0,-19 5-19 0,10 37 72 15,2-30-124-15,-12 2-5 0,11 1-31 16,-11 3 0-16,8 33-25 0,-4-41 19 16,-4 0-4-16,0-3 25 0,0-5-37 15,0-5 4-15,0 11 8 0,0-23 24 16,0-3-9-16,0-2-19 0,0-2 16 16,0 0-11-16,0-31-11 0,0 12-13 0,0-3-1 15,0-6-8-15,0-3-17 16,0-43-46-16,19 32 47 0,-19-6-51 0,0-4-18 15,0-7-8-15,0 0-29 0,0-73-58 16,-23 67 121-16,23 0 45 0,-37 3 22 16,14 7-17-16,-8 7 14 0,-31-20-48 15,31 45 45-15,-2 5 5 0,-2 9 19 16,4 4-17-16,-27 5-3 0,31 34-4 16,4-13 30-16,1 3-11 0,7 6 0 15,3 1 5-15,3 31-8 0,9-28 4 16,0 0 18-16,0-4-5 0,25 3 1 15,8 23 1-15,-12-32-12 0,2-1 9 0,-1-2 6 16,5-5 0-16,6-4-3 0,29 5 3 16,-26-13-12-16,1-4 5 0,-2 0-18 15,2 0-29-15,-2-26-64 0,31-4-429 16,-37 14 90-16,-2-2-22 0,-2-1 40 16,-6 2 62-16</inkml:trace>
  <inkml:trace contextRef="#ctx0" brushRef="#br0" timeOffset="191784.0722">20750 15002 1074 0,'-4'-13'67'0,"4"-5"182"0,-5 16-70 16,5-2-49-16,0 3-18 16,0 1 45-16,0 0 21 0,0 20 279 15,0 15-228-15,0-11-8 0,0 6-6 0,0 5-29 16,0 50 97-16,0-41-167 0,0 0-16 15,0 3-10-15,0 0-30 0,0-3-1 16,0 37-6-16,0-42-38 0,0-5-18 16,19 5 5-16,-19-7 35 0,0 0-24 15,12 25 8-15,-12-31-12 0,9-4-20 16,-9 1-28-16,0-8-70 0,8 13-423 16,-8-20 144-16,0-2-126 0,0-4-206 15,2-2-63-15,2 0 136 0</inkml:trace>
  <inkml:trace contextRef="#ctx0" brushRef="#br0" timeOffset="194413.2844">22381 14604 1175 0,'8'6'35'0,"0"-1"-22"16,-2-4 7-16,-1-1 13 0,-5 0-1 15,0 0-6-15,0 0-2 0,-27 0-7 16,4 0 13-16,-39 0 36 0,16-16-32 15,-13 16-16-15,-12 0-14 0,-9-18 15 16,-15 18-5-16,-120-32-5 0,88 15-21 16,-7 0 15-16,-15-1 22 0,-4-5 22 15,-177-26 92-15,154 24-91 0,-10-1-2 0,-11 1-13 16,-5 0-11-16,-5 1-4 16,-215-15-4-16,201 24-19 0,-2 1-5 0,-6 6 17 15,3 6-12-15,-3 2 6 0,-211 0-3 16,216 0 7-16,9 32-10 0,7-32-3 15,11 35 12-15,-167 14-9 0,201-22 12 16,0 8-13-16,14 4 17 0,12 4-14 16,13 5 1-16,-91 59-1 0,118-45 2 15,15 6 3-15,9 5-2 0,11 7 16 0,11 1-14 16,-28 86-4-16,50-80 0 16,6-2 8-16,13-2 15 31,2-1-15-31,8 71 15 0,0-80-23 0,25 0 24 15,-5-2-10-15,5-2 2 0,2-4 10 0,35 52 14 0,-23-61-36 0,0-5 13 0,5-3-10 16,-1 0 9-16,3-5 4 0,53 39-1 16,-41-44-18-16,4 0 1 0,2-3-6 15,8-3 6-15,90 22-33 0,-69-33 14 16,6 2-4-16,8-4-3 0,1-3 22 16,18-2-6-16,136 13 23 0,-119-16-16 0,4 0 9 15,8-3 4-15,10-1-15 16,7 0 14-16,173 12-9 0,-161-9 9 0,4 0 13 15,10 3-6-15,-1 2-1 0,194 18-17 16,-193-18-2-16,9 2 1 0,4 0 8 16,-5-1-13-16,1 0 6 0,206 11-2 15,-202-18 13-15,0-2-2 0,0-7 3 16,-8 0 15-16,193-28 33 0,-210 6-16 16,-2-7-6-16,-6-8 1 0,-12-8 0 15,-9-10-15-15,122-76-10 0,-151 55-19 16,-6-9-7-16,-15-4 4 0,-14-9 9 0,-8-4 1 15,41-109-2-15,-84 103-4 0,-14 0 15 16,-19 1 6-16,-9 3-13 16,-62-93 10-16,12 107-14 0,-14 0 10 0,-15 3 3 15,-11 2-33-15,-14 4-35 0,-140-64-176 16,108 76 8-16,-9 0-88 0,-14 2-26 16,-4 3-33-16,-176-56-238 0</inkml:trace>
  <inkml:trace contextRef="#ctx0" brushRef="#br0" timeOffset="198230.2317">29372 8053 1430 0,'0'-22'146'16,"0"-3"51"-16,0 0 77 0,0 1 31 15,0 1-21-15,0-4 172 0,0 16-341 16,0 5-87-16,0 4-24 0,0 2 54 16,0 0 52-16,0 54 296 0,-23-27-225 0,23 7-26 15,-31 5-48-15,12 4-17 16,-16 42 49-16,17-44-110 0,1-2-24 0,1-2-26 15,1-4 32-15,5-3 23 0,-5 16-228 16,9-28-94-16,4-5-127 0,-4-3-23 16,4-2-80-16,2-6-147 0,0-2-651 15,0 0 844-15</inkml:trace>
  <inkml:trace contextRef="#ctx0" brushRef="#br0" timeOffset="198596.2972">29731 8165 1882 0,'7'0'37'0,"-5"-1"35"16,-2-1 152-16,0 0-113 0,-21 0 1 0,21 1-19 15,0 1-1-15,-25-1-6 0,0 1 85 16,11 0-83-16,-7 0 7 0,-1 26-19 16,1-26-10-16,-31 44 76 0,27-24-58 15,1-1-18-15,1 4 9 0,4-2-12 16,5 4-25-16,-11 23 2 0,19-26-54 15,6-2 37-15,0 0 5 0,0-1-11 16,0 0 4-16,47 9 2 0,-22-16 8 16,6-2 2-16,-2-2-8 0,8-2-14 0,42-3-4 15,-44-3-12-15,0 0 11 16,-2-20 3-16,-4 20-3 0,-4-28-8 0,12-13-68 16,-25 14 15-16,-1 1-39 0,-7-6-61 15,-4 1-4-15,0-5-36 0,0-29-179 16,-27 34 174-16,27 2-35 0,-23 6-68 15,23 3-129-15,-16-5-500 0,16 18 556 16,0 2 164-16</inkml:trace>
  <inkml:trace contextRef="#ctx0" brushRef="#br0" timeOffset="199005.3354">30149 8169 1699 0,'16'5'168'15,"-5"-3"-5"-15,-1 0 38 0,0 1-25 16,7-2-11-16,2 2-41 0,20 2 27 16,-18-2-110-16,3 1-7 0,-1 2-12 15,-2-2-5-15,-1 1-3 0,14 1-20 16,-22-4 2-16,0 4-9 0,-5-3-2 16,-1 2 14-16,0 4-9 0,-6-3 15 15,0 2-8-15,0 0 10 0,0 2-4 16,-23 0-4-16,23 12 10 0,-20-10-6 15,20-4 8-15,0 2-5 0,-19-2-11 16,19 6 11-16,-12-8-27 0,12 0-11 0,0-3-20 16,-9 2-17-16,9-2 30 0,0 0 10 15,0-1 37-15,0 0-10 0,0 2-2 16,21 1 6-16,-21 0 17 0,43 14 64 16,-24-6-11-16,-3 3 3 0,3 2-16 15,2 1 14-15,-9 1-12 0,-1 21 116 16,-11-21-53-16,0-1-4 0,0 1 3 15,-29-4-9-15,-23 10 57 0,17-16-122 16,-5-3-38-16,1-2 21 0,-4-5-48 16,-5 0 25-16,-34 0-77 0,44-22-50 15,9 22-103-15,5-18-59 0,3 18-91 16,-6-14-538-16,21 0 325 0,6 3-22 0,0 11 136 16</inkml:trace>
  <inkml:trace contextRef="#ctx0" brushRef="#br0" timeOffset="200082.9757">29541 8942 2037 0,'17'-5'88'0,"-13"5"-19"0,0-2 0 15,-2 2-25-15,-2 0-23 0,0 0 16 0,2 0 125 16,-2 23-36-16,0-23-7 16,0 32-7-16,0-12-17 0,-23 5-12 0,1 29 57 15,7-24-83-15,15 0 13 0,-27-2-12 16,27 1-21-16,-35 19 9 0,27-28-34 15,8-2 0-15,-8-2-9 0,8-4 7 16,-7 0 9-16,7-2 54 0,0-7-62 16,0-1-17-16,0-2-33 0,0 0 16 15,0-23-13-15,21-11-3 0,-21 15 19 16,0-5 7-16,27-5-6 0,-27-2-44 16,21-38-75-16,1 29 48 0,-22-5 23 15,13-1-19-15,-13-2-8 0,0 1 9 16,0-33-51-16,-29 45 95 0,10 8 32 15,-3 4-4-15,1 8 11 0,-2 5 9 0,-24 3-25 16,24 7 11-16,4 0 3 0,-1 0 12 16,5 22 11-16,-16 3 48 0,19-25-29 15,1 30-2-15,5-15-22 0,2 4 9 16,2-1-14-16,2 16 16 0,0-16-14 16,31-2 4-16,-31 0-15 0,37 2-18 15,-14-2-59-15,35 13-327 0,-29-16 0 16,6-3-94-16,0-1 30 0,0-1 1 15</inkml:trace>
  <inkml:trace contextRef="#ctx0" brushRef="#br0" timeOffset="200513.0991">29868 9113 1068 0,'-4'0'165'16,"2"0"18"-16,2 0 68 0,0 0 11 15,0 0-21-15,0 0-31 0,0 0 105 16,0 0-202-16,0 0-27 0,0 0-25 15,0 0-2-15,0 0 31 0,18 0-73 16,-18 0-3-16,27 0-12 0,-8 0 7 16,3 0 7-16,26 12 17 0,-19-12-24 15,-2 0-6-15,-4 0 2 0,-1 0-4 16,1 0-13-16,14 0-9 0,-22 0 9 0,-3 0 1 16,-2 0-5-16,-1 0 13 15,-5 18-16-15,2 7 15 0,-6-8 10 16,0 4 34-16,0 4-6 0,0 4 14 0,-25 33 10 15,2-27-39-15,23 1 1 0,-22-1-8 16,22 0 2-16,-21-4-25 0,11 22-129 16,-7-30-5-16,11-4-61 0,0-7-47 15,6 1-62-15,-8-8-107 0,8-2-500 16,0-3 492-16,0 0 146 0,0-27 139 16</inkml:trace>
  <inkml:trace contextRef="#ctx0" brushRef="#br0" timeOffset="200712.1652">30298 9418 1141 0,'14'-10'91'0,"-3"5"77"0,-5 1 56 0,-2-1 51 16,-4 3 62-16,0 2-254 0,0 0-51 16,-27-2-13-16,11 1-14 0,-36-5 5 15,21 4-15-15,-4-1 7 0,-3-3-12 16,-3 2-50-16,6-2-100 0,-29-4-598 16,37 5 316-16,2-2 10 0,5 4 180 15</inkml:trace>
  <inkml:trace contextRef="#ctx0" brushRef="#br0" timeOffset="200919.3956">30523 9973 1929 0,'29'22'15'0,"-2"-3"28"0,-8-7 54 16,-5-6 63-16,-10-3 55 0,-4-3 266 15,-33 0-297-15,2-27-52 0,-12 9-19 16,-11-2 27-16,-12-8 13 0,-83-35 307 16,62 27-265-16,-10 0-11 0,2 0-136 15,-4 1 17-15,-98-32-39 0,102 36-13 16,-4 3-12-16,2 3-29 0,10 1 0 0,4 5 0 16,-61-12-161-16,77 19-42 0,16 6-139 15,5 1-132-15,9 4-152 0,10 1-100 16,-2 0-516-16,27 19 893 0</inkml:trace>
  <inkml:trace contextRef="#ctx0" brushRef="#br0" timeOffset="201886.0115">29880 10342 482 0,'15'5'34'0,"-1"-1"8"16,-3 1 32-16,-3-4 7 0,-2 0-1 16,-4 6 135-16,-2-4-87 0,2 2 28 15,-2 3-3-15,0 1 10 0,0 4 11 16,0 19 104-16,0-12-172 0,0 1-41 16,-16 1-19-16,16-2-13 0,-31 17 30 15,14-23-11-15,-4-2 20 0,-8-4-4 16,-6-4 9-16,-4-4-7 0,-56 0 46 15,41-28-54-15,0 7 4 0,-1-1 22 0,-1-7 19 16,-45-34 144-16,59 31-120 0,1-1 3 16,4 1-44-16,6 2-16 0,6 3-28 15,-8-17-30-15,18 26-30 0,7 5-18 16,2 2 27-16,6 3-33 0,-2 4 36 16,2 4-31-16,0 0 26 0,0 18-10 15,0-18 19-15,0 19 2 0,0 4 8 16,0-23-7-16,-29 18 17 0,10-18 3 15,-4 0-17-15,-1 0-7 0,-43 0-41 16,30 0 33-16,0-24 21 0,-4 24 4 16,1-21-2-16,5 21-20 0,-29-35-5 15,39 35-12-15,3-16 26 0,5 16 12 0,3-13-28 16,-5 13-7-16,15-7-6 0,0 7-7 16,4 0 23-16,0 0-34 0,0 0-8 15,0 0-20-15,0 0 48 0,0 0-19 16,0 0-11-16,-21 0 16 0,21 0-10 15,-21 18-3-15,7-18 9 0,14 18 18 16,0-18-1-16,-10 17 5 0,10 9-16 16,0-10 15-16,0 1 5 0,0 2-9 15,0 3-4-15,22 0-5 0,1 27-55 16,-23-24 43-16,27 1-9 0,-13 1 3 16,1 0-21-16,-3 0-14 0,9 23-86 0,-9-27 113 15,1 1 26-15,-3-1 16 0,0 0 6 16,13 23 1-16,-6-26 11 0,-5 4-1 15,5 0 4-15,1 1-4 0,7 0 17 16,25 30 46-16,-17-22-16 0,2 2-11 16,4 3 1-16,5 4-9 0,-1 5-13 15,42 53-4-15,-44-50-12 0,0 4 1 16,1-3-11-16,-9 0 10 0,25 41-24 16,-35-50 8-16,-3 0-5 0,-5-2 1 15,-5 0 6-15,-2-2 14 0,3 31 5 16,-11-33-7-16,0-1-6 0,0-2 12 0,0 1-2 15,0-3 1-15,-25 29 0 0,6-29-7 16,19-5 13-16,-29 1 2 0,13-2-9 16,-26 19-3-16,18-27 0 0,-5-1-3 15,-7-2 7-15,-1-1-6 0,-4-3 0 16,-54 10 5-16,43-10-6 0,0 1 6 16,3-1-11-16,-1 5-3 0,-32 19 4 15,46-17 16-15,5 8-6 0,5 1 2 16,1 3-7-16,4 0-2 0,-12 36-1 15,19-29 10-15,-1 3-1 0,3-2 9 0,3 0-7 16,-1 3-38-16,-13 35-184 16,9-39 35-16,-3-3-23 0,-1-2 6 0,-5-2 28 15,-33 16-142-15,27-26 109 0,-4-3-7 16,-2-4-10-16,-4-3 4 0,2 0 60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1-17T21:32:48.44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2398 5155 251 0,'0'-5'12'0,"0"-8"-8"16,0 8-4-16,0 1-16 0,18 2 7 15,-18 0 1-15,0 1 7 0,21 1-13 0,-6 0 16 16,-15 0-3-16,0 0 0 0,0 0 13 16,0 20 1-16,0-20-1 0,0 0-11 15,0 14 0-15,0-14-4 0,0 0 5 16,0 10-20-16,0-10 14 0,0 0-6 15,0 8 6-15,0-8-3 0,0 4 16 16,0-4-30-16,0 0-41 0,0 2 6 16</inkml:trace>
  <inkml:trace contextRef="#ctx0" brushRef="#br0" timeOffset="22166.2735">8676 5202 727 0,'8'-13'83'0,"0"13"88"0,5-28 1023 32,-13 28-1065-32,0-7-31 0,0 3 1 0,-25-1 93 15,4 0-13-15,21 1-100 16,-41 3 59-16,24 1-44 0,1 0-6 16,-5 0 18-16,2 25-2 0,-26 6 103 15,24-13-147-15,3 2-10 0,5 3-27 16,-3-3-12-16,8 1 8 0,1 18 9 15,7-21-15-15,0-3-15 0,0-2 4 16,21 0-22-16,-4 6-25 0,-17-12-12 16,18-2 40-16,-3-2 15 0,-1-1-17 0,9-2 20 15,20 0-36 1,9-27-16-16,0 1-9 0,-32 11 24 0,-3-2 2 16,1 2 19-16,-1 1 10 0,6-13 3 15,-17 18 4-15,2 9-24 0,-4-14 10 16,-2 14-6-16,0-4 9 0,3 4-19 15,1 0 18 1,8 25 36-16,-6-3-14 0,7-8 5 16,1 3-29-16,28 17-37 0,-15-19-58 15,2 1-81-15,4-1-120 0,2-3-71 16,42 3-612-16,-7-10 78 0,-41-5 650 16</inkml:trace>
  <inkml:trace contextRef="#ctx0" brushRef="#br0" timeOffset="22742.1924">9399 4666 643 0,'-4'0'16'0,"2"0"82"15,2 0 38-15,0 0 66 0,0-21 170 16,52-4 29-1,-23 13-166-15,-13 12-132 0,-1-11-40 16,1 11-11-16,15-12-3 0,-18 9-28 16,1 0-21-16,-2 2 3 0,-1 1-3 15,1 0-3-15,1 0 11 0,-7 0-6 0,0 0-2 16,-6 16 3-16,2-16-4 0,-2 17 6 16,0 2-2-16,-25 1 14 15,25-4 16-15,-20 0-1 0,3 1 2 16,-2 0-1-16,1 1-13 0,-15 18 37 15,14-15-36-15,5-3 5 0,-1-1-13 16,3-1-9-16,1 0 16 0,7 13 7 0,0-16-22 16,4-4-2-16,0-1 2 15,0 0 4-15,27 6 18 0,-27-9-18 16,23 0-3-16,33 6-14 16,-40-8-44-16,3-3-51 0,-5 0-67 0,15 0-494 15,-16 0 192-15,-3 0 4 0,-2 0 76 16,3-19 106-16</inkml:trace>
  <inkml:trace contextRef="#ctx0" brushRef="#br0" timeOffset="25804.7666">10648 5292 2311 0,'2'0'66'0,"-2"0"280"15,0 0-41-15,0 0 8 0,0 0 26 16,0 0 4-16,0 0-78 0,0 0 45 16,-17 0-248-16,17 0-13 0,0 0-6 15,-14 0 3-15,14 0 14 0,-31 0 9 0,14 0-41 16,5 0-15-16,-7 0 9 0,-1 0-50 15,-28 17-69-15,23-17 54 16,-4 0-64-16,2 0-98 0,-4 0-79 0,2 0-134 16,-20 0-555-16,26 0 383 0,7 0-44 15,5 0 6-15,7-21 97 0</inkml:trace>
  <inkml:trace contextRef="#ctx0" brushRef="#br0" timeOffset="26274.0977">11088 4799 1522 0,'-12'-7'76'0,"12"6"-12"0,-7-1 10 16,7 1-23-16,0 1 26 0,0 0 56 15,0 29 207-15,19-29-163 0,-19 36-43 16,0-9 13-16,21 5 2 0,-3 42 94 16,-18-33-177-16,15 2-15 0,-15 0-19 15,14-1-9-15,-14-4 0 0,11 29-32 16,-5-40 26-16,-6-4-17 0,0-5 11 0,0-4 23 16,0 0 108-16,0-10 21 0,0-3 60 15,0-1-57-15,0 0-63 0,0 0-39 16,0-19-113-16,0-6 46 0,0 5-33 15,0 1 17-15,0-2-13 0,18-23-17 16,5 22 40-16,-23 1-9 0,29 3-17 16,-8 4 10-16,-1 2-15 0,28 3-6 15,-23 3 32-15,2 6-10 0,0 0 6 16,-1 21 28-16,26 11-39 0,-33-14 32 16,-3 3-10-16,-3 3 14 0,-5 2-6 0,-2-4 7 15,-6 24 38-15,0-23-30 0,-35-4-8 16,14-1-13-16,-1-4 18 0,-5-4 19 15,-33 6-32-15,29-13-32 0,2-3-56 16,0 0-76-16,2 0-75 0,-14-22-543 16,24 1 194-16,3 6-70 0,7-3 47 15,7 0 113-15</inkml:trace>
  <inkml:trace contextRef="#ctx0" brushRef="#br0" timeOffset="26718.3852">11818 4488 1730 0,'-15'0'64'15,"15"0"220"-15,0 0-98 0,0 0-47 16,0 0-40-16,0 0-29 0,25-15 72 15,0 15-58-15,-7 0 8 0,7 0-23 16,-2-15-9-16,6 15-33 0,19-9-10 16,-28 9-25-16,3 0 9 0,-4 0 2 0,-7 0-13 15,0 0 23-15,5 0-21 0,-11 22 11 16,-2-22-8-16,-4 19-3 16,0-19 10-16,0 39-20 0,-27-23 32 0,27 1 0 15,-27 2-3-15,13 2-7 0,-5-3 6 16,-10 23 7-16,17-21 6 0,0 1-14 15,1-5 9-15,3-2-6 0,0 14-17 16,8-18 5-16,0 0-4 0,0-1 23 16,0-1-11-16,0-1 1 0,20 6 17 15,3-6-3-15,-23-5-20 0,37 3-24 16,-14-4-103-16,2-1-81 0,31 0-567 0,-27 0 213 16,-2 0-30-16,-1-18 122 0,-5 18 124 15</inkml:trace>
  <inkml:trace contextRef="#ctx0" brushRef="#br0" timeOffset="27185.8475">12936 4953 1514 0,'12'17'89'0,"-12"-17"36"0,0 0 72 16,3 0 31-16,-3 0 15 0,0 0-35 16,-23 0 0-16,4 0-168 0,3 0-23 15,-7 0-17-15,-4 0 0 0,-29 0-72 16,29 0-16-16,0 0-65 0,11 16-110 0,-1-16-142 16,3 0-66-16,-1 12-385 0,11-12 590 15,4 7 112-15</inkml:trace>
  <inkml:trace contextRef="#ctx0" brushRef="#br0" timeOffset="27354.2483">12833 5104 746 0,'18'12'81'16,"-1"-2"58"-16,-1-1 101 0,-3-1 93 15,-1-1 258-15,-12-5-360 0,4 0-61 16,-4-1-32-16,0 1-21 0,-33-2-41 0,-12 0 10 16,16 0-83-16,-6 0 10 15,0 0-26-15,-1 0-3 0,-24-16-81 16,38 16-13-1,-1 0-70-15,6 0-132 0,17 0-113 0,-8 0-65 0,8 0-441 0,21 0 679 16</inkml:trace>
  <inkml:trace contextRef="#ctx0" brushRef="#br0" timeOffset="27828.5399">13860 4498 596 0,'10'-6'0'0,"-1"2"34"0,-5 4 32 16,0 0 56-16,-4 0 93 0,0 48 283 15,-25-22-285-15,25 8-42 0,-29 5-27 16,8 6 7-16,-28 57 105 0,20-47-164 15,2 3-29-15,0-3-19 0,0-2 6 16,3-2-34-16,-16 38 22 0,26-47-40 16,3-2 9-16,3-2-11 0,4-4 14 15,4-1-10-15,0 30 12 0,0-32-11 0,31-1 13 16,-31-3-27-16,35-1-35 16,11 17-197-16,-22-27 14 0,3 0-140 15,2-4-99-15,0-6-57 0,0-3 69 0</inkml:trace>
  <inkml:trace contextRef="#ctx0" brushRef="#br0" timeOffset="28441.1466">14199 5184 690 0,'0'-3'57'0,"0"0"45"15,0 1 82-15,0 0 69 0,0-4 241 16,0 5-308-16,-21-2-37 0,21 3-33 16,-16 0-8-16,16 0-5 0,-35 0 65 15,22 0-103-15,-1 18-6 0,-3-18-3 16,1 20 5-16,-1-5 8 0,-12 17 53 15,13-13-82-15,3 0-35 0,3 1 6 16,2 2-14-16,-1 17 11 0,7-21 1 16,2 1-7-16,0-3 28 0,0-1-18 0,0-2-15 15,21 8 16-15,-4-14 11 0,-17-2-8 16,20-3 3-16,-7-2 3 0,1 0-16 16,13 0 21-16,-10-27-24 0,-3 27-4 15,1-28-7-15,1 14-8 0,5-23-36 16,-13 20 27-16,2-1 17 0,-3 3 0 15,-1 0 12-15,0 4-10 0,-2-5-21 16,-2 16-11-16,0-6 29 0,0 6-18 16,0 0 2-16,0 0 39 0,7 19-19 15,-5 0 18-15,4-19-14 0,2 29 12 16,-3-11-10-16,17 16-67 0,-13-17-50 16,7-1-102-16,1 0-128 0,-3-3-193 0,3-1-64 15,22 1-355-15</inkml:trace>
  <inkml:trace contextRef="#ctx0" brushRef="#br0" timeOffset="30056.1615">14790 4954 1423 0,'0'-1'26'16,"0"1"176"-16,11 0-18 0,-11 0 37 15,8 0-16-15,-8 0-19 0,6 25-24 16,9 0 40-16,-11-8-121 0,2 0-31 15,0 2 2-15,0 2-17 0,5 23 15 16,-9-22-36-16,0-4-15 0,-2 1 2 16,2-1-45-16,-2-3-78 0,2 4-376 15,-2-11 82-15,0-5-119 0,0-1-36 0,0-2 98 16</inkml:trace>
  <inkml:trace contextRef="#ctx0" brushRef="#br0" timeOffset="30172.3832">14947 5089 1520 0,'0'0'83'0,"0"-3"71"16,7 3 72-16,-7 0 62 0,0 0-26 16,0 0 183-16,-29 0-288 0,29 0-60 15,-31 0-42-15,10 0-14 0,-25 16-73 16,26-16-131-16,-7 0-178 0,-2 9-277 16,4-9-175-16,2 0 117 0</inkml:trace>
  <inkml:trace contextRef="#ctx0" brushRef="#br0" timeOffset="30589.6548">15078 4768 1176 0,'2'18'72'0,"-2"2"92"16,10 56 590-16,-4-44-580 31,0 3-45-31,3 0-14 0,9 34 88 0,-9-36-133 0,-3 1-12 0,2-4-29 0,-2-3-4 16,-2-5-12-16,-2 13-14 0,0-22 16 15,-2-3 6-15,0-7 16 0,0 0-5 16,0-3-58-16,0 0-30 0,0-20-24 16,0 20 4-16,0-28 17 0,0 10 16 15,25-24 6-15,-2 21 34 0,-6-2 4 16,3 4 5-16,3-1-12 0,-7 7-1 15,22-7-22-15,-22 20 28 0,5 0-7 16,-2 0 19-16,-3 0-1 0,15 24 22 16,-19 9-16-16,-1-11-10 0,-3 3-6 0,-2 2 13 15,-6 1-16-15,0 26 29 0,0-29-25 16,-31 0-57-16,31-4-73 0,-31-4-144 16,15-3-217-16,-17 0-644 0,12-14 711 15</inkml:trace>
  <inkml:trace contextRef="#ctx0" brushRef="#br0" timeOffset="30879.8689">15342 4532 588 0,'0'0'21'0,"-14"17"-21"0,14-17 31 15,0 0 49-15,0 0 316 0,0 0-95 16,0 18-7-16,0-18-72 0,18 20 8 16,-18-4-73-16,62 24 166 0,-31-14-161 15,2 7-8-15,5 6-18 0,5 4-13 16,42 53 44-16,18 60-25 16,-64-64-109-16,-34-46 3 15,-5-7-9-15,0 1 5 0,0-7 4 16,-58 29-12-16,33-35-22 0,-4-5-45 0,0-7-40 15,2-3-105-15,-27-2-485 0,34-10 127 16,1 0-51-16,7-27-20 0,12 8 85 16</inkml:trace>
  <inkml:trace contextRef="#ctx0" brushRef="#br0" timeOffset="31132.9076">16105 4510 925 0,'0'48'184'16,"0"-25"10"-16,-23 5 65 0,23 0 22 15,-23 14-16-15,-1 49 139 16,13-38-281-16,-7 2-26 0,5 1-23 0,5 2-10 16,-2 0-26-16,1 44 27 0,9-51-47 15,0-7-11-15,0-3 9 0,21-5-23 16,-21-4 13-16,19 16 15 0,3-28-11 15,-22-7-61-15,23-5-89 0,-10-4-146 16,16-4-746-16,-11 0 458 0,3-29 95 0,-3 11 207 16</inkml:trace>
  <inkml:trace contextRef="#ctx0" brushRef="#br0" timeOffset="31510.9448">16589 5113 1933 0,'0'0'20'0,"0"0"126"0,-21 0-12 16,21 0 25-16,0 0 14 0,-27 0 30 16,8 0-8-16,-22 0 118 0,18 0-185 15,-1 0-40-15,-3 0 7 0,0 0-19 16,-25 24 6-16,32 0-54 0,-3-10-19 0,4 2 15 16,5 1-39-16,-1-1-13 15,1 13 47-15,3-14-20 0,11-1 27 0,0-3-16 16,0 1-62-16,0-1 10 0,27 2-133 15,-27-7 96-15,29-2 12 0,-12-2 17 16,1-2 17-16,22 0 45 0,-22 0-10 16,-1-21-4-16,1 21 13 0,1-23-33 15,-9 23 23-15,13-40-18 0,-15 26 31 16,1 2-12-16,-9 2-6 0,4 10 12 16,-4-13-20-16,2 13-28 0,-2-6 22 15,0 6-4-15,0 0 17 0,0 0 1 0,0 18 6 16,0 2-4-16,0-20-2 0,0 28 1 15,20-16-28-15,-20 5-63 0,13 7-332 16,-13-13 44-16,10-3-158 0,-10-8-89 16,11 7 78-16</inkml:trace>
  <inkml:trace contextRef="#ctx0" brushRef="#br0" timeOffset="31680.9361">16950 5087 2174 0,'0'0'-9'16,"-18"0"10"-16,18 15 13 0,-17-15 31 0,17 0 13 15,-29 0-8-15,9 0-6 0,-28 8-4 16,25-8-66-16,3 0-50 0,-7 8-125 16,8-8-181-16,5 0-80 0,-7 0-476 15</inkml:trace>
  <inkml:trace contextRef="#ctx0" brushRef="#br0" timeOffset="32124.1296">17256 4708 1434 0,'0'0'108'0,"0"29"50"0,-14-8 74 15,14 0 8-15,0 6-30 0,0 44 117 16,0-31-221-16,0 4-30 0,27-1-23 16,-27 2-24-16,16 32 16 0,3-42-45 15,-19-2 23-15,18-5-19 0,-18-5 2 16,9-7 1-16,-9 8 32 0,0-15-18 16,0-6 25-16,0-3-25 0,0 0-13 0,0 0-5 15,0-22-17-15,0-6 12 16,0 8-3-16,0 0 5 0,0-3-11 0,25 0 3 15,1-25-12-15,-26 26 25 0,27 1-15 16,-10 3 14-16,-1 2-17 0,17 1-21 16,-14 15 20-16,2 0 6 0,1 0 11 15,-3 34 0-15,0-13-6 0,16 30 3 16,-23-21-10-16,-1-1 14 0,-11 1 4 16,0-1-4-16,0-2 6 0,-27 21 5 15,27-28 8-15,-31-3 2 0,12-6-22 16,3-2 4-16,-22-2-162 0,22-7-19 15,5 0-108-15,-3 0-141 0,6-30-133 0,8 30-54 16</inkml:trace>
  <inkml:trace contextRef="#ctx0" brushRef="#br0" timeOffset="32379.112">17759 4495 1587 0,'0'0'9'0,"0"22"40"0,0-22 54 16,0 19 67-16,39 16 276 0,-16-8-235 0,-1 5-24 15,9 8-13-15,0 10 39 0,7 5-15 16,38 67 225-16,-37-56-276 0,-1-2-9 16,-12 1-60-16,-3-4-50 0,-6-5 6 15,-13 45 32-15,-4-55-15 0,-31 0-10 16,-8-7-23-16,-3-3-21 0,-61 27 16 15,45-40-56-15,0-1-116 0,0-3-148 16,0-3-139-16,9-4-164 0,-28 11-865 16,48-13 830-16,5-2 199 0</inkml:trace>
  <inkml:trace contextRef="#ctx0" brushRef="#br1" timeOffset="39083.8319">8235 4772 1283 0,'0'0'18'16,"0"0"22"-16,0 0 55 0,0 0 53 16,0 24 15-16,-26 8 179 0,1-11-206 15,8 3-1-15,-3 3-19 0,1 2 11 0,0 2-8 16,-22 31 93-16,22-29-125 15,1 2-24-15,3-2-10 0,1-3-10 16,1 30 21-16,11-31-39 0,2-1-12 0,0-3-8 16,0 0 6-16,35-4-5 0,9 20 13 15,8-3-31-15,3-8-136 16,-22-15-21-16,-2-2-48 0,0-1-65 16,5-3-97-16,28 2-601 0,-33-8 523 15,-2-3 107-15,-7 0 186 0</inkml:trace>
  <inkml:trace contextRef="#ctx0" brushRef="#br1" timeOffset="39489.9516">8831 4760 1358 0,'27'0'85'0,"-27"0"47"15,18 0 66-15,-18 0 48 0,39 0 155 16,-24 0-244-16,4 15-24 0,-1-15-18 15,1 12 2-15,6 3-13 0,28 20 61 16,-22-9-105-16,0 3-7 0,2 6-11 16,0 5 20-16,-2 3-5 0,17 39 18 15,-29-40-38-15,-7-2-15 0,-6-3 17 16,-2-2-10-16,-4 24 22 0,0-33-42 16,-24 0 16-16,24-5-39 0,-31-2 18 15,12 0-69-15,-29 6-363 0,28-14 41 0,-3-4-169 16,2-3-64-16,3-1 5 15,3-3 76-15</inkml:trace>
  <inkml:trace contextRef="#ctx0" brushRef="#br1" timeOffset="40618.2342">11109 4510 646 0,'0'0'-15'0,"0"0"19"0,0 0 25 16,0 0-13-16,-19 0 45 0,19 24 172 15,-16-24-51-15,3 32 4 0,1-11-32 16,-1 5-4-16,1 3-11 0,-17 39 118 15,15-30-159-15,-1 1-32 0,3 2-40 16,-3 1-8-16,-3 40 3 0,7-44-3 16,7 1-7-16,0 2 8 0,4-7-16 15,0 3 9-15,27 24-21 0,-27-32 23 16,29-1-5-16,-11-2 14 0,5 0-9 0,2 0-20 16,29 19-6-16,-23-22 11 15,0 3 8-15,2-3-23 0,0-2-8 0,33 14-135 16,-35-20 56-16,4 1-53 0,-4-5-79 15,0-4-65-15,-2-4-64 0,23 0-336 16,-32-3 517-16</inkml:trace>
  <inkml:trace contextRef="#ctx0" brushRef="#br1" timeOffset="41022.3985">11510 4667 594 0,'0'15'53'0,"0"-15"242"16,0 15-34-16,0-15 7 0,20 12-11 15,-20-1-4-15,36 12 94 0,-22-6-224 16,9 2-27-16,-3 4-6 0,9 7 19 0,0-1-18 16,33 47 114-16,-29-32-107 15,-4 2 18-15,4 4-31 0,-4 1-10 0,-6-1-26 16,14 49 38-16,-22-51-56 0,-11-2 11 16,-2-1-14-16,-2-8-3 0,-29 28 1 15,29-36-49-15,-31-2-25 0,12-5-94 16,1-5-59-16,-1-4-74 0,-10 1-472 15,17-12 222-15,-1-2-22 0,3 0 32 16,10 0 108-16</inkml:trace>
  <inkml:trace contextRef="#ctx0" brushRef="#br1" timeOffset="45065.3622">1408 7581 2597 0,'0'5'122'0,"0"-2"-1"16,0-3 221-16,0 0-160 0,0 0 6 16,0 0-29-16,0 0 4 0,0 0 159 15,0 0-139-15,0 0 26 0,16 0-89 0,-16 0 57 16,0 0-82-16,19 0-13 0,-1 0-102 15,-7-21-25-15,7 21-7 0,1-21 27 16,0 21 9-16,36-37 11 0,-28 27-20 16,2-2 24-16,2 5-21 0,-4 0-32 15,27 7-40-15,-33 0 44 0,-1 0 26 16,-3 0 17-16,-3 19-3 0,-6-19 9 16,7 22 17-16,-15 4-37 0,0-10 46 15,0 1-49-15,-23-2 26 0,-6 21-47 16,13-20 52-16,-5 0-5 0,0-3 11 15,1 0-22-15,1-1-8 0,-12 5-7 16,21-10 13-16,4-4-16 0,6-1 6 16,-7 0-15-16,7-1-6 0,0-1-93 15,0 0 97-15,0 0 24 0,21 0 44 0,-21 0-25 16,43 0 47-16,-22 0-51 0,4 0 21 16,4 19-17-16,0-19-10 0,2 14 11 15,25 8 11-15,-32-6-5 0,-5 2-1 16,-9 2 36-16,-3 3-61 0,-7 26 57 15,-29-24-23-15,2 0 0 0,-8 2 15 16,-7-2-24-16,-7-2-13 0,-59 16 63 16,54-25-68-16,1-1 14 0,5-8-63 15,7-3 19-15,-19-2-254 0,39 0 4 0,5-24-192 16,3 24-96-16,11-31-213 16,2 13 39-16,23-23-342 0</inkml:trace>
  <inkml:trace contextRef="#ctx0" brushRef="#br1" timeOffset="45801.5804">2125 7746 1208 0,'0'0'10'0,"0"0"11"0,0 0 53 16,19 21 56-16,-7-2 239 0,-12-19-210 16,17 30-28-16,-17-10-43 0,16 0-9 15,-6 19 50-15,1-20-75 0,-7 1 7 16,-2 0-15-16,0-3 3 0,2-3-22 16,0 10-16-16,-4-15 3 0,2-2 35 15,0-4 36-15,-2 0 63 0,2-3 32 16,1 0 138-16,-3 0-245 0,2 0-47 15,-2-21-17-15,0 21-6 0,0-40-5 16,0 20 2-16,0-3-23 0,16-1 5 16,-16-2 22-16,21 3-29 0,-3-19 33 0,-18 25-30 15,23 3 23-15,-8 2-25 16,-3 10 5-16,17 2-23 0,-10 0 35 0,-3 0-1 16,5 26 30-16,-7-26-23 0,3 34-6 15,6 5-1-15,-11-22 5 0,-4 2 9 16,3-7-9-16,-7 2 1 0,4-3-2 15,-6-1 17-15,0-10 4 0,-2 0 22 16,0 0 20-16,0 4 35 0,0-4 64 16,0 0-116-16,0 0-56 0,0-22 10 15,0 22-2-15,0-25 0 0,0-10-27 16,0 18 11-16,21-1-19 0,-21 2 57 0,16 4-49 16,5 0-2-16,-21 0 16 0,25 12 8 15,-9 0 20-15,1 0-14 16,1 0 0-16,28 25 35 0,-23 9-9 0,-1-12-18 15,-3 1-20-15,-5-3 19 0,3 3-17 16,4 17 11-16,-13-23-54 0,0-4-52 16,-4 1-92-16,-2-5-92 0,3-4-667 15,-5-5 313-15,0 0 48 0,0 0 169 16</inkml:trace>
  <inkml:trace contextRef="#ctx0" brushRef="#br1" timeOffset="46235.5284">3037 7224 2053 0,'0'-3'27'15,"18"-4"25"-15,-18 2 28 0,33-10 142 16,-18 7-119-16,-1 1-26 0,5-2-39 0,-5 3-3 16,3 1-34-16,14-5 17 0,-17 7-29 15,-5 0 10-15,5 3-5 0,-8 0-9 16,7 0 18-16,-9 21-3 0,-2-21 8 16,0 30 4-16,0-12-10 0,-2 5 4 15,0 25-2-15,0-21 2 0,0-1-5 16,-23-1 2-16,23 0 3 0,-16 18-11 15,1-25 11-15,15-4-16 0,-12 1 8 16,12-5 2-16,0-1-9 0,0 2 15 16,0-7 1-16,0-3 2 0,0 3 7 15,0-4-21-15,21 0-53 0,5 0-5 16,-7 0-39-16,0-19-71 0,-1 19-83 0,1 0-121 16,16-20-516-16,-19 8 506 0,-7 12 140 15</inkml:trace>
  <inkml:trace contextRef="#ctx0" brushRef="#br1" timeOffset="46748.4604">1255 6917 596 0,'-21'32'15'15,"2"17"68"-15,19-19 2 0,-26 2-3 16,11 9 23-16,-3 3 27 0,-1 5-20 15,-16 58 107-15,18-52-143 0,-1 6-14 16,3-1 6-16,3 2-17 0,-9 59 10 0,15-64-70 16,0 0 7-16,2-2 5 15,4-2 12-15,0-2-6 0,0 37 3 0,18-47-24 16,-18-4 4-16,29-2 4 0,-10-5-22 16,24 21 9-16,-16-31 12 0,4 2 1 15,2-7-29-15,2 0-21 0,4-2-43 16,52 7-200-16,-35-13 92 0,2-4 12 15,6-2 35-15,4-1-6 0,5 0 31 16,76-24-110-16</inkml:trace>
  <inkml:trace contextRef="#ctx0" brushRef="#br1" timeOffset="47211.5315">3384 6685 801 0,'0'0'46'0,"23"18"252"0,12-3-40 15,-15-15 3-15,7 25-22 0,2-7-38 16,42 28 86-16,-38-18-187 0,2 10-5 15,66 101 125-15,-70-83-176 0,-4 5-26 16,0 3 5-16,18 65-5 16,-20-16 19-16,-19-12 44 15,-6-59-48-15,0-3 14 0,-27-4-21 0,27-3-10 16,-37-4-15-16,-8 14-96 0,22-28-62 16,-6-5-116-16,0-5-165 0,2-4-125 15,2 0 1-15,-12-55-275 0</inkml:trace>
  <inkml:trace contextRef="#ctx0" brushRef="#br1" timeOffset="47626.6596">3901 6632 1339 0,'0'0'46'0,"20"0"47"16,-1 0 358-16,2 0-308 0,-5 0-8 0,17 0 85 15,-16 0-150-15,-1-14-15 16,-1 14-34-16,3 0-2 0,-3-14-14 0,12 14-12 15,-17-10 2-15,-2 10 3 0,1 0 4 16,1 0-20-16,-6 0 15 0,11 18-2 16,-13-18 21-16,4 23-14 0,-6-23 5 15,2 30-9-15,-2 8-4 0,0-21 15 16,0 3-10-16,-27-1 8 0,27 0-9 16,-19-4-5-16,3 12 16 0,16-13-6 0,-17-4 2 15,17 0-5-15,0-2-6 16,0-2 3-16,0 5-2 0,0-5 7 0,0-5-11 15,29 1-27-15,-29-1-39 0,52-1-240 16,-31 0-13-16,1 0-130 16,7 0-60-16,0 0 66 0</inkml:trace>
  <inkml:trace contextRef="#ctx0" brushRef="#br1" timeOffset="53585.7566">3138 7252 1336 0,'0'0'115'0,"0"0"62"16,0 0 70-16,0 0 62 0,0 0 170 15,0 0-277-15,0 0-13 0,0 0-20 0,0 0-1 16,0 0 9-16,0 0 171 0,0 0-156 16,0-16-39-16,0 16-5 0,0 0 29 15,0 0 18-15,0 0-123 0,0 0-23 16,0 0 17-16,0 0 74 0,0 0-43 15,0 0 64-15,0 0-110 0,0 0-3 16,0 0-22-16,0 0 7 0,0-12-11 16,0 12-13-16,0-16-65 0,16 16 4 15,-16-17 6-15,0 17 57 0,17-14 64 16,-5 1-77-16,-1 8 8 0,-3-2-43 16,4 1-2-16,9 3 50 0,-11 3-7 0,7-1-21 15,-1 1-32-15,-1 0 34 0,1 0 26 16,18 0 9-16,-24 26-59 0,4-26 22 15,-3 27 38-15,-5-7-74 0,6 30 8 16,-12-29 26-16,4 8-12 0,1-2 17 16,-5 1 23-16,0-3-39 0,0 19 16 15,-19-24-42-15,19 2 75 0,-17-4-7 16,17-4 33-16,-35 14-23 0,35-13-18 16,-25-3-24-16,9-2 12 0,-1-2-4 15,1 2 4-15,-19 0-9 0,22-7 36 16,-5-3-47-16,1 0 41 0,7 0-17 0,-9 0-13 15,9 0 0-15,4 0 5 0,-3-18 30 16,7 18-68-16,-2 0 94 0,0-15-65 16,0 15 42-16,4 0-30 0,0-11-21 15,0 11 47-15,0-11-104 0,0-2 66 16,0 6-26-16,0-2 34 0,0-1 35 16,0 1-5-16,0-6 12 0,0 5-42 15,0 5 21-15,0-3-42 0,0 4 24 16,16-8-69-16,-16 7 61 0,17 2 35 15,-17-1-1-15,21 3 21 0,-7-2-53 16,17 3 8-16,-12 0 13 0,4 0 3 16,-7 0 9-16,9 20-29 0,18-5 42 0,-20-15 8 15,-4 20-58-15,-1-8 47 0,-1 0-41 16,3 0-21-16,13 8 55 0,-18-9-61 16,-7-2 15-16,5-4-63 0,-7 0-74 15,0-1-136-15,0-2-619 0,-6 1 287 16,0-3-152-16,0 0 17 0,0 0 96 15</inkml:trace>
  <inkml:trace contextRef="#ctx0" brushRef="#br1" timeOffset="55431.9773">2561 8770 1893 0,'0'-13'112'0,"0"-2"71"15,0 0 61-15,0 3-2 0,0-4 136 16,0 9-273-16,0 1-71 0,0 3-32 16,0 3 18-16,0 0 11 0,21 19 165 15,-21 10-88-15,27-4 31 0,-27 4-26 16,22 5 7-16,-7 3 20 0,14 46 44 15,-15-39-154-15,3-1-13 0,-3-2-23 16,1 0 13-16,14 32 24 0,-15-43-22 16,1-2-4-16,-3-2-29 0,-2-4-53 0,-1-3-92 15,7 3-422-15,-14-18 172 16,-2-4-176-16,0 0-116 0,0 0-39 0,-31-25 167 16</inkml:trace>
  <inkml:trace contextRef="#ctx0" brushRef="#br1" timeOffset="56306.2871">2468 8726 1113 0,'0'-2'60'16,"0"0"3"-16,0 2 79 0,0 0-5 15,0 0 11-15,19 0 157 0,-19 17-174 0,0-17-24 16,0 28-11-16,0-13-1 0,0 22 23 16,0-18-92-16,-23 1-19 0,23-2 0 15,0-2-2-15,-21 0 8 0,7 9-7 16,14-15-3-16,-10-4-3 0,10 1 6 16,0-3 11-16,0-3 4 0,-7-1 17 15,7 0-26-15,0 0 0 0,0 0 1 16,0-18-7-16,0-17 51 15,0 17-38-15,0-19-15 0,0 15 12 16,0-2-9-16,0-2 12 0,0-4-2 0,0-1-17 16,17-27-6-16,-17 33-3 0,21 1 8 15,-21 6-9-15,18 0 7 0,3 5-10 16,-9 9 6-16,5 2 1 0,1 2 1 16,1 0-11-16,2 0 13 0,22 19-5 15,-18 1 14-15,2-20-11 0,-7 23 14 16,3-23 10-16,14 34 29 0,-18-22-31 15,-7 0 2-15,3-1-5 0,-7-1 7 16,2-1 19-16,9 7 16 0,-11-13-38 0,-4 1-9 16,3 0-10-16,-1-3-2 15,0 2 9-15,-4 1 4 0,-2-2-8 0,0 0 7 16,0 2-8-16,0-1 5 0,0 12 11 16,-16-9-14-16,16 1 2 0,-21 3-3 15,21 2-12-15,-21-1 14 0,-10 11-12 16,11-11 24-16,1 2-6 0,0-2-2 15,-1 0 1-15,-28 6-1 0,27-10 0 16,-3 3 7-16,7-5-11 0,-6-2 0 16,7 0-3-16,-15 1-12 0,18-4 7 15,1 0 11-15,4 0-5 0,-3 0 3 0,5-17-8 16,-4 17-24-16,10-20 12 0,0 20 17 16,0-14-10-16,27 14 7 15,-2-17 1-15,-25 2 11 0,26 6-13 0,-7 2 8 16,2-2-10-16,-5 2-8 0,26-3 26 15,-22 2 5-15,-1 3-2 0,-3 3 0 16,-7-5-17-16,1 5 4 0,-2-6 7 16,-8 3 6-16,0-1-26 0,0-1-18 15,0 1-21-15,-18-8-135 0,18 6 92 16,-23 0 11-16,23 1 27 0,-31 1 14 16,16-1 15-16,-18-5 1 0,17 6 13 15,5 2 21-15,1 1-4 0,4 1 0 0,6 0 13 16,-8-1 3-1,8 3-14-15,0 0 11 0,0-3-4 16,0 1-1-16,29-2-2 0,-29 0-15 0,51-7 3 16,-30 6-6-16,0-2 1 15,-5 1 3-15,1 1-34 0,-3 4-18 0,3-3-199 16,-17 4-13-16,0 0-170 0,0 0-37 16,0 0-62-16</inkml:trace>
  <inkml:trace contextRef="#ctx0" brushRef="#br1" timeOffset="56980.3392">3225 9780 1489 0,'2'-14'196'15,"-2"6"-28"-15,0 1 44 0,0-4-42 16,0 2-20-16,-21-1-31 0,5-8 45 16,16 10-107-16,-25 0-11 0,12 5-4 0,-3 3 4 15,-23 0 9-15,20 0-48 0,-2 22-2 16,5-22 8-16,-1 29 32 15,3-10 1-15,-9 17 46 0,15-14-60 0,2-1 3 16,1-1 4-16,5 1-10 0,-2-3-9 16,2 12-4-16,0-17-16 0,0 1 17 15,0-5 4-15,23 0-8 0,-6 2 7 16,-17-6-12-16,16-3-3 0,-6-1 3 16,3-1-1-16,1 0-7 0,17 0 24 15,-12-22-4-15,0 22-5 16,28-49 1-16,-37 35-31 0,-1-3-23 15,-1-1 16-15,0-14 11 0,-6 18 18 0,2 2 1 16,-4 1-18-16,3 4-11 0,-1 7 5 16,-2-5-46-16,0 5 46 0,0 0 8 15,0 0 5-15,0 25 14 0,20-6 4 16,-1-19-2-16,-3 25-7 0,1-11-30 16,2-2-47-16,-1 0-95 0,17 7-421 15,-10-10 116-15,0 1-76 0,-4-5-22 16,3-1 93-16</inkml:trace>
  <inkml:trace contextRef="#ctx0" brushRef="#br1" timeOffset="62194.2092">5472 7506 1945 0,'14'0'10'0,"1"0"22"16,7 0 136-16,-13 0-48 0,-3 0 10 15,2 0-19-15,-2 10 9 0,-2-10-7 16,-2 9 133-16,-2 2-81 0,0-6 37 16,-22 5-8-16,22-1-30 0,-73 8 20 15,36-9-153-15,-6-2-13 0,-5 1-21 16,-3-4-9-16,1-2 12 0,-39 0-63 15,48-1-36-15,10 0-74 0,4 0-90 0,10 0-82 16,7 0-165-16,-5 0-909 0,15-17 824 16</inkml:trace>
  <inkml:trace contextRef="#ctx0" brushRef="#br1" timeOffset="63351.9427">5517 7551 1595 0,'2'1'120'0,"-2"-1"52"0,0 0 36 16,0 0-35-16,0 0-58 0,-23 0 5 15,23 0-87-15,-24 0-3 0,9 0-6 16,-8 0-4-16,1 0-15 0,-36 0 1 16,31 0-1-16,-6 0 15 0,2 0-12 15,-2 13-1-15,2-13 6 0,-25 0 13 16,29 0-2-16,0 0-2 0,2 0 4 16,7 0 22-16,-11 0 88 0,21 0-48 15,-1 0-21-15,5-14-25 0,0 14-6 16,4 0-30-16,23-11-21 0,-23 11-8 0,31 0 24 15,-6-8 11-15,6 8-11 0,2-5-2 16,41 5-3-16,-37 0 11 0,3 0 7 16,1 0-2-16,-6 0-4 0,33 16 25 15,-43-16-12-15,2 0 8 0,-4 16-11 16,-5-16-8-16,-7 0-2 0,3 11 34 16,-14-11-12-16,0 0 11 0,0 0-34 15,0 0 11-15,-21 0-27 0,-10 0 6 16,9 0-15-16,-5 0 3 0,-8 0-29 15,-2 0-7-15,-34 0-56 0,38 0 61 16,2 0 8-16,2 0-15 0,11 0 9 0,5 0 11 16,-5 0-15-16,16 0 22 0,2 0-3 15,0 0 7-15,0 0 7 0,20 0 1 16,-1 0-41-16,-19 0-64 0,29 0-102 16,-13 0-207-16,1 0-123 0,18 0-529 15</inkml:trace>
  <inkml:trace contextRef="#ctx0" brushRef="#br1" timeOffset="63704.2482">6664 6903 1340 0,'11'-7'33'0,"-1"2"3"0,-6 2 1 16,-2 1 0-16,0 1 23 0,-2 1 251 0,0 18-101 16,-33-18-23-16,13 41-51 0,-5-11-10 15,-4 6-12-15,-37 52 35 0,31-36-107 16,-1 5 2-16,3 1-7 0,4-3 11 15,-16 52 0-15,30-58-11 0,3-1-8 16,4-5 3-16,4-3 8 0,4-2-5 16,0 29 28-16,20-35-40 0,-20 1 4 15,31-4-12-15,-8-3-9 0,0 0 8 16,37 14-23-16,-29-23-34 0,4-4-79 16,-2 1-74-16,0-6-75 0,27 1-543 15,-31-5 309-15,-4-4-17 0,-7 0 122 0,-1 0 125 16</inkml:trace>
  <inkml:trace contextRef="#ctx0" brushRef="#br1" timeOffset="64459.304">8527 6750 796 0,'-2'0'16'16,"2"0"18"-16,0 11 217 0,18-11-26 15,-18 9 49-15,21-9-10 0,-21 16-18 16,56 15 83-16,-31-9-200 0,4 6-5 15,0 6 3-15,68 106 200 0,-66-85-253 16,0 6-10-16,-6 3-23 0,24 57-13 16,-30-64-22-16,-5-4 1 0,-1 1 18 15,-5-8-12-15,-2 30 13 0,-6-45 1 16,0-1-18-16,0-4-10 0,-33-5-85 16,33-4-111-16,-60 9-410 0,31-19 129 15,0-3-83-15,-2-4-38 0,-4 0 93 16</inkml:trace>
  <inkml:trace contextRef="#ctx0" brushRef="#br1" timeOffset="65147.6268">9182 6621 1255 0,'0'0'42'0,"25"0"146"15,-4 0-32-15,24-8 286 16,-35 3-326-16,7 5-34 0,-3 0-18 16,3 0-20-16,22 0-38 15,-28 0-10-15,9 0 4 0,-11 15 2 16,-3-15 1-16,-4 0 2 0,-2 20-2 0,0-20-6 15,0 34 11-15,0-20-2 16,-19 1 10-16,19 2-6 0,-25 0 6 16,-4 21 6-16,13-20-11 0,-3 3-2 0,5-2-7 15,-1 2 0-15,5-5 3 0,-9 13 13 16,13-16 1-16,6-1 1 0,0-4 15 16,0 1-1-16,0 6 23 0,17-9-42 15,-17 3 9-15,18-6-8 0,-18 3 9 16,25-3-3-16,12 3-13 0,-16-6-9 15,2 0-7-15,0 0-34 0,3 0-59 16,20 0-338-16,-28 0 15 0,-5-17-79 0,-1 17-20 16,-3 0 85-16</inkml:trace>
  <inkml:trace contextRef="#ctx0" brushRef="#br1" timeOffset="67094.4673">7200 7034 1141 0,'12'0'44'15,"-12"0"40"-15,13 0 52 16,-13 15 60-16,0-15 237 0,0 0-216 0,0 11-10 16,0-11-30-16,0 17-9 0,0 4 93 15,-23-8-175-15,23 1-14 0,-21 2-23 16,21-1-29-16,-23 1 2 0,11 18-2 15,-7-19-18-15,9 0 5 0,2-1-12 16,8-3-4-16,-11 0 12 0,7 5-1 16,0-9 3-16,4-1 0 0,-2-1-19 0,2-2 3 15,0 2-70-15,0-5 49 16,0 1 10-16,0-1 15 0,0 0 18 0,17 0-10 16,1 0 9-16,-18 0-11 0,25 0 6 15,-8-14-24-15,1 14 13 0,3 0-8 16,24 0 37-16,-22 17-20 0,2-17 25 15,0 30-13-15,-5-12 21 0,22 25 91 16,-26-21-68-16,-1 1 2 0,-3 4 23 16,-8 0-13-16,-4 0 31 0,0 24 32 15,-25-26-95-15,25-2-34 0,-37-3 6 16,15 0-34-16,-1-5-37 0,-19 3-237 0,20-13 79 16,1-5-76-16,0 0-72 15,3 0-199-15,-11-23-723 0,19-13 786 16</inkml:trace>
  <inkml:trace contextRef="#ctx0" brushRef="#br1" timeOffset="67283.4812">7764 6992 1570 0,'10'0'3'0,"-5"18"69"0,-1-18 82 16,-4 0 79-16,0 11 300 0,-27 2-195 15,-31 3-153-15,25-9-129 16,-6 3-19-16,-5 1-45 0,-1-3 8 0,-1-1-19 16,-45 8-247-16,48-9-52 0,6 0-228 15,6-1-90-15,8-5 7 0,-2 0 154 16</inkml:trace>
  <inkml:trace contextRef="#ctx0" brushRef="#br1" timeOffset="85922.4513">7799 7362 1406 0,'6'0'162'0,"-1"0"281"15,-3 0-25-15,-2 0-135 0,0 0-50 16,0 0-45-16,0 0-31 15,0 0 26-15,0 26 7 0,0-3 98 16,0-7-186-16,0-2-43 0,14 4-17 16,-14 1-22-16,0-1 22 0,21 13-22 15,-21-17-21-15,16-1-10 0,-16 3 17 16,13-5 23-16,-9 4-10 0,-4-10 22 16,8 0-37-16,-6-2 37 0,-2-1 5 15,2-2 22-15,0 0 237 0,0 0-192 16,0 0-15-16,-2 0-94 0,0-19 64 15,3-6-10-15,-1 9-74 0,-2-5-7 16,4-2-29-16,-2-2 33 0,4 2 23 16,6-25 16-16,-5 28-54 0,1 1 13 0,2 4 4 15,1 4 0-15,3 1 4 16,19 3 32-16,-14 7-60 0,6 0 37 0,-5 0-21 16,5 25 58-16,29 7 32 0,-32-14-56 15,5 5-37-15,-4 1 1 0,-2 0-9 16,-1 0 0-16,9 21 70 0,-18-27-38 15,11 31-66-15,-20-35-37 16,1-9-71-16,-3 1-126 0,0-2-161 16,0-3-731-16,0-1 432 0,-21 0 26 0,21 0 177 15</inkml:trace>
  <inkml:trace contextRef="#ctx0" brushRef="#br1" timeOffset="86518.8176">8388 6917 1604 0,'0'-4'69'0,"0"0"70"0,0-2 71 15,0 2 55-15,0-2 195 0,0 4-282 16,0 0-16-16,0-1-38 0,21 0 13 16,-21-1-51-16,0-1 32 0,21 2-117 15,-21 0 30-15,0 0-37 0,16 1-3 16,-16 1 7-16,13-2-1 0,5 2-4 0,-5 1 18 15,-1 0-36-15,0 0 15 16,19 0-20-16,-18 0 18 0,-3 0-6 0,-2 16 18 16,1-16 2-16,-5 0-9 0,4 19 15 15,-8-3 0-15,0-16 26 0,0 16-35 16,0-6 11-16,-23 6-3 0,23-8-6 16,-22-2 2-16,22-1 18 0,-25 2-36 15,25-1 25-15,-17-4-23 0,17-1 11 16,-8 2-10-16,8-3 6 0,0 0 4 15,0 0-21-15,0 4 9 0,0-1 14 16,21 1 36-16,-21 2-11 0,25 0 60 16,26 24 142-16,-34-16-163 15,20 14 85-15,-25-14-89 0,-1-1-25 16,-11 0 21-16,4-1 1 0,-4 5 23 0,-23 5 29 16,-45 15-71-1,10-16 5-15,23-18-59 0,4 3-47 16,0-3-91-16,-17-3-425 0,30 0 189 15,1 0-54-15,5-18-123 0,12 18-133 16,0-17 18-16</inkml:trace>
  <inkml:trace contextRef="#ctx0" brushRef="#br1" timeOffset="91839.8449">7772 8114 2403 0,'0'-10'32'16,"0"1"40"-16,0 3 39 0,0 2 189 0,0 2-186 16,0 1-22-16,0 1 34 0,0 0 72 15,0 22 378-15,0 13-281 0,21-12-67 16,-21 7-58-16,19 7-24 0,-19 3-68 15,33 42 26-15,-19-37-62 0,3 3-15 16,3 1 39-16,-1 0-35 0,18 37-35 16,-18-44-8-16,-3-2 6 0,1-5 27 15,-3-4 29-15,-3-6-38 0,5 16-113 16,-7-26-45-16,-7-6-53 0,2-3-216 0,-4-2-142 16,0-4-132-16,0 0-996 15,-19-33 1005-15,19 33 188 0</inkml:trace>
  <inkml:trace contextRef="#ctx0" brushRef="#br1" timeOffset="92767.9265">7710 7972 690 0,'0'0'65'15,"0"21"97"-15,0-21 106 0,0 20 60 16,0 3 243-16,0-6-387 0,0 0-23 15,0 1-19-15,0 0 1 0,-18 19 127 16,18-17-148-16,-23 0-18 0,23 1-29 0,-17 0-33 16,17-3-25-16,-10 17 3 15,10-20-20-15,0 0 22 0,0-3-41 0,0-1 25 16,0-4 8-16,0 3 5 0,0-7 19 16,0-1 4-16,0-2 6 0,0 0 10 15,0 0-49-15,0-22-22 0,0 22-10 16,0-25 24-16,0 7-12 0,0-1 10 15,17-28 5-15,3 20-4 0,-20-3 3 16,25-1 1-16,-15 3-7 0,-10-2 2 16,36-18-15-16,-36 26 9 0,14 6 9 15,-6 3-31-15,3 7 16 0,11 2-35 16,-11 4 57-16,3 0-4 0,3 0-21 16,-1 29 23-16,1-29-25 0,20 46 17 0,-22-30 3 15,3 5 16-15,1-4 3 0,-5 2-18 16,1-1 12-16,12 16-7 0,-17-18-21 15,0-2 20-15,-1-2-17 0,-3-1 21 16,0 5 17-16,-4-10-16 0,-2-2-7 16,0-1-3-16,2 1-2 0,-2-4 15 15,0 5 47-15,0-5-38 0,0 3 16 16,0 0-28-16,0 1 21 0,-23 3-2 16,23-4 3-16,-16 1-33 0,1 1 7 15,1 0 14-15,-5-2-32 0,-18 4 22 0,14-5-31 16,1-2 22-16,-3 0 18 0,0 0-29 15,-23 0 12-15,26 0-12 0,-1 0 8 16,4-19 0-16,1 19-2 0,-1 0 0 16,-4-13 58-16,15 13-37 0,6 0 13 15,-4 0-16-15,6 0-5 0,0 0 36 16,0 0-36-16,0 0-12 0,20 0-3 16,-20 0-15-16,19 0 23 0,14 0-6 15,-16-14 29-15,5 14-42 0,3 0 9 16,-2 0 7-16,2 0-20 0,14 0 51 15,-22 0-15-15,-3 0-25 0,-2 0 20 0,-3 0 0 16,-1 0 156-16,-8 0-79 0,0 0 31 16,0 0-87-16,0 0-1 15,0-23-15-15,-29 7-43 0,2 16 3 0,9-23-3 16,-3 8-12-16,0 1 22 0,1 1 28 16,-13-12-29-16,16 14 33 0,7 2-8 15,-1 0-1-15,11 4 0 0,-4-2-58 16,4 5 60-16,0-1-42 0,25 2 24 15,-25 1-27-15,29-1-32 0,4 1-65 16,-14-2-12-16,-1 2-42 0,-1 0-90 16,-5 0-52-16,-12 0-59 0,17 0-798 15,-5 0 543-15,-12 0 123 0</inkml:trace>
  <inkml:trace contextRef="#ctx0" brushRef="#br1" timeOffset="94378.7008">8130 9369 1615 0,'10'0'180'0,"-6"0"-1"16,-4 0 52-16,3-14-26 0,-1 14-5 0,0 0-30 15,-2-15 84-15,0 15-166 0,0-7 40 16,0 7-113-16,0 0-28 16,0 0 17-16,0 0-20 0,0 0 7 15,0 0-1-15,0 0 18 0,0 0 4 16,0 0-21-16,0 0 28 0,0 0 33 16,0 0 11-16,0 0 35 0,0 0 4 15,0 0 50-15,0 0 29 0,0 0 88 16,0 0-138-16,0 0-37 0,0 0-22 15,0 0-30-15,0 0-18 0,0 0 11 16,0 0-10-16,0 0-45 0,0 0 53 0,0-15-69 16,-19 15 68-16,19-14-31 0,0 14 39 15,0-10-26-15,-16 1 43 16,16 2-31-16,-13-14 128 0,13 8-127 0,-10 0 41 16,4-3-21-16,1 0-1 0,-3-11 61 15,4 13-69-15,0 3-15 0,0 2 15 16,2 2-33-16,0 2-26 0,2-2-37 15,0 6 42-15,0 1 47 0,0 0-32 16,0 0 1-16,0 26 1 0,0-8 12 16,0 2 0-16,0 5 38 0,20 4-49 15,-20 7-21-15,17 37 26 0,-3-35-40 16,-14-1 45-16,13 1-36 0,-13-2 20 0,16 26 34 16,-7-37-40-16,-9-1 48 15,10-1-43-15,-10-7 9 0,6 0 8 0,0 6-24 16,-6-14 4-16,2-1 39 0,-2-4-6 15,2-2 10-15,0-1 67 0,-2 0-81 16,0 0 38-16,0-26-26 16,0 26-58-16,0-22 37 0,0 5-21 15,0-20 15-15,0 21 14 0,0-6-43 16,0 1 33-16,0 3-31 0,23-1-15 16,-6-17-1-16,-17 19 5 0,22-1 10 15,-22 5 53-15,25 4-49 0,2-8 42 16,-6 17-87-16,-3 0 82 0,5 0-48 0,2 0 7 15,-2 32 25-15,26 0-38 16,-26-11 49-16,-6 2-19 0,-1-2 36 0,-6 1 0 16,3 23-25-16,-13 2-44 15,0-7 56-15,-25-19-6 0,9-3-37 16,16-2 34-16,-34-5 15 0,12-2-33 16,-22 7-105-16,20-14 47 0,-5 2-40 15,4-4 5-15,-2 0-83 0,-14-23-576 16,24 23 246-16,-2-22-69 0,7 22-102 15,2-29-57-15,3 13 63 0</inkml:trace>
  <inkml:trace contextRef="#ctx0" brushRef="#br1" timeOffset="105313.0461">13205 5743 1458 0,'0'18'-15'0,"16"-18"23"0,-16 0 25 16,0 12 70-16,21-12 35 0,-21 13-1 0,35 12 68 15,-16-11-159-15,1 3-11 16,-3 2-9-16,4 2 0 0,14 20 7 15,-17-21-26-15,-1 2-10 0,-1-2 2 0,-3-2 4 16,-3-1-3-16,11 8 9 0,-13-17-8 16,0-1 3-16,-4-1 6 0,3-2-5 15,-1-3 10-15,19-1 12 16,2 0-31-16,-9 0 4 0,3-17-6 16,6 17 4-16,2 0 9 0,2-18-6 15,47 7-5-15,-34 11 5 0,1-12-9 16,5 12-8-16,3-6-12 0,3 6-14 0,58 0-18 15,-52 0 35-15,0 0 17 16,2 0 3-16,2 0-4 0,67 0-12 16,-67 18 3-16,0-18-6 0,0 0 15 0,2 16-6 15,-2-16-2-15,62 11-25 0,-65 2 22 16,-1-13 3-16,2 9 5 0,0-9 12 16,-2 9-9-16,58-4-1 0,-56-4-5 15,-4 1 10-15,4-1 0 0,-4 1 18 16,53 3-6-16,-59-4-2 0,0 3-15 15,0-1 15-15,-5 0-4 0,1 2-1 16,43 4-8-16,-52-5 6 0,3 3 1 16,-3-2-3-16,-2 0 17 0,3 2-15 0,30 4 17 15,-37-6-21-15,-2 0 14 16,2-1-11-16,0-1-3 0,21 5 8 16,-29-5 0-16,4-2 3 0,-4 0-3 0,4 2-4 15,-4-2 2-15,27 1-8 16,-23-1 22-16,-5 1-11 0,3-1-1 0,0 1 10 15,2-1-22-15,29 0 5 0,-33-1-3 16,0 0 10-16,0 0 5 0,0 0-10 16,14-19 11-16,-18 19-7 0,-2 0 8 15,-3-13-3-15,1 13 0 0,1 0 6 16,18-12 18-16,-20 12-24 0,5-10 2 16,-4 10 2-16,1-4-13 0,-1 4 15 15,20-4-6-15,-24 2-5 0,-1 1 2 16,3 0 4-16,-5 0 11 0,2-1 23 0,5 0 23 15,-11 2-33-15,1 0 0 0,-3 0-1 16,2 0 5-16,0 0 28 0,-1 0-32 16,-3 0-11-16,0 0-7 0,0 0-6 15,0 0 5-15,4 0 25 0,-1 0-19 16,-7 0 0-16,4 0 0 0,0 0 10 16,0 0 100-16,-4 0-28 0,0 0 31 15,2 0 13-15,4 0-6 0,-4 0-16 16,7-18 77-16,-1 18-113 0,-6 0-7 0,6-25-9 15,-4 25-25-15,0-27 7 16,15-9 20-16,-7 16-43 0,-3-2-19 0,5 1-3 16,-6 1-11-16,17-20 6 0,-17 23-43 15,5-2-56-15,-9 7-65 0,2-2-109 16,3 3-79-16,-1-6-584 0,2 11 311 16,3 0 22-16,-5 5 143 0</inkml:trace>
  <inkml:trace contextRef="#ctx0" brushRef="#br1" timeOffset="108607.8834">1236 11683 594 0,'33'-22'41'0,"-2"5"21"16,-2-1 60-16,0 3 64 0,25-11 231 16,-31 16-209-16,-3 3-32 0,-5 4-19 0,-5 2 5 15,-2-2 1-15,-4 3 243 0,-4 0-172 16,-24 24 11-16,1-7-8 16,-161 150 571-16,130-117-685 15,3 7 0-15,-1 5-69 16,-45 68 66-16,51-57-126 0,1 3 8 0,10 8 44 15,-17 75-28-15,27-10 6 16,21-75 27-16,2 111-38 16,29-91-111-16,10-21-35 15,-16-42 17-15,26 17-182 0,-18-27 104 16,4-6-65-16,-2-3-34 0,2-2-64 16,27-6-506-16,-35-4 305 15,41-25-823-15</inkml:trace>
  <inkml:trace contextRef="#ctx0" brushRef="#br1" timeOffset="109160.5099">1588 12235 1632 0,'0'0'134'15,"35"-42"242"-15,-8 18-168 16,22-10-10-1,15-7-123-15,-16 15-35 16,26-7-3-16,-51 27-39 16,2 1-7-16,-3 2 1 0,-1 3 11 15,21 0-9-15,-26 20-8 16,25 24 3-16,-36-29 34 0,-1 4 9 0,-4-1 7 16,0 2 11-16,-29 19 28 0,29-20-40 15,-33 0-19-15,14 1-9 0,-2-3 0 16,1-1-11-16,-20 12-5 0,22-18 6 15,1 0 5-15,5-4-2 0,2 1-3 16,1 2-14-16,5-7 7 0,4 0 15 16,0 2 2-16,0-1 12 0,21 0 23 15,10 8 92-15,-13-4-53 0,5 1 34 16,4 1 11-16,2 1 8 0,35 17 55 16,-12 7-102-16,-11 1 45 15,-31-14-49-15,-5 1 12 0,-5-2 18 16,-50 44 72-16,19-46-206 0,-2 0 23 15,-6-2-2-15,-50 11 53 16,4-13-88-16,-14-3-308 16,62-11-144-16,22 0 117 0,11-28-137 15,0-16-1588-15,4 20 1613 16</inkml:trace>
  <inkml:trace contextRef="#ctx0" brushRef="#br1" timeOffset="109788.3176">2580 12323 1680 0,'0'0'98'16,"0"0"144"-16,0 0-161 0,0 0 128 15,20 0-72-15,-20 18-5 0,19-18 0 16,-19 18 23-16,25-18-14 0,-2 41 63 0,-11-27-131 16,17 74 120-1,-29-78-178-15,0 1-6 16,0 1 59-16,0-6-15 0,0-3 76 16,0 1 39-16,0-2 59 0,0-1-20 15,-15-1 101-15,15 0-291 16,0-19-44-16,0-1 35 0,0 20 13 15,0-25 0-15,0 9-13 0,0 0 0 16,36-109-86 0,-18 111 67-16,-5 2-10 15,7-10 19-15,-9 14 22 0,-1 3-22 16,2 3-25-16,3 2 14 0,-1 0 2 16,13 19 42-16,-12-19-59 0,-1 25 3 15,-1-9-13-15,-1 1 30 0,9 21-11 0,-13-20 26 16,-2-2-23-16,0-3 43 0,0-1 2 15,-1-3-25-15,1-2 18 0,-6 0-24 16,2-7 4-16,-2 0 54 0,0 0-25 16,0 0 31-16,0 0-58 0,0-18-5 15,0 18 1-15,0-22 12 0,0 22-20 16,23-49-30-16,-23 31-3 0,24 1 35 16,-24 0 20-16,29 2-20 0,-12 3 8 15,18-6-72-15,-18 18 78 0,-1 0 3 16,1 0-9-16,3 0-1 0,7 30-32 0,-16-30 62 15,5 33-8-15,-6-14-57 16,-5 3 43-16,1-3-46 0,-2 20-22 0,-4-20-31 16,0-3-61-16,0-4-152 0,0-1-66 15,0-5-52-15,0-1-670 0,0-5 425 16,0 0 34-16,0 0 179 0</inkml:trace>
  <inkml:trace contextRef="#ctx0" brushRef="#br1" timeOffset="110221.8803">3543 11669 2089 0,'10'-3'35'15,"1"-3"36"-15,3-1 49 0,7-2 32 16,24-11 117-16,-20 12-191 0,2 1-24 16,2-1-15-16,-2 3-16 0,0 1-5 15,20 1-4-15,-26 3-5 0,-2 0 2 16,-5 0-2-16,-2 0 22 0,-7 0 1 0,-1 23 34 16,-4-2-31-16,0-6 5 0,0 4 4 15,-21 0 3-15,-2 28 9 0,23-22-29 16,-25 1-5-16,11-1 20 0,0-1-1 15,-1-3 1-15,3 19 10 0,-7-25-41 16,11-2 7-16,2-2 5 0,1 2 3 16,5 3-1-16,0-9-23 0,0-3 13 15,0 2-17-15,21-3 26 0,-21-2-1 16,23 0-14-16,4-1-46 0,-11 0-80 16,1 0-31-16,1-22-83 0,18 22-354 15,-20-22 212-15,-4 22-101 0,1-14-29 16,-5 14-32-16,0-10 128 0</inkml:trace>
  <inkml:trace contextRef="#ctx0" brushRef="#br1" timeOffset="111053.4504">4205 11891 1588 0,'0'17'42'0,"22"28"187"15,-22-23-54-15,21 2 3 0,-21 5-12 16,23 2-18-16,-23-1-29 0,31 29 17 15,-21-31-103-15,-2-3-3 0,3-2-21 16,-11-3 9-16,14 14-23 0,-10-22-53 16,-4-2-77-16,2-1-111 0,0-3-100 0,-2-3-146 15,0-2-480-15,0-1 614 0,0 0 196 16</inkml:trace>
  <inkml:trace contextRef="#ctx0" brushRef="#br1" timeOffset="111189.603">4405 12159 1457 0,'21'0'98'15,"-21"-7"85"-15,12 7 69 0,-12-5 290 16,0 5-345-16,0 0-49 0,0 0-38 16,-21 0 11-16,21 0-34 0,-66 0 26 0,37 0-107 15,-4 0-10-15,-4 14-27 0,6-14-40 16,-31 0-203-16,39 0 67 16,3 0-40-16,3 0-113 0,5 0-154 0,3 0-47 15,7 0-292-15</inkml:trace>
  <inkml:trace contextRef="#ctx0" brushRef="#br1" timeOffset="111935.0794">5108 11841 1644 0,'12'0'92'0,"-12"0"11"15,6 0 56-15,-6 0 7 16,0 0 8-16,7 0-18 0,-3 23 115 0,-4-8-162 16,0-3-14-16,0 0-53 0,0 7-18 15,0 0-8-15,-21 19-6 0,21-18 1 16,0 0-10-16,-16-1 8 0,16 0-14 15,-13 6-5-15,13-14 12 0,0-2-1 16,0-2 3-16,0-2-8 0,0-3 6 16,0 1 42-16,0-3-37 0,0 0-3 15,0 0-4-15,0 0-5 0,0 0 7 16,0-18-2-16,0 18 0 0,29 0 10 16,-12-19-12-16,1 19-4 0,32-13 7 15,-23 13 19-15,4 0 0 0,-2 0-3 0,-2 0 7 16,33 24 40-16,-36 9-12 0,-3-12 39 15,-4 1-15-15,-1 2 30 0,-8-1-21 16,3 25-16-16,-11-25-45 0,0 1-7 16,0-3 23-16,-31-3-23 0,31-2-6 15,-52 8-30-15,29-14-52 0,1-6-78 16,-5-4-110-16,4 0-94 0,-21-19-601 16,26 19 397-16,-1-30-10 0,5 12 127 15,1-5 121-15</inkml:trace>
  <inkml:trace contextRef="#ctx0" brushRef="#br1" timeOffset="112166.4938">5749 11701 2015 0,'12'0'54'0,"-6"0"66"16,-6 17 429-16,-27-17-353 15,9 15 7-15,-13-15 11 0,-6 15-14 16,-61 3 68-16,38-9-183 0,-2-2-28 15,-4 1-18-15,0 0-66 0,-54 5-125 16,69-8 22-16,3-2-65 0,11 1-95 0,6-1-139 16,10 1-203-16,-4-1-688 0,23-3 831 15</inkml:trace>
  <inkml:trace contextRef="#ctx0" brushRef="#br1" timeOffset="112626.7213">5829 12186 1466 0,'-12'0'40'0,"12"0"111"0,-6 0-26 15,6 0 24-15,0 0 33 0,0 0 12 16,0 17 136-16,0-3-215 0,0-1-13 16,0 3-18-16,18-2 17 0,-18 2-14 15,0 16 40-15,13-17-80 0,-13 1-17 16,0-5 21-16,0-2-7 0,10-3 39 16,-10 2 186-16,0-7-66 0,0 0-11 15,0-1-66-15,0 0 28 0,0-18-95 0,0 18-57 16,17-21-16-16,-17 21 18 0,0-28 9 15,0 11 0-15,0-20-48 0,18 16 37 16,-18 0-26-16,25 2 5 0,-4 0 44 16,16-13-83-16,-16 20 43 0,-1 5-29 15,5 5 60-15,-2 2-21 0,-1 0-3 16,22 27-1-16,-23-27 25 0,1 35-21 16,-7-14 44-16,1-1-60 0,-3 3 11 15,3 19-44-15,-7-24 23 0,-5-2-95 16,0-3-61-16,0-2-103 15,-4 2-663-15,0-13 564 0,0 0-736 0,0 0 539 16,0-21 197-16</inkml:trace>
  <inkml:trace contextRef="#ctx0" brushRef="#br1" timeOffset="113173.8484">6549 11561 1569 0,'0'0'101'0,"0"0"-17"16,0 0 36-16,0 0-27 0,16 0 0 15,-16 0 3-15,19 0 72 0,-19-14-102 16,18 14-13-16,-18 0-22 0,17-17-7 16,10 4-2-16,-13 13-17 0,3-11-11 15,3 11 9-15,-3-10 5 0,2 10 2 16,18-4-2-16,-21 4-11 0,-1 0 1 16,-3 0-1-16,-1 22 3 0,-1-22 1 0,-2 21 39 15,-8 4 2-15,0-10 1 0,0 2 8 16,-18 1-8-16,-9 18 12 15,27-21-45-15,-31 0-6 0,14 2-7 0,3-7 17 16,1 1-22-16,1 1 8 0,-7-6-7 16,19-2 14-16,-8-1 1 0,8-3 7 15,0 0-5-15,0 0-10 0,0 0 3 16,0 0 13-16,0 0-4 0,21 0 1 16,-21 0-5-16,20-13 8 0,-20 13-2 0,21 0 6 15,-7 0 5-15,-1 0-21 16,20 20 44-16,-23-2-37 0,3-3 14 0,-7 3-17 15,2-1 17-15,-8 19 73 0,0-19-20 16,-23 2-27-16,23-3-10 0,-37-1-11 16,19-4-32-16,-34 8 11 0,25-13-47 15,4-2-34-15,-28-1-407 16,38-3 222-16,13 0-147 0,0-19-131 16,0 19-70-16,23-20-241 0</inkml:trace>
  <inkml:trace contextRef="#ctx0" brushRef="#br1" timeOffset="113735.2095">7032 11208 1082 0,'-2'-1'-8'16,"0"1"-2"-16,2 0 93 0,0 0 71 0,0 0 83 16,27 25 14-16,-27-25-1 0,48 44 62 15,-30-27-208-15,5 7-18 0,0 3 7 16,6 7 3-16,-5 6 15 0,36 51 168 15,-27-36-122-15,-2 9 6 0,3 5-32 16,-1 3 2-16,-4 1-34 0,16 72 65 16,-33-71-97-16,-7-5 17 0,-5-6 33 15,0-4-35-15,-71 43 83 0,40-60-131 16,-10 0 37-16,-2-3-26 0,-7-4 1 16,0-4 17-16,-43 16-64 0,52-30-91 15,2-3-79-15,6-5-106 0,8-7-118 0,8-2-62 16,1-23-828-16,16 23 596 0,0-29 55 15,0 9 206-15</inkml:trace>
  <inkml:trace contextRef="#ctx0" brushRef="#br1" timeOffset="114422.6321">8281 11275 959 0,'6'0'75'16,"-6"0"95"-16,0 23 56 15,0-23 25-15,-23 66 138 0,-16-34-247 16,12 7 11-16,-4 8-3 0,-76 110 346 16,67-100-358-16,-1 3-28 0,2 2-8 15,-34 63 57-15,42-65-96 0,-2 1-31 16,7-1 0-16,3-1 0 0,-14 47-9 16,22-59 7-16,5 4-10 0,1-6 16 15,7 2-18-15,2-4-17 0,0 35-14 16,0-43-1-16,31-4 12 0,-31-4-43 15,36-4-40-15,-16-4-60 0,26 7-250 0,-26-18 175 16,9-1-38-16,0-1-54 0,-4-6-155 16,16 0-551-16,-24 0 586 0,-5-22 192 15</inkml:trace>
  <inkml:trace contextRef="#ctx0" brushRef="#br1" timeOffset="116372.3787">8388 11987 1885 0,'0'0'48'0,"0"0"184"0,17 0-45 16,-17 0 0-16,0 0-2 0,0-18 21 15,0 18 150-15,29-12-189 0,-29 12-5 16,0-14-14-16,29 14-36 0,-13-13-36 16,26 0-43-16,-24 13-23 0,5-7-1 15,4 3-15-15,-4 0 9 0,18-2-1 16,-22 4-12-16,3 2 16 0,-3 0-34 15,0 0 10-15,-5 0-7 0,17 22 4 16,-23 8 7-16,-2-11 32 0,-3 57 1 16,-3-50-5-16,-31 3-20 0,14-2 42 15,0-1-26-15,-30 16-27 0,24-22 7 16,0-2 24-16,1-5-12 0,-1-1-5 16,-10 3-26-16,20-10 3 0,5-1-29 15,8 0-10-15,-10-4 26 0,6 1 14 16,4 0 53-16,0-1-19 0,0 0 13 15,20 0-23-15,-20 0-16 0,50 0 64 16,-7 0 60-16,9 17-50 16,-29 5-43-16,-2-10-7 0,-7 5 10 15,-2 2-16-15,-5 1 11 0,-7 24 68 0,0-21-53 16,-29-4 22-16,8 0-57 0,-8-3 25 16,-6 0 21-16,-40 0-14 0,34-10-45 15,6-6-49-15,0 0-59 0,-44-29-522 16,61 29 347-16,5-21-102 15,13-4-836-15,0 12 604 0,0 1 161 16</inkml:trace>
  <inkml:trace contextRef="#ctx0" brushRef="#br1" timeOffset="116791.038">8963 12256 1579 0,'0'0'41'0,"0"15"416"16,0-15-253-16,0 15-33 0,23-7-27 15,2 19 108-15,-11-13-143 0,3 3 4 16,-3 2 13-16,1 0-40 0,1 2 5 16,11 16 3-16,-17-20-45 0,-6-3-9 15,3-3 7-15,-7-1 29 0,6 1 90 16,-6-10-25-16,0 3-11 0,0-4 10 15,0 0-54-15,0 0-38 0,-21-20-83 0,21-7 45 16,-16 11-31-16,16-5 19 0,0-1 17 16,0-24-4-16,0 22 20 0,0 0-12 15,0 2-40-15,22 0 68 0,-22 4-54 16,54-18 16-16,-31 32-23 16,12 4-4-16,-14 0 36 0,-1 19-3 15,5-19-17-15,2 25-18 0,-2-7-17 16,22 22 77-16,-26-16-31 0,-2 0 26 15,-5 0-29-15,1 2-22 0,-5 17-2 16,-6-25-40-16,-4-2-44 0,0-3-104 16,0-5-40-16,0-3-112 0,-21-5-490 0,1 0 261 15,20 0-13-15,-25-25 4 0,10 25 111 16</inkml:trace>
  <inkml:trace contextRef="#ctx0" brushRef="#br1" timeOffset="117221.6597">9478 11733 2101 0,'0'0'63'0,"-9"0"29"0,9 0 26 16,0 0 35-16,21-18 56 0,-21 18-114 15,25-22-5-15,-11 22-1 0,9-17 13 16,19 5 20-16,-20 12-99 0,3-16-15 16,-2 16-8-16,-3-11 6 0,-1 6-4 15,6 1-15-15,-13 4-4 0,-3 0-5 16,9 20 2-16,-16-20 29 16,2 23-6-16,-4-23-18 0,0 46 19 15,0-30 7-15,0 4-9 0,-16 1 3 16,16 1-2-16,0-1-16 0,-19 16 16 0,19-20 17 15,-14-1-3-15,14-1-2 0,0-6 9 16,-11 6-1-16,11-8-11 0,0 1-20 16,0-1 24-16,0-1-21 0,0-3 14 15,19 5 11-15,37-1-39 16,-13-7-204-16,-22 0 13 16,4 0-95-16,-3 0-104 0,20 0-642 15,-24-18 544-15,-7 18 158 0</inkml:trace>
  <inkml:trace contextRef="#ctx0" brushRef="#br1" timeOffset="118118.5551">9410 12340 1122 0,'0'8'208'0,"0"-8"246"0,0 0-220 16,0 0-20-16,14 0-27 0,-14 0-34 15,0 0-16-15,0 0 99 0,0 0-112 16,0 0-3-16,0 0-1 0,0 0 7 15,0 0 132-15,0 0-118 0,0 0-8 16,0 0 12-16,0 0 44 0,0 0-49 0,0 0 105 16,0 0-185-16,0-15-6 15,0 15-32-15,0-16-11 0,0 16-25 0,0-20 55 16,19-1-1-16,-19 10-16 0,14-2-8 16,-14 1-16-16,17-11 61 0,1 14-31 15,-7-1-35-15,-1 1-21 0,2 2-38 16,-1 2 26-16,22 2-46 0,-19 3 119 15,7 0-55-15,0 0 28 0,-3 20-24 16,19 1 9-16,-22-21 3 0,-1 31 56 16,1-15-40-16,-1 5 6 0,-8 0-27 15,15 25-59-15,-19-21 79 0,2 0 7 0,-2-2-11 16,2-3 22-16,-4-1-2 16,0 12 10-16,0-17-61 0,0-4-75 0,0 0-84 15,0-3-101-15,0 2-549 0,0-8 396 16,0 1-33-16,0-2-98 0,0 0-62 15,0 0 10-15</inkml:trace>
  <inkml:trace contextRef="#ctx0" brushRef="#br1" timeOffset="120060.1345">10902 12186 2088 0,'21'0'137'0,"-17"0"156"15,-4 0-159-15,0 0 3 0,0 0 22 16,0 0 111-16,0 0-182 0,-19 0-22 15,19 0-20-15,-25 0 5 0,-18 14-7 16,16-14-40-16,-62 0-6 16,60 0-2-16,0 0 11 0,5 0-27 15,1 0-16-15,4 0-15 0,-8 0-156 16,19 0 60-16,2 0-26 0,2 0-36 16,2 0-847-16,2 15 584 15,0-15 6-15</inkml:trace>
  <inkml:trace contextRef="#ctx0" brushRef="#br1" timeOffset="120906.6114">11237 11929 1127 0,'2'17'51'0,"0"-17"60"16,-2 0 70-16,2 0 28 0,-2 13 1 15,0-3 164-15,0 7-317 16,0 5 28-16,-21-9-41 0,21 1-11 16,0 0-13-16,-14 1 4 0,14 0 4 15,-19 10 33-15,19-13-37 0,-10-1-1 16,10-2 15-16,-8-2-7 0,6 5 51 15,2-7-37-15,0-4-10 0,0 2 10 0,0-3 0 16,0 0 4-16,0 0 58 16,0 0-69-16,16 0-14 0,-16 0-21 0,0 0 10 15,25-16 19-15,4 16 38 0,-13 0-12 16,7 0 10-16,-2 0 17 0,4 0 10 16,26 18 21-16,-22-18-72 0,-2 32-3 15,-2-14-30-15,-2 3 41 0,18 24-23 16,-8 38 90-1,-33-64-92-15,0-3 18 0,-23 16-4 16,23-21-17-16,-26 0-10 0,26 1-62 16,-34-3-41-16,16-2-76 0,-15-5-379 0,14-2 181 15,3 0-130-15,-1 0-136 0,1-25-79 16,1 25 112-16</inkml:trace>
  <inkml:trace contextRef="#ctx0" brushRef="#br1" timeOffset="121121.7571">11652 11782 1597 0,'7'0'38'0,"-5"0"75"16,-2 17 49-16,0-17 60 0,-19 20 203 16,19-20-253-16,-39 18-30 0,10-18-26 0,-8 20 19 15,-5-12-28-15,-49 3-23 16,40-4-75-16,3-7-69 0,7 4-26 15,-48-4-545-15,74 0 228 0,1 0-136 16,10 0-606-16</inkml:trace>
  <inkml:trace contextRef="#ctx0" brushRef="#br1" timeOffset="121665.7047">11801 12333 1669 0,'-4'0'53'0,"4"0"27"0,0 0 110 16,0 0-101-16,0 0 11 0,0 0 28 0,0 0 38 16,0 0-27-16,0 22 69 0,0 0-152 15,0-8 12-15,0 2 4 0,0 0 6 16,0 0 11-16,23 14 10 0,-23-15-42 16,0-3-8-16,0-2 25 0,0-2 45 15,0 2 236-15,0-8-136 0,0-2-62 16,0 0-71-16,0 0-18 0,0 0-75 15,0-26-14-15,0-2-13 0,0 11 47 16,0 1 2-16,0-4 45 0,18-20 2 16,-18 21-33-16,23 0-33 0,-23 3 9 15,25 1-27-15,-6 2 24 0,24-5-24 16,-20 15-8-16,-1 3 19 0,1 0 30 0,4 0 3 16,25 22-9-16,-32 9-17 0,3-12-29 15,-2 4 47-15,-5-1 10 0,-3 1-35 16,7 18 7-16,-13-21-15 0,-1-1 27 15,-4-5-41-15,0-1-80 0,0-3-110 16,2 3-491-16,-4-9 295 16,0-4-106-16,0 0-115 0,0 0-80 0</inkml:trace>
  <inkml:trace contextRef="#ctx0" brushRef="#br1" timeOffset="122175.8895">12392 11798 1802 0,'0'18'50'0,"0"-18"57"15,0 0 21-15,0 0 31 0,0 0 71 16,0 0-127-16,29 0-6 0,-29 0 2 15,29 0 10-15,-8 0-30 0,12-18 21 16,-19 18-97-16,7-12-2 0,-4 12 0 0,-3 0-12 16,7-10 14-16,14 10-2 0,-21-5 0 15,3 5-11-15,-7 0-4 0,5 0 0 16,-1 0-16-16,-5 22 10 0,-9-22 1 16,10 40 7-16,-10-29 9 15,0 2 4-15,0-2-8 0,0 1 2 16,-21 10 7-16,21-15 10 0,0 0-4 15,-18 3-14-15,18-6 22 0,-13 4-20 16,13-5 11-16,0-1 2 0,0 1-8 16,-10-3 4-16,10 0-5 0,0 0-24 15,0 0 18-15,0 0 0 0,0 0-9 0,0 0 10 16,0 0-19-16,18 0 23 0,-18 22-9 16,0-22 7-16,21 28 9 0,-21-10 8 15,10 23 9-15,-10-18-10 0,0-2 1 16,0-1-11-16,0 0 8 0,-26-2-14 15,1 11 16-15,6-17-28 0,5-5-43 16,-1-1-67-16,15 0-78 0,-20-1-636 16,20-5 273-16,0 0 19 0,0 0 177 15</inkml:trace>
  <inkml:trace contextRef="#ctx0" brushRef="#br1" timeOffset="122527.9048">12868 11333 1439 0,'0'0'102'15,"20"26"54"-15,7 12 344 0,17 14-31 16,-19-14-223-16,35 60 326 0,-27-39-278 16,0 8-18-16,0 11-48 0,-4 1-79 15,24 94 108-15,-36-90-164 0,-9 1 53 16,-4-5-61-16,-4-5 24 0,-24-2-18 16,-32 52-38-16,14-65-7 0,-3-2-42 15,-7-1 40-15,-1-5 3 0,-53 36-75 16,54-46-13-16,1 1 21 0,7-5-63 15,1-7-122-15,8 1-163 0,-27 16-947 0,33-28 409 16,0-6-26-16,0-6 235 16,6-6 134-16</inkml:trace>
  <inkml:trace contextRef="#ctx0" brushRef="#br1" timeOffset="126529.8798">1182 15108 2028 0,'0'0'-5'0,"0"0"-4"0,19 0 39 16,-19 0 37-16,31 43 162 0,-17-24-113 0,5 4-28 15,2 7-7-15,1 1-4 0,3 3-21 16,19 40 37-16,-22-39-69 0,-1 4 7 15,-2-3-16-15,-3-2 7 0,15 25 17 16,-20-35-15-16,-1-5 10 0,-6-2 59 16,2-6 110-16,0-4 114 0,-3-5 326 15,-3-2-450-15,0 0-130 0,0-30-36 16,-21 10-50-16,21-7 1 0,-19-36-40 16,1 23 75-16,18-3-62 0,-13-7 15 0,13-9-41 15,0-56-86-15,0 51 108 16,0 5 28-16,21 0 5 0,0 7 24 0,8 7-12 15,39-17-22-15,-31 41 9 0,11 9 11 16,3 8 3-16,3 4 4 0,51 39-8 16,-55-9 21-16,2 6-1 0,-5 10 5 15,-3 6 25-15,-7 9-29 0,23 70 5 16,-40-60-31-16,-7-3 27 0,-9 2 20 16,-4-3-3-16,-23-3 16 0,-37 47-21 15,19-59 25-15,-7-7-52 0,-5-4 50 16,-7-8-25-16,-50 14-25 0,58-36 1 0,7-4-16 15,2-5-65-15,5-2-96 0,7-24-133 16,-2-22-569-16,25 16 331 16,8-4-57-16,0-4 79 0,21-3 1 0,-1 1 182 15</inkml:trace>
  <inkml:trace contextRef="#ctx0" brushRef="#br1" timeOffset="126714.9562">2450 15296 1463 0,'2'25'158'16,"2"-7"-27"-16,-2 0 51 0,0 4-30 16,-2 0-7-16,10 28 53 0,-6-23-140 0,0-1-19 15,1-3-15-15,1 1 5 16,2-2-28-16,7 13-49 0,-11-20-54 0,2-5-63 16,0-1-146-16,-2-4-180 0,-2-5-535 15</inkml:trace>
  <inkml:trace contextRef="#ctx0" brushRef="#br1" timeOffset="126855.8833">2334 14973 778 0,'0'-16'-128'0,"0"11"-57"0,0 3-9 16,0 2 45-16</inkml:trace>
  <inkml:trace contextRef="#ctx0" brushRef="#br1" timeOffset="127160.3904">2906 15166 1729 0,'15'0'92'0,"-5"-37"50"16,9-46 269-16,-19 50-349 0,0 2-28 15,0-6-4-15,-23-2 15 0,-8-35 39 16,6 38-38-16,-4 4 5 0,0 4-7 0,-6 1-1 15,-39-11-2-15,37 28-33 16,1 3-5-16,1 5-12 0,0 2 11 0,2 0-10 16,-23 23-3-16,40 13 8 0,-1-10 4 15,5 3 3-15,6 6 17 0,6 45 37 16,31-38 3-16,-31 9-5 0,41 2-9 16,-10 3-5-16,8 0-29 0,42 54-1 15,-42-58-1-15,0-2 8 0,1-6-8 16,-5-6 3-16,-6-6-14 0,14 15-87 0,-26-27-20 15,-5-6-31-15,-4-6-1 16,-1-1-27-16,-3-6-440 0,-4-1 149 0,0 0 5 16,0-23 102-16,0 23 38 15,0-24 135-15</inkml:trace>
  <inkml:trace contextRef="#ctx0" brushRef="#br1" timeOffset="127274.4445">2896 15351 1197 0,'0'-8'110'0,"0"2"73"0,0 6 50 0,0-6 231 16,0 6-309-16,-31 0-15 0,31 0-16 15,-37 0 0-15,10 0-15 0,-37 19 28 16,25-19-111-16,1 20-31 0,-3-20-30 16,4 0-63-16,-17 11-271 0,31-11-17 15,5 0-134-15,5 0-74 0,7-26 65 16</inkml:trace>
  <inkml:trace contextRef="#ctx0" brushRef="#br1" timeOffset="127611.7295">3349 14913 2040 0,'14'-12'21'0,"-3"-1"13"0,-9-2 12 15,-2-3 39-15,0-3-5 0,-25-21 125 16,25 21-125-16,-33 0 2 0,8 3-31 0,0 0 0 16,-37-9 27-16,29 17-50 15,-2 3-6-15,0 3-10 0,4 4-8 0,0 0-4 16,-19 0-31-16,29 32 23 0,9-14 7 15,4 5 20-15,6 4 27 0,2 8 5 16,33 45 77-16,-13-31-62 0,9 3-14 16,4 4-6-16,3 3-21 0,44 58-3 15,-43-61-8-15,3-3-4 0,-5-3 18 16,-8-7-25-16,-2-1-5 0,12 16-51 16,-27-36-16-16,-2-6 3 0,-8-6-56 15,4-4-89-15,-4-6-83 0,0-20-584 0,0 20 417 16,-24-34 82-16,24 9 88 15,-21-3 38-15</inkml:trace>
  <inkml:trace contextRef="#ctx0" brushRef="#br1" timeOffset="127737.7699">3326 15156 579 0,'0'-22'75'0,"25"8"44"15,-25 7 47-15,0 1 36 0,23 6-7 16,-23 0 237-16,0 0-211 0,0 0 16 16,0 26-15-16,0-26-4 0,-48 23 66 15,23 0-219-15,-4-9-30 0,-6-2-18 16,0-1-7-16,-2-1-33 0,-23-2-161 15,31 7 6-15,6-15-67 0,7 6-141 0,3-6-149 16,7 0-55-16</inkml:trace>
  <inkml:trace contextRef="#ctx0" brushRef="#br1" timeOffset="128362.9523">4595 14955 1441 0,'4'0'79'15,"-4"8"39"-15,0-8 25 0,0 0 118 0,0 0-199 16,0 0-11-16,0 0-17 0,0 0-13 16,0 0 5-16,-22 0 41 0,1 0-23 15,9 24 5-15,-3-9-7 0,-1 5 14 16,-13 26 44-16,14-23-62 0,3 1-15 16,3 2-5-16,3-4-1 0,0 1-7 15,6 16 14-15,0-23-14 0,0-1 13 16,23-2-4-16,-23-3-1 0,29-3-8 15,8-4 4-15,-18-3-8 0,5 0 17 0,3-18 1 16,-2 18 21-16,18-57 30 16,-24 31-56-16,-2-1-19 0,-3-3-7 0,-4-1-5 15,-5-1-16-15,-3-25-124 0,-2 30 21 16,0 2-35-16,-27 2-29 0,27 3-20 16,-33 6-8-16,-7-10-186 0,20 16 208 15,1 1 29-15,5 3-2 0,1 0 6 16,13-3-233-16,0 4 241 0,0-2 26 15</inkml:trace>
  <inkml:trace contextRef="#ctx0" brushRef="#br1" timeOffset="128635.0244">4707 14814 564 0,'37'-9'43'0,"0"0"27"16,0-3 32-16,1 0 54 0,-3-1 3 15,29-14 268-15,-37 11-179 0,0 4-5 16,-5-2-35-16,-3-3-15 0,6-16 51 16,-15 17-177-16,-6-3-23 0,2 0-23 0,-6-1-9 15,0 0-7-15,-22-18 4 16,22 18-12-16,-31 2 3 0,10 3-9 0,-4 0 1 15,-29-6-3-15,30 17 2 0,1 3 6 16,2 1-9-16,1 0 8 0,1 20-2 16,-6 12-7-16,19-10 9 0,2 2 3 15,4 2-1-15,0 2 7 0,23 38-2 16,-23-32 4-16,37 5-5 0,-12-1 5 16,-1 3-9-16,5 1-1 0,29 40 14 0,-33-42-5 15,-2 0 12-15,-3-5-44 16,-1-2-43-16,-2-2-66 0,3 11-422 0,-16-29 196 15,3-3-42-15,-7-5 31 0,2-5-1 16</inkml:trace>
  <inkml:trace contextRef="#ctx0" brushRef="#br1" timeOffset="128774.2005">5112 14882 1272 0,'0'-23'107'0,"0"15"-13"0,0 4 17 15,0 4-21-15,0 0 30 0,-19 0 91 16,19 0-118-16,-35 26-21 0,13-26-17 0,-5 22-15 15,-2-22-13-15,-35 37-22 16,33-24-5-16,2-3-50 0,4 0-46 0,2-2-72 16,7-8-85-16,-7 10-346 0,17-10 236 15,2 0 41-15,4 0 93 0</inkml:trace>
  <inkml:trace contextRef="#ctx0" brushRef="#br1" timeOffset="129284.851">6751 14536 1263 0,'15'-9'50'15,"-9"2"14"-15,0 3 19 0,-6 2-16 16,0 0-31-16,0 2-10 0,0 0 30 16,-27 0 38-16,7 24 21 0,-5-24-22 15,-37 37 75-15,25-21-116 0,-3-1-8 16,1 1-24-16,0 2-16 0,-23 10 5 0,33-13-11 16,6-4 0-16,6 2-9 0,5-3 11 15,2-2-2-15,-1 6 12 0,11-8 4 16,0-1 0-16,0 1-8 0,21-2 6 15,-21 2 16-15,64 9 77 0,-33-8-36 16,8 3-4-16,7 0 2 0,4 2 8 16,49 18 78-16,-52-8-80 0,-1 1-26 15,-3 6-2-15,-10 4-11 0,-8-1-5 16,-4 37 65-16,-21-34-8 0,0 1-2 16,-29-4-13-16,0-3-13 0,-60 20-21 15,37-31-21-15,-6-1-10 0,-2-5-12 0,5-3-71 16,-1-6-63-16,-39-1-383 15,58-2 156-15,6 0-121 0,6-27-37 16,8 27-7-16,7-32 91 0</inkml:trace>
  <inkml:trace contextRef="#ctx0" brushRef="#br1" timeOffset="129421.9054">6278 15048 1170 0,'0'0'90'0,"0"0"38"15,0 22 51-15,0-22 20 0,0 18-18 16,0 15 155-16,16-12-190 0,-16 0-14 15,0 0 5-15,0 3 2 0,17-1-28 16,-17 18 31-16,10-22-119 0,-10 1-18 0,9-3 17 16,-9-3-19-16,4 6-104 15,0-14-13-15,0-1-40 0,-2-5-60 0,-2 0-128 16,2 0-159-16,0-23-573 0,0-14 707 16</inkml:trace>
  <inkml:trace contextRef="#ctx0" brushRef="#br1" timeOffset="129628.9287">6642 14446 1086 0,'4'-6'8'16,"4"5"23"-16,4 1 159 0,-9 0-46 16,3 27 11-16,0-27-7 0,4 35 4 15,3-10-11-15,7 29 61 0,-9-24-159 16,1 1-24-16,-2 4-13 0,5-1-1 15,12 29-63-15,-15-34-46 0,1-1-113 16,-3-4-147-16,0-5-48 0,1-5-65 16</inkml:trace>
  <inkml:trace contextRef="#ctx0" brushRef="#br1" timeOffset="130314.1663">7276 15116 636 0,'6'7'13'0,"-3"1"73"0,-1-5 61 15,0 1 85-15,0-4 304 0,0 0-277 16,2 0-31-16,-2 0-12 0,-2 0 11 16,0 0 157-16,0 0-230 0,0 0-10 15,0 0-19-15,0 0-38 0,0 0-19 16,0 0-14-16,0 0-52 0,-23 0-16 15,23 0 15-15,-18 0-7 0,3 0 3 0,-14 18 13 16,13 8-16-16,-1-10 7 0,3-1-21 16,1 3 21-16,-5 14-6 0,9-18 11 15,3-2-12-15,2 0-3 0,4 0 3 16,0-5 17-16,0 6 29 0,0-12-13 16,0 3-14-16,21-2-14 0,-21-2 14 15,0 0-1-15,23 0 14 0,-3-25-8 16,-5 25-16-16,-3-19 10 0,-2 19-31 15,13-24 24-15,-13 9-26 0,-3 15 20 16,1-10-28-16,-4 10-18 0,-2 0 27 16,6 0 5-16,-3 19 39 0,-3-19 5 0,2 38-18 15,0-11 27-15,2 41 61 0,-6-28-19 16,2 4-15-16,-2 7-25 0,2-1 9 16,-2 7-10-16,0 56 116 0,0-58-101 15,0 4 13-15,0-2-40 0,0-2-16 16,-18-7 55-16,18 34-57 0,0-46 44 15,0-5-46-15,0-7 23 0,0-7-11 16,16 3-19-16,5-17 17 0,-21-3 26 16,23 0-35-16,-9-18-15 0,3-1 21 0,20-38-43 15,-21 19 28-15,1-5 6 16,-3-6-20-16,-5-2-45 0,-5-52-167 16,-4 56 154-16,0 3 11 0,-38 1 61 0,16 5-18 15,-5 4 6-15,-33-11 8 0,33 27 0 16,-2 5-79-16,0 5-40 0,4 4-76 15,3 4-103-15,-11 0-490 0,18 0 233 16,5 0-14-16,4 0-12 0,6 0 99 16</inkml:trace>
  <inkml:trace contextRef="#ctx0" brushRef="#br1" timeOffset="132068.0034">7630 15089 931 0,'0'-2'44'16,"0"-1"17"-16,0 2 16 0,0 1 29 15,0-1-30-15,-15 1 145 0,15 0-83 16,0 0 34-16,0 19-1 0,0-19-13 16,0 22-8-16,0 7 94 0,0-15-148 15,0 4-1-15,0 2-21 0,0-3-1 16,0 19 7-16,0-17-44 0,0-2-12 0,0-2-10 15,0 0 13-15,25-4-15 16,-4 10 10-16,-9-13-20 0,3-3-6 16,1-1 17-16,1-1-10 0,-1-3 10 0,21 0 6 15,-20 0-2-15,-3-20-13 16,3 20 6-16,-3-26-6 0,15-9-6 0,-16 13 5 16,1 1 4-16,-3-1 7 0,15-35-35 15,-19 44 9-15,-3 1 9 16,0 3-14-16,2 3-27 0,-6 6 18 15,4 0 13-15,0 0 7 0,-2 18 19 16,13 6-13-16,-9-9-9 0,0 4-5 16,3 1 18-16,1-1 15 0,0 0-10 15,15 16 13-15,-10-20-63 0,-1-2-8 0,3-4-50 16,3-3-16-16,17-1-249 16,-18-5 95-16,-2 0-81 0,1-21-29 0,-1 21 10 15,-1-30 109-15,15-5 33 0,-14 15 191 16,-1 2 5-16,1-2 16 0,-1 3 11 15,3-1 20-15,14-15 76 0,-14 19-3 16,-1 0 30-16,-7 4 70 0,1 0 27 16,7-4 254-16,-15 9-296 0,2 5-41 15,-6 0-29-15,0 0-4 0,0 0-20 16,0 0 67-16,0 0-94 0,-17 0 29 0,17 0 7 16,-14 0-19-16,-5 0 39 0,19 13-82 15,-20-13 0-15,9 12-7 16,1-12-3-16,2 18 4 0,-7 10 17 0,9-12-14 15,0 1-7-15,4 2-10 0,2-4-1 16,0 3 5-16,0 11 4 0,21-15 3 16,-21-2-7-16,16-2-4 0,-16-2 17 15,17 1-10-15,7-5-12 0,-13-3 3 16,3-1-1-16,-3 0-2 0,26-19 11 16,-29 1-23-16,4 18 0 15,13-49-21-15,-12 30 30 0,-3-1-6 0,0 0 18 16,-1-2-26-16,5-10-5 0,-10 22 7 15,2 0 19-15,-2 3-17 16,-1 3 4-16,-1 3-8 0,6 1-15 0,-4 0 30 16,17 17 33-16,-15 2-32 15,2-19-14-15,3 24 10 0,-5-9 1 16,12 11 16-16,-11-11-15 0,1-5 3 16,0 2-8-16,0 0 12 0,-1-6-7 15,3-1 17-15,-6-2-9 0,0-3 8 16,2 0-10-16,1 0 17 0,1 0-6 15,8-21-22-15,-3 21-7 0,-3-17 13 16,2 17 9-16,-1-25-6 0,9-6 8 0,-9 16-17 16,-1 1 4-16,-2-2-14 0,1-2 4 15,-1 0-1-15,6-12-3 16,-7 16-2-16,-3 2 13 0,0 1 8 0,0 0-6 16,0 5 9-16,0 0-49 0,-2 4 14 15,-2 1 3-15,2 0 11 0,-2 1 1 16,7 0-21-16,-7 0 26 0,0 0 4 15,0 0 0-15,0 0-1 0,0 0-8 16,0 0 13-16,0 0 5 0,0 0 3 16,0 0-4-16,0 0-15 0,0 0 21 15,0 0-2-15,0 0-3 0,0 0-5 0,0 0-3 16,0 0 6-16,0 0 12 0,0 0-14 16,0 0-8-16,0 0 4 0,0 0-1 15,0 0 8-15,0 0-11 0,0 0 8 16,0 0-2-16,0 0-1 0,0 0 4 15,0 0 0-15,0 0 9 0,0 0-11 16,0 0 1-16,0 0-2 0,0 0-5 16,0 0 15-16,0 0-16 0,0 0 3 15,0 0 8-15,0 0-8 0,0 0 12 16,0 0-9-16,0 0-4 0,0 0-6 16,0 0 10-16,0 0-1 0,0 0 23 15,0 0-17-15,0 0 2 0,0 0-13 0,0 0 1 16,0 0-1-16,0 0 25 0,0 0-1 15,0 0-3-15,0 0-8 0,0 0-8 16,0 0 6-16,0 0 14 0,0 0-3 16,0 0 2-16,0 0-3 0,0 21 6 15,0-21-14-15,0 0-1 0,0 0-12 16,18 15 4-16,-18-15 3 0,0 0 22 16,0 0-20-16,0 9 12 0,0-9-18 15,0 0 3-15,11 8 10 0,-11-2-6 16,0 1-8-16,6 0 5 0,-6-1 8 15,0 1 4-15,6 7 14 0,-6-4-29 0,0-2 9 16,0 1-3-16,0 1 4 0,0 2-1 16,0 16-25-16,0-12 24 0,0-2-4 15,0 2 20-15,0 0-8 0,0-3-7 16,0 9 28-16,0-14-24 0,0-1 8 16,0 0-15-16,0-4 7 0,0 4 35 15,0-6 22-15,0 1 25 0,0-2 46 16,0 0-18-16,0 0-34 0,17-25-48 15,-17 25-64-15,0-24 15 0,16 5 6 16,-16 1 15-16,12-23-9 0,3 19-18 16,-7 1-22-16,0-1 23 0,5 1-18 15,-7 0 6-15,9-15 9 0,-9 22 15 0,-2 0-8 16,2 1-12-16,0 4 14 16,0-9-29-16,-3 18 39 0,3-5-16 15,-4 5 7-15,-2-4-11 0,0 3 18 16,0 1-26-16,0-2 7 0,23-1-3 15,-23 1 12-15,16 2 16 0,-16 0-32 16,29 0 22-16,-12 0 17 0,5 0 0 16,-7 0 2-16,-5 0 1 0,3 0-23 15,-3 0 6-15,-2 0-20 0,-4 0 30 16,0 0-5-16,-2 0 5 0,1 0-5 16,-3 0-17-16,0 0 12 0,0 0 0 0,0 0 7 15,0 0-7-15,0 0 5 0,22 0-9 16,-22 0-2-16,15 0-14 0,-15 0-8 15,14 0-25-15,-3 0-15 0,1 0-113 16,-12 0 79-16,8 0-34 0,-4 0-74 16,-4 0-92-16,7 12-491 0,-7-12 405 15,0 0 16-15,0 0 140 0</inkml:trace>
  <inkml:trace contextRef="#ctx0" brushRef="#br1" timeOffset="132778.0722">9391 15079 931 0,'-2'2'7'15,"2"-1"184"-15,-2-1-28 0,2 0 31 16,0 0-29-16,0 0 24 0,20 1 127 16,-20 2-210-16,0-2-10 0,27 0-12 15,-27 2-10-15,23 1-2 0,12 5 33 16,-14-5-67-16,-5-3 6 0,5-1-14 15,0 3 7-15,14-3 16 0,-16 0-26 16,-5 0 2-16,-2 0 13 0,1-19-6 16,-5 19 8-16,4-18-32 0,-7-10-20 0,-5 12-5 15,0-4 18-15,0-2-24 0,-21-15 10 16,21 23 0-16,-23-1 9 16,23 7-15-16,-25 0 7 0,9 7-10 0,-3 1-9 15,19 0 18-15,-18 19 1 16,18-19 15-16,-13 26 0 0,13 10-3 0,0-18-6 15,0-1 20-15,0 0 13 0,0 2-1 16,21 2 24-16,4 8 6 0,-5-16-25 16,1 3-17-16,6-3-11 0,6-2 18 15,2-3-26-15,35-5 18 32,-28-3-13-32,-5 0 8 0,2 0-10 0,-4-27-9 0,25-6-25 0,-33 12 0 0,0-2-22 15,-10-1-8-15,-3-4 4 0,1 1 14 0,1-25-5 16,-16 28 37-16,2 0 10 0,-2 5-18 15,0 4 6-15,0-4-76 0,0 12 34 16,0 3-4-16,0 2 20 0,0 2 18 16,0 0 11-16,19 21 10 0,-19-21-3 15,20 22 12-15,-1-6-3 0,-2 4 11 16,3 1 18-16,20 22 70 0,-20-19-53 16,1 2 1-16,-7-1-10 0,-1-4-17 15,-1 19 49-15,-12-24-13 0,0 0 35 16,0-1 16-16,-41-5 15 0,12-3-29 0,-54-4-24 15,36-3-68-15,-7 0-8 16,-2-20-15-16,4 20 15 0,11-24-58 0,-19 6-251 16,42 18-19-16,11-24-212 0,7 24-146 15,21-18-10-15</inkml:trace>
  <inkml:trace contextRef="#ctx0" brushRef="#br1" timeOffset="161021.231">2108 16355 584 0,'11'-12'15'0,"-1"2"0"0,3-1 29 15,-3 4 28-15,0-2 10 0,11-5 153 0,-15 9-100 16,2 0 5-16,1 1-23 0,-3 1 3 16,0 0-38-16,6 0 16 0,-10 2-63 15,3 0-3-15,-3 1 22 0,0 0 19 16,2 0-4-16,0 0 56 0,-4 0-78 16,2 0 3-16,-2 0 0 0,0 0 12 15,0 0 50-15,0 0-50 0,0 0-6 16,0 0 1-16,0 0 8 0,0 0-4 15,0 0 55-15,0 0-61 0,0 0-10 16,0 0 23-16,0 0-18 0,0 0 42 16,0 0-71-16,0 0 4 0,0 0-8 15,0 0 12-15,0 0 2 0,0 0 22 0,0 0-27 16,0 0-11-16,0 0 4 0,0 0-1 16,0 0 8-16,0 0 43 0,0 0-50 15,0 0-1-15,0 0-9 0,0 0 0 16,0 0 29-16,0 0-30 0,0 0 22 15,0 0 20-15,0 0-17 0,0 0 2 16,0 0-24-16,0 0-13 0,0 0 29 16,0 0-20-16,0 0 22 0,0 0 6 15,0 0-23-15,0 0-2 0,0 0-16 16,0 0 10-16,0 0 0 0,0 0-10 0,0 0 1 16,0 0 0-16,0 0 10 0,0 0 22 15,0 0-11-15,0 0 79 0,0 0-81 16,0 0 29-16,0 0-26 0,0 0 8 15,0 0 47-15,0 0 4 0,0 0-5 16,0 0 15-16,0 0-30 0,0 0-28 16,0 0-22-16,-16 0-32 0,16 0 9 15,-17 0-9-15,7 0 2 0,-3 0 14 16,-18 0 11-16,13 0 19 0,-7 0 8 16,2 21-63-16,-4-21 32 0,-35 48-24 0,29-22 23 15,-2 4-5-15,-4 9-4 0,2 5 35 16,-3 6 11-16,-22 62 66 15,35-53-98-15,7 1-4 0,5-1-20 0,7-4 50 16,4-5-4-16,4 36 16 0,0-47-54 16,0-4 4-16,25-7 31 0,-25-5-17 15,45 16 77-15,-24-25-93 0,8-2 67 16,2-7-63-16,0-2-35 0,4-3 85 16,46-21-21-16,-40 21 16 0,4-36-65 15,1 14 6-15,1-2-3 0,-3-1-32 16,41-20-194-16,-46 25-18 0,-6 0-86 0,-6 3-40 15,-2 4-51-15,6-7-652 0,-23 11 530 16,-4 1 9-16,-4 0 192 16</inkml:trace>
  <inkml:trace contextRef="#ctx0" brushRef="#br1" timeOffset="162304.1474">2402 16280 1381 0,'0'0'29'0,"0"0"66"0,-10 0 58 0,10 24 41 16,0-24 0-16,0 59 91 0,24-30-182 15,-24 7-8-15,21 3-9 0,-4 3 10 16,1 5-20-16,22 49 38 0,-18-47-97 15,1-3-14-15,0-5-9 0,-5-5 4 16,18 21 22-16,-24-39-13 0,-4-1 8 16,-2-9-8-16,-1 1 46 0,1-5 68 15,-4-1 132-15,-2-3-177 0,0-20-75 16,2 20-8-16,0-33 18 0,-2 4-22 0,8-31 39 16,-2 25-57-16,-1 1 45 15,5 3-43-15,0 2 5 0,9-13-23 16,-9 32 40-16,5 10-3 0,1 0-4 0,7 0 4 15,-2 21 9-15,30 25 21 0,-20-17-10 16,-2 3-18-16,4 2-4 0,0 2 16 16,-4-2 5-16,31 31 21 0,-33-34-13 15,-2-6-9-15,0-4-4 0,-5-1-2 16,18 5 17-16,-22-18-13 0,-1-2 11 16,1-3-4-16,-1-2-15 0,3 0 24 15,17-19-10-15,-16 19-24 0,2-29 3 16,-1 12 6-16,1-3-4 0,0-4 17 0,14-21-24 15,-21 22 4-15,1 5 2 0,-5 0-8 16,-2 0 25-16,-4-9-69 0,-4 16 12 16,0 2-24-16,0 2 25 0,-24 4-3 15,24 2 28-15,-25 1 4 0,-6 0 19 16,18 18-2-16,13-18-2 0,-20 27-3 16,5 4-2-16,15-13 9 0,0 1 0 15,-8 0 6-15,8-1 3 0,0 1 12 16,0 14 39-16,0-18-52 0,0-2-14 15,19 0 10-15,-19-3-17 0,24 0 29 16,9 4-10-16,-10-10-72 0,4 0-67 0,2-4-73 16,2 0-71-16,37 0-360 0,-37-24 277 15,4 24-15-15,-2-21 48 0,-2 21 70 16,-2-27 76-16,21 2-8 0,-29 11 122 16,-5-1 0-16,1 3 39 0,-5-1 17 15,5-10 76-15,-13 9 7 0,2 3-3 16,-4 0 18-16,-2-1 43 0,0 4 60 15,0-9 332-15,0 10-244 0,0 1-27 16,0 2-44-16,0 1-7 0,0-1-54 16,0 3 0-16,0-3-117 0,0 4-14 15,0 0 11-15,0 0 39 0,0 24 191 16,0-24-93-16,-23 25 2 0,23-7-33 0,0 3-21 16,-22 3-10-16,7 22-42 15,15-23-25-15,-14-1-42 0,14 0 33 0,0-2 1 16,0-2-53-16,0 12 48 0,20-15-17 15,-20-5 11-15,29 0-38 0,-12-3-69 16,26-4-227-16,-14-3 100 0,-2 0-16 16,6-20-23-16,2 20-32 0,-2-32-31 15,31-12-362-15,-39 13 365 0,0-1 50 16,-2-8 74-16,-9-4 46 0,-5-5 23 0,-5-58-39 16,-4 52 123-16,0 0 59 15,-31 3 29-15,31 4 38 0,-54-24 205 0,33 47-133 16,5 2 3-16,-1 6-25 0,3 5-12 15,3 7-24-15,-1 1 96 0,2 4-81 16,10 0 28-16,-7 21 12 0,7-21-6 16,0 35-5-16,0 17 84 0,0-20-134 15,21 6 2-15,-21-1-13 0,25 6 21 16,8 46 96-16,-19-44-116 0,5-1-13 16,0-3-28-16,-3-5-11 0,3 1-4 15,10 17 44-15,-15-32-34 0,1-6 7 0,-3-4 4 16,-2-2 19-16,3-3 36 15,5-5 35-15,-9-2-108 0,1 0-48 0,2-26 27 16,3 8 16-16,20-25 10 0,-14 16-65 16,-3-1-11-16,3-1 16 0,0 3-15 15,-5 1 37-15,13-15 11 0,-14 24-4 16,-5 3-17-16,0 5-45 0,-1 2 4 16,7 6-53-16,-8 0 95 0,-1 0 30 15,-1 32-12-15,-2-32 3 0,0 36 2 16,6 7-7-16,-8-20-13 0,5 4 13 15,-3-5-26-15,2 0 34 0,6 20-14 16,-1-25 5-16,1 3 5 0,1-1-27 0,3-4-67 16,3 0-62-16,26 9-375 15,-20-16 203-15,4-1-123 0,-2-2-92 0,4-4-31 16,-4-1 25-16</inkml:trace>
  <inkml:trace contextRef="#ctx0" brushRef="#br1" timeOffset="163165.6895">6261 16340 1336 0,'11'0'23'0,"-3"0"65"0,-4 0 68 15,0 0 259-15,-4 0-267 0,0 0-76 16,0 0-40-16,0 0 9 0,-27 0 22 0,-10 18 123 16,10-18-106-16,-4 28-5 0,-6-7-11 15,-2 6 3-15,-1 4 9 0,-32 40 14 16,37-31-40-16,4 4-24 0,8 2 19 16,3 0 15-16,-1 44 8 0,17-47-30 15,4 2-18-15,0-6 32 0,0-2 1 16,25-5 2-16,3 22 98 0,-9-31-88 15,8 0 10-15,4-4-4 0,4-3-19 16,52 6 40-16,-35-16-53 0,-1-6 19 16,9 0-57-16,0 0 2 0,-2-21 1 0,50-14-17 15,-59 11 31-15,-3-1-33 0,-7-2 8 16,-8-1 16-16,-10-3 27 0,-1-25-12 16,-20 29-22-16,0-2-34 0,0 4 34 15,-37 4-17-15,-10-12 1 0,20 19 13 16,-2 4-32-16,-2 5 19 0,2 2 10 15,4 3-31-15,-21 0-59 0,28 0 32 16,3 17-21-16,3-17-9 0,4 0 19 16,8 15 5-16,-6-15 59 0,6 11 40 15,0-11-23-15,0 0-6 0,0 0-9 16,31 0 15-16,-3 0 3 0,-7 0-11 16,2 0 24-16,2 0-31 0,4-17-4 0,26 17 30 15,-26-14-14-15,2 14 7 16,0-12-13-16,2 12-3 0,-2-10 4 0,36-2-95 15,-36 5-57-15,0 2-85 0,0 5-86 16,-7-6-125-16,24-2-743 0,-31 4 635 16,-1 0 172-16</inkml:trace>
  <inkml:trace contextRef="#ctx0" brushRef="#br1" timeOffset="163741.2224">7545 16405 858 0,'10'0'101'15,"-10"0"31"-15,2 0 81 0,-2 0 7 16,0 0 15-16,0 0-44 0,0 0 55 0,-29 0-139 16,29 0 5-16,-31-17 13 15,9 17 1-15,-28 0 96 0,23 0-149 16,-4 0-11-16,0 0 5 0,-2 24-32 0,4-5 24 16,-27 37 51-16,32-21-55 15,1 4 8-15,6 6-23 0,1 5 6 0,7 0 15 16,3 51 90-16,6-50-59 0,0-1-27 15,0-4-11-15,29-5-9 0,4 31 74 16,-14-43-74-16,4-3 10 0,-1-4-47 16,9-4 44-16,2-5-5 0,44 3-33 15,-34-15-17-15,7-1 6 0,2 0 9 16,1-22-40-16,7 22-75 0,54-50-228 16,-60 30 100-16,-7 0-30 0,1-1-35 15,-9 3-5-15,25-12-268 0,-43 14 225 0,-2 1-81 16,-7 3 31-16,-4 0-18 15,-2-1 107-15</inkml:trace>
  <inkml:trace contextRef="#ctx0" brushRef="#br1" timeOffset="164136.4674">8647 16359 1752 0,'23'-2'11'0,"-5"1"7"16,-5-1 70-16,-1-3 73 0,-4 1 39 16,-4-1 204-16,-4 2-317 0,0-1-48 15,-20 1-21-15,20-2 16 0,-62-4 84 16,35 4-72-16,-8 0 15 0,4 1-16 15,-5 0-3-15,8 2-17 0,-26 2-28 16,31 0-15-16,7 0 18 0,1 22 6 16,1-4 35-16,3 30 106 0,11-13-54 15,0 7-21-15,0 4-2 0,25 8 3 0,-25 5-20 16,48 64 1-16,-48-57-32 0,26-2 5 16,-26-2-7-16,21-2 8 0,-8-4-20 15,-5 33 5-15,-8-49 1 0,10-5-11 16,-10-7 28-16,8-2-50 0,-1 7-164 15,-3-20-2-15,-4-4-55 0,0-4-90 16,0-5-128-16,0 0-148 0,0-20-493 16,0-17 695-16,0 8 214 0</inkml:trace>
  <inkml:trace contextRef="#ctx0" brushRef="#br1" timeOffset="164306.6379">8417 16855 1588 0,'0'-12'20'0,"0"6"43"0,29 0 46 16,0-1 245-16,-8 5-208 0,2 0-16 15,8 1-47-15,4 1 0 0,2 0 14 16,54 0 7-16,-46 18-82 0,-1-18-19 16,-3 0 2-16,-4 15-11 0,21-15-154 15,-33 0-52-15,-4 0-212 0,-3 0-96 16,-3 0-83-16,-1 0 115 0</inkml:trace>
  <inkml:trace contextRef="#ctx0" brushRef="#br1" timeOffset="172488.8297">18482 4195 844 0,'0'-20'72'16,"4"2"72"-16,-4 2 75 0,0 0 73 15,0 3-19-15,0-8 150 0,0 15-288 16,0 0-20-16,0 1-43 0,0 2-21 16,15 1-18-16,-15 1-29 0,0 1 3 0,0 0-1 15,0 0 24-15,0 0-1 0,12 21 46 16,-12-7-48-16,8-14 3 0,-1 21 2 15,-3-8 3-15,0 2-12 0,0 19 39 16,0-14-25-16,4 4 11 0,-8 1-7 16,2 2-9-16,7 2 5 0,3 31 15 15,-10-27-21-15,0 2-18 0,-2 0 8 16,2 1-7-16,7 40-2 0,-9-37-1 16,0-1-16-16,0 1 27 0,0 2-14 15,0 0-8-15,0 35 18 0,0-39-18 16,0 0 26-16,0 0-9 0,0-1-17 15,0-2 11-15,0 33-15 0,0-32 21 0,0 0-27 16,0 2 19-16,-19 1-19 0,19 38 2 16,0-34 20-16,0 2-16 0,-23-1 14 15,23 3 2-15,-12 2-29 0,-11 43 39 16,11-43-30-16,1-1 37 0,-3-1-3 16,2-1-13-16,-15 43-12 0,12-45 4 15,3 3-1-15,-3 0 19 0,7-1-3 16,-11 3-21-16,-7 46 45 0,9-42-44 15,3-2 22-15,-32 95-42 16,30-100-3-16,-3 1 26 0,-4 1 5 16,-18 42 7-16,20-45-14 0,-2 1-2 15,-8 2 34-15,0 3-12 0,2 2 44 0,-33 54 21 16,31-49-42-16,-6 1-49 0,6 1 8 16,0-1 14-16,0 2-4 0,-31 52 2 15,33-52-18-15,-2-2 8 0,0 4 11 16,-2 4 15-16,-33 69-47 0,31-65 23 15,0 6-17-15,-2 0 9 0,-5 2 7 16,3-2-22-16,-38 80 3 0,28-77 35 16,3 5-20-16,1 1 24 0,-5 3 1 15,1 2-19-15,-55 89-3 0,49-84 9 0,-1 5 14 16,-2 0-9-16,0 1-12 16,-58 107-20-16,56-102 32 0,2 5-8 0,-6 4 28 15,6 3-38-15,-6 0-6 0,-60 119-8 16,-68 127 33-1,66-120 34-15,62-125-36 0,-2 2-29 16,-7 10 23-16,-67 138-19 0,67-130 34 16,-3-4-63-16,-3 9 16 0,-1 1 25 15,3 6-25-15,-76 142 57 0,79-143-57 16,-3 2 40-16,1 4-15 0,2-1-9 16,1 0 13-16,-71 143 4 0,71-139-10 0,-3-3 7 15,3-3-2-15,1 0-5 16,-71 156 35-16,71-157-27 0,-2 5 9 0,-1-1 6 15,-1-3-48-15,-3 2 22 0,-72 149 14 16,75-146 52-16,-5-5-61 0,1 3 13 16,3 4-17-16,-6-3-4 0,-70 149 6 15,69-154 3-15,1-1-6 0,0-2 17 16,5-3-28-16,-77 126 31 0,41-72-36 16,4-7 53-16,9-17-25 0,-25 50-37 15,72-147-397-15,32-44 89 16,-102 162-430-16,49-52 78 0,65-110 339 15</inkml:trace>
  <inkml:trace contextRef="#ctx0" brushRef="#br2" timeOffset="179563.1465">24665 4657 917 0,'37'-33'256'0,"-22"15"7"0,1 2 76 16,-1-1-39-16,-3 4-11 0,7-6 87 16,-13 12-235-16,0 0-41 15,-2 4-27-15,-2-1-12 0,0 4-52 0,2 0 65 16,-4 0 11-16,0 21 57 0,0-21 0 16,-31 29-19-16,31-6-5 0,-66 36 122 15,37-20-99-15,2 6-11 0,-4 3-47 16,2 3 4-16,-22 55-32 0,32-57-38 15,5 5-16-15,3-4 5 0,3-1 51 0,8-5-63 16,0 39 57-16,0-44-77 16,27-2 86-16,-27-1-19 0,21-2-64 15,3 23-77-15,-11-34-78 0,1-4-19 0,-14-2-96 16,21-6-102-16,-9-2-60 0,21-9-841 16,-12 0 571-16,-4-24 147 0</inkml:trace>
  <inkml:trace contextRef="#ctx0" brushRef="#br2" timeOffset="180007.307">25169 5150 1244 0,'0'0'66'0,"0"0"34"0,0 0 60 15,-18-15 19-15,18 15-19 0,-23 0 118 16,-6-11-170-16,12 11-2 0,-1 0-14 16,1 0 1-16,-3 0-14 0,-18 21 46 15,22 1-70-15,-1-22-16 0,3 25-1 16,4-10 8-16,-5 13 6 0,11-14-39 16,0 0-15-16,4 0 11 0,0 0 2 0,0-3-7 15,0 12 9-15,20-14-27 0,-20 1 16 16,19-4-30-16,-19 0 1 0,23-3 13 15,4-1 8-15,-13-2 12 0,5 0 3 16,-5 0-2-16,5-24-5 0,14 4-2 16,-14 20-20-16,-5-25 16 0,0 10-6 15,-1 1-2-15,-5 3 15 0,11-10-22 16,-17 21 21-16,2-11-17 0,0 11 8 16,-4-5-15-16,8 5 4 15,1 19 20-15,-1-19-4 0,10 19 12 16,-9 5-7-16,1-24 5 0,-2 23-6 15,3-11-58-15,20 21-609 16,-13-24 179-16,17 3-570 0,-12-12 646 0</inkml:trace>
  <inkml:trace contextRef="#ctx0" brushRef="#br2" timeOffset="180329.7079">25829 4541 1117 0,'0'-4'8'16,"0"3"9"-16,-9-1 25 0,9 0 57 0,0 2 56 16,0 0 251-16,17 0-233 0,6 63 189 15,8-35-260-15,-13 6 0 16,3 8 20-16,4 9 12 0,24 63 103 15,-26-49-148-15,4 3-22 0,-8-4-5 16,-3-2 1-16,-10-5-13 0,-6 42 62 16,0-57-65-16,-22-7-7 0,-1-6-20 15,0-2 9-15,-2-5-32 0,-24 3-162 16,22-19-79-16,2-3-89 0,2-3-151 0,9 0-189 16,1-21-12-16</inkml:trace>
  <inkml:trace contextRef="#ctx0" brushRef="#br2" timeOffset="180697.9122">26461 4596 1988 0,'-12'-7'37'0,"12"0"39"0,0 0 26 0,0-2 37 15,23-4-5-15,5-6 80 16,-9 9-151-16,2-1-25 0,4 3-13 0,1 1 1 16,26 1 13-16,-25 5-40 0,0 1-16 15,-4 0 5-15,-5 0-12 0,-3 19 21 16,3 5 16-16,-14-24-7 0,1 33-6 16,-5-13 3-16,0 2-1 0,0-1 5 15,-31 23 5-15,6-23-5 0,6 0 10 16,3-2 11-16,-1-4 19 0,-14 10 61 15,17-14-61-15,-1-3-21 0,7 1 5 16,8-1-26-16,-15-3 11 0,15 5-13 0,-4-7 14 16,4 0-9-16,0 1 12 0,0-3 2 15,0 4-12-15,29 2-7 0,-2-3-69 16,-6 1-56-16,4 0-69 0,6 0-74 16,26 6-501-16,-28-8 258 0,4 2-35 15,0-2 135-15,-4-1 126 0</inkml:trace>
  <inkml:trace contextRef="#ctx0" brushRef="#br2" timeOffset="180989.2263">27567 5162 2383 0,'13'5'51'0,"-5"-4"76"0,-4 1 54 0,0-2 272 16,-4 0-280-16,0 0-78 0,0 0-43 16,-27 0-20-16,-4 0-13 15,4-16-18-15,0 16-2 0,-6 0 2 16,-72-9-123-16,72 9-17 0,2 0-89 15,6 0-85-15,-18 0-765 0,28-9 465 16,1 5 73-16,1-1 210 0</inkml:trace>
  <inkml:trace contextRef="#ctx0" brushRef="#br2" timeOffset="181390.6663">28171 4618 577 0,'14'-15'14'15,"-1"6"93"-15,-3-1 37 0,-4 3 8 0,4-3 89 16,-10 10-141-16,0 0 63 16,0 0 23-16,0 20 27 0,-31-20-19 0,-2 58 97 15,9-29-165-15,-7 5-9 0,4 6-10 16,-4 4 0-16,-21 55 68 0,29-49-120 16,-2 2-12-16,7 2-16 0,5-2-6 15,3-1 3-15,4 42 14 0,6-49-11 16,0 0-21-16,0 1 4 0,21-4 11 15,-21-5-43-15,26 28-117 0,3-37-12 16,-12-4-34-16,-5-6-89 0,9-8-187 16,24-5-679-16,-24-4 646 0,2-23 224 15</inkml:trace>
  <inkml:trace contextRef="#ctx0" brushRef="#br2" timeOffset="181871.4165">28431 4732 560 0,'0'23'171'0,"0"-6"25"0,0-3 22 0,0 6 77 16,0 35 188-16,0-21-283 0,0 6-72 15,0 4-38-15,0 2-16 0,0 4-6 0,19 49 64 16,-19-50-50-16,0-2 7 0,12-4-3 16,-12-6 9-16,0 23 24 0,0-41-78 15,11-3-10-15,-11-5 11 0,0-6 39 16,0-1 43-16,0-4 61 16,0-22-164-16,0-24-4 15,18-19-32-15,5 42-14 16,-11-2 0-16,7 2 0 0,2 2 4 15,24-14-12-15,-20 22 11 0,0 5 10 0,-3 8 10 16,5 0-10-16,-4 0 28 16,29 52-40-16,-30-27 33 0,1 7-13 0,-6 2 18 15,-1 0-17-15,-8 5 23 0,-3 31-7 16,-32-13 10-16,8-16-1 16,-18-27 2-16,12-6-23 0,0-1 29 15,-2-4-36-15,-18 0-75 0,26-3-27 16,-3 0-50-16,5 0-41 0,9-25-92 15,2 25-124-15,6-24-683 0,0-5 575 16,0 14 180-16</inkml:trace>
  <inkml:trace contextRef="#ctx0" brushRef="#br2" timeOffset="182257.6159">29014 4550 762 0,'0'0'13'0,"25"0"53"0,-2 25 271 16,-5-3-67-16,1-6 14 0,6 6-44 16,2 2-13-16,-1 4-57 0,36 44 77 15,-29-29-141-15,-1 8-15 0,1 5-4 16,-2 3 6-16,22 66 76 0,-32-63-94 16,-9 3 0-16,-1-3-21 0,-7 88 29 15,-4-110-60-15,-35-2-7 16,16-6-7-16,-20 17 26 0,20-31-39 0,-1-4-15 15,1-3-32-15,5-7-80 0,-9-2-401 16,23-2-1-16,-13-24-148 0,13 4 22 16,0-6 117-16</inkml:trace>
  <inkml:trace contextRef="#ctx0" brushRef="#br2" timeOffset="182625.9378">29711 4468 2238 0,'0'-4'26'15,"0"-4"88"-15,0 1-27 0,0-1-14 16,31 1 11-16,-11-1 20 0,34-2 111 16,-21 5-134-16,2 3-24 0,5 2-38 15,-3 0 7-15,0 0-32 0,31 0 12 16,-37 23-23-16,-4-23 16 0,-4 22-12 15,-7-22 2-15,-1 24 5 0,-3 3 1 16,-12-12 10-16,0 1 10 0,-20 2-7 16,20 0-4-16,-48 18 11 0,27-19-8 15,3 0-7-15,-3 0-14 0,-26 27 12 16,34-33 13-16,1 0-23 0,6-1 15 16,-5 5-4-16,11-8 5 0,-4-4-7 15,4 4 8-15,0-2 14 0,0 8 1 16,27-6-38-16,-27 1-48 0,37 2-45 15,-14 0-94-15,2-6-106 0,35 9-708 16,-33-6 445-16,-3-4 120 0,-1-2 204 16</inkml:trace>
  <inkml:trace contextRef="#ctx0" brushRef="#br2" timeOffset="183799.2641">30790 5214 1626 0,'54'20'216'16,"-32"-20"-13"-16,-1 12 67 0,-2-12 0 15,-7 0 35-15,-4 7 19 0,0 0 314 16,-8-7-384-16,0 0-81 0,0 0-49 16,-20 0-46-16,-15 0 2 0,12 0-82 15,-6-17 21-15,-6 17-52 0,-2 0-147 16,-1-14-180-16,-40 14-925 0,43-9 419 16,4 9 89-16,6 0 200 0</inkml:trace>
  <inkml:trace contextRef="#ctx0" brushRef="#br2" timeOffset="184029.2655">30924 5490 3052 0,'0'13'85'16,"0"-3"97"-16,0-8 371 0,0-2-285 16,0 0-7-16,-31 0-39 0,31 0-34 15,-37-29-10-15,-19 13-102 0,21 16-88 16,0-18-88-16,-2 18-129 0,1-15-171 0,1 15-247 15,-29-9-1327-15,35-2 1139 16,2 11 243 0</inkml:trace>
  <inkml:trace contextRef="#ctx0" brushRef="#br2" timeOffset="184715.4505">27278 6471 983 0,'14'0'20'0,"5"17"62"0,-15-17 17 15,-2 0 60-15,-2 0 68 0,0 12 48 16,-35 11 225-16,12-8-314 0,-6 3-11 16,-6 5-7-16,-8 6 2 0,-3 1-10 15,-57 43 137-15,49-31-188 0,-87 98 98 16,102-93-189-16,6 2 8 16,8 0 0-16,5-1-4 0,-1 47-23 15,17-51-13-15,2 2 6 0,2-3 32 0,0-3-26 16,25-4-29-16,6 25-163 15,-13-36 33-15,1-1-59 0,1-6-40 16,-1-4-104-16,14 5-724 0,-16-16 509 0,-1-3 74 16,-1 0 221-16</inkml:trace>
  <inkml:trace contextRef="#ctx0" brushRef="#br2" timeOffset="185212.5415">27476 7156 1796 0,'6'0'82'0,"-6"0"45"0,0 0 21 16,0 0-3-16,0 0 52 16,-24 0-123-16,24 0-16 0,-27 0 13 15,6 0-9-15,-4-14 8 0,-31 14 29 0,25 0-36 16,-4 0-19-16,4 19 9 0,4-19-11 15,3 29-31-15,-16 7 2 0,28-13-9 16,2-1 0-16,5-3 9 0,3 1-1 16,0 18-17-16,2-23-4 0,0 1 6 15,23-3-4-15,-23 1-6 0,19-3-9 16,8 1-1-16,-27-7 24 0,26-4 2 16,-9 0-5-16,4-1 8 0,20 0-16 15,-25-25-5-15,3 25-2 0,4-29-10 0,-7 10 3 16,1-1-1-16,8-17-7 15,-17 20 22-15,0 2 11 0,-4 2-2 0,0 13-8 16,-1-10-37-16,-3 10 32 0,2 0 15 16,0 19 4-16,4-19-1 0,-2 27 12 15,8 9 23-15,-7-15-8 0,1 0-30 16,0-2 3-16,2 0-20 0,-2-3-53 16,9 14-238-16,-9-15 2 0,2-8-186 15,5 2-77-15,-3-9 8 0</inkml:trace>
  <inkml:trace contextRef="#ctx0" brushRef="#br2" timeOffset="185758.575">28255 6978 2058 0,'-14'0'22'15,"14"0"65"-15,0 0 58 0,0 18 48 16,0-18 38-16,0 53 190 0,0-30-269 16,0 7-39-16,-17 3-66 0,17 0-13 15,-20 32 0-15,3-37-29 0,17 1-5 16,-20-1-32-16,20-5-61 0,-11-3-63 0,5 9-342 15,6-17 200-15,-6-4-53 0,6-3-42 16,0-2-74-16,0-3-353 16,0 0 568-16</inkml:trace>
  <inkml:trace contextRef="#ctx0" brushRef="#br2" timeOffset="185886.6918">28299 7209 1128 0,'6'-7'74'15,"0"3"62"-15,-4-1 42 0,-2 5 70 16,0-3 176-16,0 3-230 0,-22 0-40 15,22 0-37-15,-33 0-26 0,12 0-43 16,-27 16-50-16,24-16-71 0,-1 0-76 16,0 0-153-16,2 0-206 0,5 0-85 0,-11 0-360 15</inkml:trace>
  <inkml:trace contextRef="#ctx0" brushRef="#br2" timeOffset="186313.0797">28603 6896 1772 0,'0'19'87'15,"2"4"50"-15,-2 1 58 0,0 2 24 16,0 39 206-16,0-27-259 0,0 2-36 0,-19-1-59 16,19 1-21-16,0 0-11 0,-18 28-8 15,18-38-29-15,0-7 2 0,0-3 2 16,0-5 5-16,-11-6 13 0,11-2 13 15,0-7-14-15,0 0-59 0,0 0-24 16,0-30-9-16,29-5-105 0,-29 14 104 16,33 0 1-16,-10-6 16 0,2 2 8 15,4 1 23-15,33-16 14 0,-31 25 5 16,2 1-2-16,-2 7-4 0,-2 7-1 16,25 21 39-16,-32-3-5 0,-5 6 20 15,-1 3-2-15,-7 5-5 0,-5 1 9 16,-2 35 14-16,-2-34-29 0,-21-5 10 0,21-2 23 15,-35-3 7-15,14-5-13 16,-24 10-8-16,16-19-53 0,0-6 0 0,4-4-46 16,0 0-93-16,-12 0-353 0,21-23 118 15,5 23-116-15,3-33-30 0,8 12-41 16,0-5 149-16</inkml:trace>
  <inkml:trace contextRef="#ctx0" brushRef="#br2" timeOffset="186587.3652">29198 6764 636 0,'0'-10'10'15,"0"3"20"-15,0 1 44 0,0-1 101 16,0 5-104-16,0 2-3 0,0 0 42 16,0 0 53-16,0 17 241 0,0 7-222 15,19-4-6-15,-19 5-23 0,31 5 1 16,-11 4-26-16,30 51 59 15,-21-37-128-15,-2 8 7 0,4 2-1 0,-4 4-22 16,-7 1 6-16,5 58 8 0,-25-63-35 0,0-5 5 16,-25-4-2-16,-4-10-18 15,-49 22 39-15,30-42-35 0,-1-2 9 16,-3-7-16-16,2-9-38 0,5-1-64 0,-25-21-304 16,45 21 70-16,6-31-132 0,7 8-69 15,12-2-41-15,0-4 132 0</inkml:trace>
  <inkml:trace contextRef="#ctx0" brushRef="#br2" timeOffset="186839.5104">30039 6786 623 0,'11'0'37'0,"-5"21"63"15,-4-21 99-15,-2 17 357 16,0 10-264-16,-25-10-41 0,25 10-19 0,-37 0-32 0,-11 43 124 15,20-31-201-15,-4 5 6 0,-1 5-20 16,2 1-37-16,-2 0-18 0,-25 53-16 16,32-52-28-16,7-1-7 0,0-3 8 15,7-6-10-15,2-3 3 0,8 29 2 16,2-36 6-16,0-8-3 0,0-1 13 16,0-5-36-16,29 11-189 0,-3-21-23 15,-7-3-90-15,10-3-106 0,-2-1-111 0,4 0 4 16,33-18-321-16,-31 18 660 15</inkml:trace>
  <inkml:trace contextRef="#ctx0" brushRef="#br2" timeOffset="187279.6763">30312 7513 1274 0,'0'-3'25'0,"0"1"148"15,0 0-33-15,0 2 27 0,-18-3-16 16,18 1 43-16,-42 2 186 0,28 0-200 15,-9 0-14-15,0 0 5 0,-4 0 3 0,3 19-5 16,-26-3 80-16,25-16-169 16,3 20-43-16,-28 10-19 15,38-20-14-15,5 0 13 0,-1 0 8 0,4-1-15 16,2 9-38-16,0-10-11 0,2 0-9 16,0 0-6-16,0-4 4 0,20 7-42 15,9-9 56-15,-29 0 21 0,36-2 3 16,-16 0 12-16,3 0 16 0,18-19-19 15,-22-1 6-15,-5 20 1 0,1-19 10 16,-5 19-14-16,-2-12 8 0,3 12-56 16,-9 0 37-16,-2-10-36 0,2 10 33 15,0 0 0-15,-2 0 12 0,0 26 8 16,0 12 12-16,0-24-10 16,0 4 1-16,23-4-6 0,-23 2-50 0,12-3-84 15,7 13-389-15,-9-15 51 0,2-7-133 16,5-4-28-16,-5 0 85 0</inkml:trace>
  <inkml:trace contextRef="#ctx0" brushRef="#br2" timeOffset="187411.639">30889 7595 1775 0,'8'0'49'0,"-4"16"41"16,-2-16 43-16,-2 0 144 0,0 0-181 15,0 0-17-15,-31 0 4 0,13 0 10 0,-5 0-12 16,-35-22 14-16,25 22-83 0,4-15-8 16,2 15-22-16,5 0-35 0,-9-12-210 15,24 12 12-15,3 0-153 0,4 0-133 16,0-6-20-16,0 6 111 0</inkml:trace>
  <inkml:trace contextRef="#ctx0" brushRef="#br2" timeOffset="187826.8258">31379 7122 1709 0,'-27'0'72'0,"27"28"39"16,-14-6 33-16,14 0 4 0,-17 10-15 15,-8 49 101-15,25-35-148 0,-20 5-8 16,11-1-37-16,-1 2-4 0,-9 43-9 15,13-55-20-15,-4-3-1 0,2-4-3 16,-1-8 18-16,-1-5-3 0,-5 3 92 16,11-17-19-16,0-2 49 0,2-4-43 0,2 0-5 15,0 0-57-15,0-24-48 0,25-6-23 16,-25 9-3-16,35-3-12 16,-14-1-5-16,30-25-16 0,-24 26 43 0,2 2 13 15,4 5 18-15,-2 4-24 0,-2 4 12 16,29 9-6-16,-31 0 17 0,2 23-12 15,-2-4 0-15,-7 5 13 0,1 5-16 16,10 43 17-16,-21-31 1 0,-5 0 15 16,-5-3-5-16,0 3-2 0,-21 26 28 15,-14-40-9-15,12-2 5 0,-6-9-21 16,2-5 5-16,-4-5-46 0,-22-6-133 16,30 0-29-16,2-20-65 0,2 20-125 0,7-33-157 15,4 12-44-15,8-30-347 16</inkml:trace>
  <inkml:trace contextRef="#ctx0" brushRef="#br2" timeOffset="188127.1432">31873 7074 1478 0,'0'0'2'0,"0"0"3"16,0 22 61-16,0-22 69 0,0 33 268 0,23-8-198 15,-7 9-29-15,9 5-13 16,-2 10 15-16,4 7-16 0,37 83 124 0,-35-61-173 16,-5 6-4-16,-3 3-24 0,-4 1 10 15,-7 75 21-15,-10-89-60 0,-27-4-7 16,0-11-9-16,-10-7 1 0,-6-8 5 16,-69 16-16-16,46-36-38 0,2-10-172 15,0-4-155-15,-2-1-186 0,4-9-298 16,-48 0-684-16,62 0 1013 0</inkml:trace>
  <inkml:trace contextRef="#ctx0" brushRef="#br2" timeOffset="192551.4497">19049 6839 947 0,'8'-5'1'15,"-4"2"-3"-15,-4 3 89 0,0 0 110 16,0 0 99-16,0 21 41 0,-23 18 163 16,23-12-323-16,-27 11 1 0,5 1-10 15,-1 11 12-15,-27 59 126 0,23-49-192 0,0 3-9 16,1 0-27-16,-1 1 35 0,6 2 11 16,-12 53 64-16,16-59-149 15,3-2-15-15,6-2 8 0,8-2-20 0,0 0 30 16,22 84-51-16,9-64 7 15,-14-43 11-15,2-6 15 16,49 26-378-16,-45-41 89 0,3-3-46 16,1-3-73-16,4-4-113 0,31 0-669 15,-33 0 613-15,6-25 151 0,1 25 205 16</inkml:trace>
  <inkml:trace contextRef="#ctx0" brushRef="#br2" timeOffset="192975.586">20584 6836 587 0,'13'12'11'0,"1"-2"28"16,3-1 62-16,-3-1 79 0,21 13 358 15,-16-6-275-15,0 5-45 0,3 3-45 16,9 6-15-16,54 89 195 16,-50-70-259-16,-2 7-14 0,33 65 65 15,-37-58-99-15,-8 1-5 0,2 3-13 0,0-2-5 16,3 60 8-16,-21-68-27 16,1-4 9-16,-6-2-7 0,0-5-4 15,-27 57-17-15,27-78-59 0,-21-7-88 16,-4 3-526-16,11-19 127 0,-1-1-25 15,3-22 84-15,-7 22 153 0</inkml:trace>
  <inkml:trace contextRef="#ctx0" brushRef="#br2" timeOffset="193413.949">21362 6728 1341 0,'0'0'54'0,"31"0"42"16,-15 0 74-16,3 0 32 0,16 0 105 15,-16 0-242-15,-5 0-38 0,5-15-15 0,-3 15-14 16,-1 0-4-16,5 0-9 16,-9 0 2-16,-7 0 3 0,0 0 10 0,-4 0-1 15,0 0 30-15,0 25-1 0,0-25 7 16,-23 29 8-16,23-10 2 0,-21 2-2 16,-1 23 41-16,11-22-35 0,-1 1-1 15,12-2 6-15,-19 1-9 0,19-2-1 16,-12 12 7-16,8-19-28 0,4 1-23 15,0-5 14-15,0-1-11 0,0 6 17 16,0-12-9-16,16-2-11 0,-16 0 2 16,19 0-9-16,-2 0-64 0,16 0-278 0,-13-23-35 15,-1 23-138-15,-1 0-33 16,5-18 43-16,-4 18 183 0</inkml:trace>
  <inkml:trace contextRef="#ctx0" brushRef="#br2" timeOffset="195839.9183">19654 7538 1755 0,'0'18'68'0,"19"-18"43"0,-19 0 56 16,0 18 49-16,20-18-12 0,-5 28 180 16,-15-14-220-16,14 4-38 0,-14-1-13 15,9 1-17-15,-9 2-27 0,12 20 11 16,-12-18-62-16,0-2-24 0,0-1 14 16,0 3 0-16,0 15 25 0,0-25-19 15,0 2 1-15,0-5-5 0,0-1 75 16,0-4 20-16,0-1 276 0,0-3-189 0,0 0-7 15,0 0-101-15,0 0-42 0,0-24-46 16,23-1-18-16,-23 6 39 0,18-3-16 16,-18-1 4-16,23-3-47 0,4-23 0 15,-15 24 21-15,3 2 37 0,-7 5-13 16,7 4-20-16,-3 2 23 0,3 0-61 16,-7 12 20-16,0 0-2 0,-2 0 35 15,3 0-33-15,-1 21 28 0,2 3-17 16,-2-9 68-16,-3 1-46 0,-1-1-24 15,2-1 12-15,-6 17 6 0,0-18 50 16,0 0-23-16,4-3-32 0,-4-3 47 0,0 4-19 16,0-5 27-16,0-1-8 15,0-4-42-15,0-1 17 0,0 0-2 0,0-17 12 16,0 17-29-16,0-21 18 0,0 21-12 16,0-29-14-16,21 11 41 0,-7-20-16 15,-14 16-6-15,19 4-34 0,-7 0-2 16,3 3 6-16,-3 2 35 0,15-4-18 15,-17 17 20-15,3 0-45 0,5 0 23 16,-1 21-12-16,-7-21 25 0,17 54-11 16,-13-34 14-16,-1 3-4 0,-5 2 49 15,-2-2-76-15,-6 21 85 0,0-25-80 16,0 0 45-16,0-4-54 0,0 2-12 0,0-8-65 16,-18 5-394-16,18-10 103 0,0-2-59 15,0-2-186-15,0 0-95 0,0 0 44 16</inkml:trace>
  <inkml:trace contextRef="#ctx0" brushRef="#br2" timeOffset="196247.2767">20578 7041 1026 0,'0'0'14'16,"0"0"20"-16,0 0 60 0,0 0 293 15,0 0-150-15,0 0-24 0,0 22-48 16,0-22-22-16,0 27-37 0,0 12 52 15,0-15-95-15,0-2-14 0,0 2-9 0,0-2-18 16,0 22 0-16,0-26-4 0,-16 1-9 16,16-4-12-16,0-3 10 0,-15 1-9 15,15 4 13-15,-8-10-1 0,8-2-7 16,0-1 5-16,0 0 9 0,0-2-13 16,19 0 7-16,-19-2-4 0,18 0-10 15,-18 0 5-15,25 0-13 0,2 0 18 16,-13-21-16-16,3 21-42 0,-3-14-43 15,1 14-54-15,-3-20-85 0,19-2-554 16,-16 10 325-16,-1-4 15 0,-6-3 131 0,5 1 129 16</inkml:trace>
  <inkml:trace contextRef="#ctx0" brushRef="#br2" timeOffset="196455.3252">20750 7056 906 0,'0'0'130'0,"0"0"97"16,-9 22 92-16,9-22 50 0,0 24-78 15,-6 5 187-15,4-11-268 0,0 1-16 16,2 6-45-16,0-1-41 0,-4 25 7 16,4-25-83-16,0 4-17 0,0 0-4 15,0 1-65-15,0-5-89 0,0 22-420 16,0-27 112-16,0 0-159 0,19-5-43 16,-19-2 89-16</inkml:trace>
  <inkml:trace contextRef="#ctx0" brushRef="#br2" timeOffset="200604.6465">19824 5279 709 0,'0'13'75'0,"-21"-1"74"15,21-1 71-15,-14-2 71 0,-5 6 190 0,7-9-278 16,-3 1-46-16,-1-5-13 0,-3 2-20 16,-4-4-37-16,-26 0 57 0,22 0-81 15,-4-18-9-15,0 18-11 0,4-19-2 16,-4 19-9-16,-23-41 133 0,25 27-28 15,2-5 31-15,0 0-35 0,5-3-13 16,-26-25-2-16,29 20-101 0,-3-1-28 16,3-6 6-16,3-2 4 0,1-5 0 15,-3-45 19-15,13 40-48 0,5-4-24 0,0 1-57 16,0 1-6-16,33 2-8 0,11-36-58 16,-17 45 126-16,4 0 18 0,2 11 4 15,2 4 31-15,46 0 3 0,-44 17 6 16,10 5-18-16,3 0 7 15,0 24-2-15,3-3 0 0,55 32 9 0,-52-21 0 16,2 7 1-16,-1 4-5 0,-7 2-1 16,0 4 5-16,34 48 1 0,-57-45 9 15,0-3-4-15,-12-4-5 0,-7-2 0 16,-8 28-5-16,-77 3 36 16,9-40-24-16,25-22-15 15,1-3-6-15,-3 0 13 0,-3 0-43 16,-55 2-211-16,53-9 8 0,5 1-92 0,-1-3-137 15,11 0-57-15,-10 0-410 0</inkml:trace>
  <inkml:trace contextRef="#ctx0" brushRef="#br2" timeOffset="201953.5982">22304 7552 1994 0,'13'5'75'15,"9"5"291"-15,-15-7-44 0,-5-3 69 16,-2 0 40-16,0 0 79 0,0 0-61 15,0 0 91-15,0 0-463 0,-21 0-36 16,21 0 26-16,-27 0-44 0,-10 0 31 0,12 0-69 16,-8 0-19-16,-2 0 49 15,6 0-6-15,-2 0-39 0,-31 0-196 0,35 0-38 16,4 0-147-16,5 0-121 0,5 0-71 16,-1 0-90-16,1 0-706 0,13-18 824 15,0 18 199-15</inkml:trace>
  <inkml:trace contextRef="#ctx0" brushRef="#br2" timeOffset="202598.7885">23334 7014 1334 0,'37'-4'158'16,"-6"-5"409"-16,-27 8-407 15,-2 1-56-15,-2 0-28 0,0 0 6 16,0 0 22-16,-33 21 191 0,12 12-145 15,-3-10-22-15,-10 11 1 0,-5 4-25 0,0 8 9 16,-42 54 70-16,42-44-103 0,0-1-47 16,4 0-14-16,8-1 12 0,-13 47-32 15,28-54-8-15,6 2 29 0,6-1-18 16,0 1 18-16,0-5-8 0,31 37 4 16,4-44-26-16,-16-5 18 0,-1-6-60 15,1-2-34-15,-3-3-71 0,19 6-352 16,-16-17 183-16,-4-5-95 0,3-3-157 15,-1-2-40-15,14 0-332 0</inkml:trace>
  <inkml:trace contextRef="#ctx0" brushRef="#br2" timeOffset="204858.7058">23532 7356 2280 0,'0'15'81'0,"13"-15"312"0,-13 0-36 15,0 0 35-15,0 0-6 0,0 0 19 16,0 0-78-16,0 0 15 0,0 0-287 15,0-17-38-15,0 17 20 0,0-12 7 16,20 1 81-16,-20 11-104 0,23-13-17 16,-23 13-18-16,29-10-31 0,-17 4 13 15,19-3 20-15,-16 6 35 0,-3 2 0 16,7 0-31-16,-9 1-20 0,19 0 18 16,-15 0 36-16,5 22-51 0,-2-22 17 0,-1 17-55 15,-3-17 24-15,5 34 15 0,-14-23 32 16,0-11-24-16,-4 20 48 0,0-10-63 15,0 12 51-15,-29-12-44 0,29 0 59 16,-20-2-4-16,20 1-35 0,-29-3 39 16,4 8-62-16,25-9 45 0,-12-5-45 15,12 5 35-15,-15-3-27 0,15 0-37 16,0-2 19-16,0 0 5 0,0 0-17 16,0 2 41-16,0 0 15 0,0 1 6 15,0 3-17-15,27-1 17 0,-27 4-20 16,27 1-4-16,8 18 15 0,-18-11-8 0,3 2 11 15,-7 1 1-15,5 0-37 0,-7 5 52 16,-11 21 23-16,0-24-14 0,0-1-33 16,-33-1 10-16,10-4 4 0,-4 4-31 15,-29 3 56-15,21-13-34 0,2-3-1 16,0-2-114-16,-31 0-484 16,47-5 203-16,9 0-97 0,8-20-848 15,0 20 647-15,0-24 60 0,0 24 196 16</inkml:trace>
  <inkml:trace contextRef="#ctx0" brushRef="#br2" timeOffset="205408.8943">25074 6991 1135 0,'-2'-3'64'15,"0"1"26"-15,0 0 261 16,2 2-222-16,0 0 202 0,0 0-142 16,25 26-36-16,-25-26-16 0,23 29-9 15,12 14 160-15,-15-18-165 0,7 6 34 16,2 6-32-16,0 5 25 0,4 4-14 16,25 61 30-16,-27-49-138 0,-8 2 17 15,0 0-33-15,-7-1 17 0,-1 54 14 16,-15-63-29-16,0-3 18 0,0-3-4 15,-31-6-38-15,8-2 33 0,-23 15-189 16,21-31-4-16,-1-5-96 0,1-1-33 0,4-4-68 16,3-2-40-16,-3 1-615 0,21-5 531 15,-8 0 58-15,8-4 177 0</inkml:trace>
  <inkml:trace contextRef="#ctx0" brushRef="#br2" timeOffset="206709.8878">23625 4611 399 0,'-2'0'21'0,"0"0"21"0,0 0 30 16,2 12 56-16,0-12 57 0,0 11 312 16,0 4-263-16,0-1-22 0,0 2-63 15,27 1-9-15,-2 30 58 0,-9-15-120 0,5 2-29 16,4 5-23-16,4-2 1 15,2 4-17-15,39 50-11 0,-31-42-5 0,-2-2 14 16,9 3 2-16,-3 1-4 0,50 55-11 16,2 1 22-16,2 6 9 15,-45-57 3-15,-2 1-2 0,4 2 15 16,8 6 18-16,0-1-12 0,76 65 43 16,-57-61-66-16,-1 4-6 0,11 4-6 15,2 3 11-15,4-1-12 0,106 82 17 16,-96-78-19-16,1-2 5 0,2-3-10 15,3-1 24-15,104 73 35 0,-107-75-18 0,3 1 9 16,5 2 28-16,-2 0 3 0,2-1-9 16,115 74 57-16,-113-72-92 0,0 2 22 15,0 4-46-15,2 4 12 0,6 3 0 16,124 98-39-16,-119-91-11 0,1 6 29 16,3 2 6-16,3 1-4 0,141 108-8 15,-140-109-14-15,4 4 27 0,5 3 4 16,1-1-10-16,8 1 11 0,162 107 4 15,-150-106 11-15,5 2 16 0,6 4 8 16,2 1-19-16,4 1-28 0,186 119-60 16,-179-115 45-16,-1-2-2 0,-2 2-2 0,-2-3-18 15,172 114-84-15,-197-126 54 0,1 3-1 16,-9-5-3-16,58 50-15 16,-39-27-141-16,-71-48 58 0,0-1-43 0,-14-5-62 15,69 57-402-15,-94-78 155 0,-6-5 7 16,4-4 22-16,-10-7 113 0</inkml:trace>
  <inkml:trace contextRef="#ctx0" brushRef="#br2" timeOffset="226425.9357">24177 7620 728 0,'2'0'91'15,"2"15"81"-15,0-1 413 0,1-9-310 0,-1 6-47 16,0-1-73-16,2 1-25 0,2 4-27 16,1 17 61-16,-3-13-107 0,0 0-11 15,-4 2-28-15,2-2 8 0,-2-2-17 16,0 20 1-16,2-25 9 0,-4 3 46 15,0-5 29-15,0-5 74 0,0 7 298 16,0-12-207-16,0 0-66 0,0 0-33 16,0 0-89-16,0-21-24 0,0-2-66 15,0 6 38-15,0 1-48 0,19-1 50 16,-19-2 3-16,21-1-51 0,1-12 12 0,-11 16 1 16,1 3 18-16,-2 2-20 0,1 3-6 15,5 0-5-15,-5 8 40 0,3 0-37 16,-1 0 53-16,-1 0-50 0,5 22 29 15,14 7 81-15,-13-11-49 0,-1-1-1 16,-3 7-40-16,-1-5-18 0,9 23-3 16,-13-23 5-16,3-5 36 0,-6-2-75 15,-6-1-63-15,2-5-110 0,0-1-624 16,-2-5 188-16,0 0-97 0,0 0 55 0,0-21 121 16</inkml:trace>
  <inkml:trace contextRef="#ctx0" brushRef="#br2" timeOffset="226921.8981">24615 7270 1554 0,'0'-3'88'0,"0"1"56"0,0-2 33 15,0 4 29-15,0 0-70 0,0 0 41 16,17 0-95-16,-17 0-6 0,0 0-9 0,0 20 2 16,0-20-8-16,0 16 60 0,0 4-76 15,0-20-17-15,0 19 7 0,0-7 1 16,0 6 74-16,0-9-66 0,0-3-15 16,0-1-23-16,0 0-1 0,0-2 14 15,0-1 77-15,0-1-4 0,0-1-3 16,0 0 24-16,0 0 16 0,0 0-19 15,0 0 66-15,0 0-160 0,0 0-19 16,16 0 11-16,-16 0-30 0,19-17 44 0,6 17-22 16,-9 0-5-16,-1-13 0 15,5 13 17-15,1 0-1 0,12 18 15 0,-14-18-5 16,-3 25 25-16,-3-10-6 0,-1 4 41 16,1 18 25-16,-9-16-47 0,-4 2-9 15,0-5-40-15,0-1 29 0,0 0-9 16,-29 9-27-16,6-16-34 0,23-3-5 15,-21-2-39-15,21-2-146 0,-20-3-47 16,7 0-561-16,-5 0 354 0,9-22-110 16,9 22-22-16,-14-23-39 0,14 7 155 15</inkml:trace>
  <inkml:trace contextRef="#ctx0" brushRef="#br2" timeOffset="227070.961">25066 7159 1795 0,'4'0'90'16,"-4"0"35"-16,2 0 55 0,-2 0 42 16,0 0 255-16,0 19-221 0,-23-19-36 15,23 15-42-15,-27-15-35 0,7 17-72 16,-34 1-1-16,25-18-66 0,-2 17-77 16,-2-17-119-16,2 5-89 0,-23-5-763 15,32 0 347-15,1 0 24 0,2 0 181 0</inkml:trace>
  <inkml:trace contextRef="#ctx0" brushRef="#br2" timeOffset="234437.4629">25438 6989 2002 0,'0'0'79'16,"0"10"74"-16,0-10 69 0,0 0 80 15,0 0 239-15,0 0-297 0,0 0-22 16,0 0-13-16,0 0 52 0,0 0 152 0,0 0-226 16,0 0-105-16,0 0-20 0,0 0 40 15,0 0-65-15,29-18 2 0,-2 18-57 16,-27-17-20-16,29 17 23 0,-15-15 40 16,17 1 19-16,-18 6-56 0,3 8-25 15,-3-9 19-15,18 4-8 16,-23 5-1-16,2 0 27 0,-6 0-32 15,5 20 1-15,-5-20 39 0,-4 19 7 16,0-6-8-16,0-13-23 0,0 39-13 16,0-22 11-16,-25 4 38 0,25-6 0 15,-19 3 17-15,19-3-17 0,-22 15-51 0,1-16-7 16,8-5 16-16,13-2-24 0,-10 3 16 16,10-3-1-16,-8 5 32 0,2-6-18 15,6 3 34-15,0-1-12 0,0-1 13 16,27 10-48-16,-27-10-5 0,28 1-71 15,-9 3 15-15,4-4-12 0,0-1-45 16,28 3-226-16,-28-4 67 0,-2-1-100 16,-3-4-168-16,-3 0-216 0,7 0-593 15</inkml:trace>
  <inkml:trace contextRef="#ctx0" brushRef="#br2" timeOffset="236103.9548">20057 8342 1387 0,'0'-4'76'0,"0"-1"224"0,0 4-94 16,0 0-53-16,0 1-45 0,0 0-17 15,0 0 120-15,0 0-67 0,0 23 8 16,0-23 2-16,19 31 10 0,-19-9 7 0,14 39 121 16,-1-26-190-16,-13 5-45 15,14 1 15-15,-6 4-47 0,5 0 9 16,1 42-11-16,-1-44 9 0,-3-3-10 0,-2-7-1 16,-1 0-27-16,1 15-17 0,0-31-33 15,-4-3-59-15,-4-4-88 0,0-1-78 16,4-3-72-16,-2-2-680 0,-2-4 409 15,0 0 35-15,0 0 171 0</inkml:trace>
  <inkml:trace contextRef="#ctx0" brushRef="#br2" timeOffset="237222.4799">20010 8181 577 0,'0'0'46'0,"-11"22"66"0,11-22 69 15,-4 19 48-15,4-19 43 0,-14 42 164 16,6-25-288-16,3 1-36 0,-7-1-18 16,6 1-6-16,-2-1-1 15,-15 15 53-15,10-16-94 0,7-3-4 0,-6-1-22 16,8-3-8-16,-11 7-7 0,11-11-3 16,4-2 14-16,0 0-1 0,-4-2 37 15,4-1 23-15,0 0 84 0,0 0-107 16,0 0-24-16,0 0-18 0,0-19-4 15,18 19-7-15,-1-35-19 0,-17 17 13 0,23 0 3 16,-13-4 7-16,7 0-10 0,14-26-7 16,-17 27 6-16,-1-1 0 15,1 4 3-15,3 0 1 0,-7 4 4 0,13-9-17 16,-11 16 11-16,-2 0-7 0,3 6 4 16,1 1 9-16,-6 0-5 0,23 26 27 15,-8-26-21-15,-4 30 0 0,-1-12-15 16,7 3 14-16,12 21-5 0,-20-20 16 15,-3 0-12-15,-3 0 2 0,1 1 11 16,-4-2-13-16,7 11 24 0,-11-17-17 16,0-4 8-16,-4-3-10 0,0-3-8 15,4-2 0-15,0 2 29 0,-4-4 4 0,0-1-1 16,0 0-13-16,0 0 5 0,0 0 9 16,0 0-5-16,0 0-20 0,0 0 13 15,-24 0 2-15,24 0-21 0,-38 0 2 16,24 0-9-16,-3 0 17 0,-1 0-15 15,-3 17 15-15,3-17 4 0,-28 0 10 16,27 12-16-16,1-12-4 0,1 0 8 16,-1 0 3-16,-13 0 17 0,18 0-31 15,3 0 14-15,-2 0-13 0,1 0-1 16,-1 0 19-16,-3-15-5 0,11 15-18 16,0 0 2-16,4-15 4 0,-4 15-4 15,4-13 1-15,0 13 8 0,0-7-23 0,0 7 20 16,23-7-11-16,-23 4 3 15,43-2-14-15,-28 1 17 0,3 4 1 0,-1 0 1 16,5-2 3-16,-3 2 0 0,8 0-12 16,-19 0 15-16,1 0 16 0,-3 0 4 15,-2 0 0-15,0 0-11 0,-4 0-15 16,0 0-6-16,0 0-12 0,0-19 14 16,0 19-14-16,-27-21-14 0,4-2 7 15,9 23 2-15,-3-25 3 0,3 16 12 16,14-1 5-16,-21-7-4 0,7 11 3 15,14 2-11-15,-9-2 8 0,9 5-9 0,0-2-5 16,0-1 18-16,27 2 6 0,-27 1 11 16,31 0-15-16,-16-1 0 0,16-1 1 15,-19 2 0-15,3 0 0 0,-3-1-7 16,-2 0 1-16,-1 2 11 0,7-3 22 16,-10 1-14-16,3 0 1 0,-9-1-16 15,0 2-2-15,4-4-23 0,-4 2 0 16,0 0-13-16,0-1-6 0,0 0 0 15,-23-1 19-15,23-5 5 0,-27 5 25 16,27 1-6-16,-20 0 11 0,20-1 3 16,-15 2 7-16,3-2 19 0,12 3-29 0,0 2-8 15,0-1 2-15,0 1-23 0,0 0-14 16,20 0-93-16,22 0-179 16,-28 0 83-16,3 17-56 0,1-17-70 15,-5 0-65-15,5 0 4 0,1 0-241 16</inkml:trace>
  <inkml:trace contextRef="#ctx0" brushRef="#br2" timeOffset="238165.1321">20336 9363 1504 0,'4'0'127'15,"-1"0"72"-15,1 0 64 0,-4 0-9 16,4 0 127-16,-4 0-253 0,0-14-26 15,0 14-13-15,0 0-1 0,0 0-20 16,0 0 63-16,0 0-74 0,0 0 9 16,0 0 9-16,-23 0-5 0,4 0 20 15,-22 22 41-15,6-22-84 0,8 17 14 16,-8-2-11-16,4-3 24 0,-23 22 7 16,31-19-53-16,1 4-15 0,7-1 2 15,3 0 7-15,2-2-20 0,1 21 7 0,5-22-30 16,4 1 49-16,0 0-5 0,0 0-24 15,27-4 34-15,0 8-112 0,-13-12 53 16,11-3-65-16,-6-3 46 0,8-2-15 16,22 0-36-16,-18 0 49 0,-2-24-2 15,-2 24-15-15,-6-28-4 0,1 12 9 16,16-19 5-16,-26 19 41 0,3 3 10 16,-3 1 11-16,-4 12-29 0,-2-14 9 15,7 14-19-15,-13 0 9 0,4 0 15 0,-4 0-15 16,0 0 26-16,0 0 2 0,0 23-9 15,0-23-3-15,0 31 18 16,0-10-10-16,0 1-6 0,27 22-34 0,0-23-96 16,-13-1-114-16,9-1-174 0,0-2-219 15,-1-3-12-15,32 10-381 0</inkml:trace>
  <inkml:trace contextRef="#ctx0" brushRef="#br2" timeOffset="239090.376">24357 8393 1498 0,'0'14'185'0,"18"10"-1"0,-18-8 48 15,25 3-8-15,-12 5 5 0,16 39 105 16,-13-26-205-16,3 4-16 0,-1 3 1 16,-1 3 6-16,2 6-21 0,16 48 61 15,-23-50-122-15,3-2-21 0,-5 0-16 16,6-5 17-16,1 30 10 0,-9-42-7 16,0-5-22-16,-3-4-26 0,1-4-42 0,-2-6-61 15,-4 1-320-15,0-13 53 0,0-1-228 16,0 0-71-16,0-30 44 0,0 8 187 15</inkml:trace>
  <inkml:trace contextRef="#ctx0" brushRef="#br2" timeOffset="240120.7147">24396 8402 1187 0,'-4'-7'75'15,"0"-3"260"-15,4 10-97 0,0-3-52 16,0 2-61-16,0-1-46 0,-2 2-54 16,2 0-1-16,0 0 9 0,0 19 24 15,0-19 15-15,0 24-1 0,0 11 62 16,0-13-80-16,-15 0-15 0,15 2-11 15,0 1 3-15,0 1-14 0,0 22 14 16,0-27-14-16,0-1-9 0,0-1 10 16,0-4-6-16,0-4-9 0,0 3 23 0,0-11 19 15,0 2 41-15,0-5 53 0,0 0-29 16,0 0 32-16,0 0-155 0,0-26 31 16,0 26-11-16,0-30-28 0,0 6 32 15,0-28-14-15,0 22 5 0,0-1-4 16,0-4 5-16,0 0-21 0,17-1 23 15,-17-23-32-15,0 29 31 0,14 7-9 16,-14 3-1-16,0 5 1 0,9-1-25 16,-9 11 30-16,0 3-37 0,0 2 21 15,0 0 3-15,0 0 20 16,0 0-9 0,20 23 8-16,-20-3-7 0,21-6 1 0,-4 2-7 0,1 1 12 0,-5 0-3 15,18 14 3-15,-13-13-8 0,3-4 15 16,-5 3-4-16,-1-2 3 0,-1-3 1 15,19 10-18-15,-18-11 10 0,-5-2 2 16,-2-4 5-16,3 0 4 0,-5-2-6 16,-6-2 1-16,0 1-3 0,0-2-8 15,0 0 11-15,0 0-7 0,0 0-16 16,0 0 5-16,0 0 3 0,0 0 10 0,0 0-16 16,0 0 7-16,0 0-14 15,-21 14 17-15,21-14-7 0,0 0 16 0,-18 18 15 16,18-18-3-16,-15 26 30 0,7-19-19 15,8 4-12-15,-12 0 8 0,1-1-8 16,-1 7 21-16,1-9-33 0,5-3 16 16,-2 3-17-16,-2-1-15 0,-5-3 33 15,-3 4-19-15,9-5 13 0,-1 0-22 16,0 1-12-16,-1-1 21 0,5-1-11 16,-4 0 12-16,4-2-5 0,4 2-7 15,-3-2-16-15,5 0-2 0,0 0-44 16,0 0 64-16,0 0 4 0,0 0-7 15,0 0-31-15,0 0-25 0,0 0-39 16,19-19 80-16,-19 19 10 0,0-17-13 0,14 17 14 16,-14-24-1-16,9-10 11 0,3 17-12 15,-12 1 0-15,8-4-2 0,-3 3 3 16,1-19 1-16,-2 23 7 0,-4-3-13 16,0 2 6-16,0 0 3 0,0 2-9 15,-21-13-13-15,21 14 22 0,0 3 12 16,-18 0-2-16,18 0-11 0,0 4 13 15,0 0 3-15,0 4-7 0,0-1-9 16,0 1-8-16,0 0 5 0,0 0 6 16,0 0 14-16,0 0-4 0,20 0 3 15,-20 18 3-15,21-18 6 0,8 15 26 0,-11 1-21 16,-1-16-1-16,-5 17-10 0,3-17-1 16,-1 13 2-16,7-6 5 15,-13-7 6-15,-4 4 3 0,-4-4-5 0,0 0-27 16,0 0-157-16,0 0 9 0,-24 0-62 15,24-21-71-15,-31 21-116 0,16-14-85 16,-22 1-409-16,18 13 618 16</inkml:trace>
  <inkml:trace contextRef="#ctx0" brushRef="#br2" timeOffset="240912.8258">24628 9714 1913 0,'0'-4'65'0,"0"0"52"0,14 0 227 15,-14 3-210-15,0 1-30 0,0 0-7 16,13 21 664-1,-13 0-560-15,0-6-15 0,0 3 22 16,0 1-52-16,0 25 26 0,0-21-148 16,-19 1 0-16,19 0 0 0,0-1 20 15,0 17-16-15,0-25-48 0,0 2-18 0,0-4-4 16,0-1 32-16,0-4 62 0,0-3-16 16,0 0 66-16,0-5-85 0,0 0 39 15,0 0 1-15,0 0-63 0,19-30-38 16,-19 6 42-16,18 4-33 0,-3 2 9 15,1-6 14-15,21-18-39 0,-14 25 32 16,2 0-25-16,-4 0-13 0,3 7-11 16,-1 5 20-16,18 5 64 0,-20 0-6 15,-2 0-13-15,-1 28-11 0,1-9-25 16,-5 2 35-16,5 26-52 0,-15-23 50 16,-2 1-12-16,-2 0-9 0,0-5 52 0,-47 19 9 15,20-27-4-15,-4 1-106 16,-2-6-73-16,-11-7-90 0,1 0-147 0,-46 0-446 15,48-20 326-15,10 20-133 0,4-26-60 16,4 26 56-16,11-30 165 0</inkml:trace>
  <inkml:trace contextRef="#ctx0" brushRef="#br2" timeOffset="245919.8976">16895 11335 1453 0,'14'-7'70'0,"1"-4"207"0,-11 8-89 15,0-1-50-15,-4 4-11 0,0 0 18 16,0 0 11-16,-23 25 185 0,-12 12-199 0,12-12-5 16,-12 4 7-16,-2 6 18 15,-40 48 120-15,34-35-191 0,2 4-26 0,-1 4 22 16,3 5-38-16,6 1-9 0,-21 64-15 16,33-61-15-16,7-6-8 0,2-3 2 15,7-3 10-15,3 36 26 0,2-52-28 16,0-4-3-16,23-5-74 0,-23-1-27 15,23-7-79-15,0 7-312 0,-23-15 174 16,18-7-67-16,-18-5-129 0,23 0-121 16,-7 0-19-16</inkml:trace>
  <inkml:trace contextRef="#ctx0" brushRef="#br2" timeOffset="246507.2747">16715 12012 1263 0,'0'0'68'0,"0"0"74"16,16 17 57-16,-5 2 269 0,-11-8-296 0,14 3-36 15,-8 3-32-15,3 0-12 0,-1 2-29 16,4 19 13-16,-6-20-57 0,-1-2-1 16,-1 1-19-16,-4-2 13 0,4 10-3 15,-4-18 5-15,0-2 6 0,0 0 30 16,0-3 39-16,0-1 25 0,0-1 76 16,0 0-157-16,0 0-22 0,0-20-2 15,0 20 1-15,0-23 0 0,0-11 8 16,0 14-17-16,18-2 1 0,-18 4-5 15,0-4-5-15,27-11 17 0,0 18-15 0,-27 3-2 16,37-5-36-16,-37 17 43 16,17 0-12-16,-9 0 9 0,-8 19-5 15,21 8 19-15,-13-27-3 0,0 31 2 16,1-13-14-16,-3 0 0 0,0 12-3 16,-6-19 16-16,0 1-3 0,0-5 10 15,0-7-5-15,0 12 18 0,0-12 90 16,0 0-11-16,0 0-24 0,0 0-17 15,0 0-34-15,0-17-26 0,0-7-21 16,17 7-5-16,-17-1 29 0,16-1-26 16,-16-3 21-16,31-18-10 0,-31 20-6 15,19 5 2-15,-7 0-6 0,-4 4-12 0,11 4-7 16,-5 7 27-16,-5 0 10 16,1 0-7-16,7 25 15 0,-3-8-12 0,17 22-2 15,-12-15 12-15,-7-4-6 0,-4 2 5 16,7-2-11-16,3 12-178 0,-9-19 24 15,-3-2-53-15,2-6-39 0,0-5-186 16,1 0-210-16,9 0-644 0</inkml:trace>
  <inkml:trace contextRef="#ctx0" brushRef="#br2" timeOffset="246904.601">17618 11452 1026 0,'0'0'84'16,"0"0"64"-16,-8 19 78 0,8-19 21 15,0 12-22-15,0 6 82 0,0-7-202 16,0 1-42-16,0 2-22 0,0-3-1 0,0 0-28 15,0 11 7-15,0-11-24 0,0-2 3 16,0 0 11-16,0-2-4 16,0 5 5-16,0-8-5 0,0-2-7 0,0 1 7 15,0-2-4-15,0 0 0 0,23 2 5 16,-9-3-1-16,-14 0-5 0,23 0 1 16,-11 0-1-16,1 0 0 0,18 0 2 15,-17 0-7-15,0 0-24 0,3 0-47 16,2 0-72-16,16-16-491 0,-21 16 209 15,5-11-7-15,-1 11 71 0,3-20 114 16</inkml:trace>
  <inkml:trace contextRef="#ctx0" brushRef="#br2" timeOffset="247051.6851">17916 11371 922 0,'0'0'96'0,"0"22"378"16,-9-22-136-16,9 24-32 0,0-8-65 15,0 3-29-15,0 4-38 0,0 27 35 16,0-24-154-16,0 1-27 0,0 0-19 16,0 1-11-16,0 3 17 0,21 20-80 15,-21-27-49-15,15-2-110 0,-15-3-118 16,12-1-135-16,-12 7-499 0,10-18 564 0,-10-2 173 16</inkml:trace>
  <inkml:trace contextRef="#ctx0" brushRef="#br2" timeOffset="248138.9378">18629 11748 1511 0,'0'-4'73'15,"0"3"55"-15,0-1 17 0,0 2 31 0,0-2-68 16,0 0 32-16,0 2-46 16,0 0 35-16,0 0 12 0,0 29 28 0,23 11 92 15,-23-14-153-15,27 4-24 0,-27 5-32 16,22 1-11-16,-22-1-30 0,15 30 0 16,-3-34-10-16,-2-5 11 0,-10-2-60 15,9-5-63-15,-9-4-63 0,14 8-380 16,-10-17 72-16,-4-3-94 0,0-3-12 15,0 0 84-15</inkml:trace>
  <inkml:trace contextRef="#ctx0" brushRef="#br2" timeOffset="248265.9991">18836 11922 882 0,'18'0'71'0,"-18"0"62"16,0 0 102-16,0 0 80 0,0 0 269 15,0 0-367-15,-18 21-50 0,18-21-34 16,-40 14-29-16,13-14-31 0,-32 15-37 15,32-4-39-15,-9-11 3 0,10 0 5 16,-5 0-22-16,-7 0-136 0,22 0 3 16,6 0-54-16,-3 0-127 0,13 0-188 15,0 0-71-15</inkml:trace>
  <inkml:trace contextRef="#ctx0" brushRef="#br2" timeOffset="248992.0458">19385 11560 1797 0,'0'0'64'0,"0"0"159"16,0 0-67-16,0 0-34 0,0 0-4 0,0 0 11 15,0 0 63-15,0 0-143 0,0 0-24 16,0 0-6-16,27 0-5 0,-27 0-2 16,21 0-6-16,12 0-11 0,-16 0 10 15,1 0-7-15,1 0 4 0,16 0-20 16,-16 0 15-16,-1 0-6 0,3 0 4 15,-3 0-3-15,-3 18-10 0,12 3-41 16,-19-6 35-16,-4-15 14 0,-4 26 10 16,0-12-5-16,0 0 9 0,-18 12-15 0,-5-10 10 15,23-3-1-15,-31 0 0 16,31 0-8-16,-27 9-26 0,6-11 8 0,21-2-6 16,-14-4-4-16,14 2 0 0,0-1 2 15,0 0 6-15,0-2 25 16,0 0 3-16,0-2 4 0,0 5 4 0,0-2 5 15,23 10 36-15,-23-3-7 0,31-1 10 16,-17 5-1-16,7-1-2 0,20 23 11 16,-26-15-37-16,1 2-5 0,-6 0-9 15,-1 48 34-15,-9-51-6 16,0-2-11-16,-31-3 14 0,-11 11 6 16,15-19-31-16,1 1-13 0,-5-5 0 15,4-1-24-15,0-4-23 0,-15 0-192 16,24 0 18-16,5-20-159 0,13 20-162 0,0-19-83 15</inkml:trace>
  <inkml:trace contextRef="#ctx0" brushRef="#br2" timeOffset="249413.3605">19991 11879 1484 0,'-18'17'79'16,"18"-17"68"-16,0 13 71 0,0-13 49 15,0 34 118-15,22-18-250 0,-22 1-23 16,15 5 12-16,-15 2-13 0,20 2-29 16,-5 22 4-16,-15-23-77 0,14-4 4 15,-14-2-13-15,9 2 15 0,-9-7 4 16,0 5 29-16,0-13-12 0,0-4 37 15,0-1-2-15,0-1-23 0,0 0 7 16,0-27-56-16,0 27 8 0,-23-33-12 0,23 13 8 16,0-3-17-16,0-26 13 0,0 21 4 15,0 3 41-15,27 2-17 16,-27 1-24-16,22-11 12 0,5 22-24 0,-12 4 31 16,1 7-16-16,3 0-31 0,4 0 18 15,16 32-18-15,-16-15 22 0,-9 1 26 16,7 3-18-16,-7 1 4 0,13 25-5 15,-12-23-5-15,-7-3 7 0,4 0-9 16,-5-3-1-16,1-4-57 0,0 6-286 16,-8-15 13-16,0-5-281 0,0 0-141 15,0 0 37-15,0-21 138 0</inkml:trace>
  <inkml:trace contextRef="#ctx0" brushRef="#br2" timeOffset="249833.5378">20669 11444 1003 0,'-14'16'81'0,"14"-16"56"16,0 12 68-16,0-12 46 0,0 12-48 0,0 5 86 15,0-8-207-15,0 0-13 0,0 2-17 0,0 0-11 16,0 6 1-16,0-8-43 0,0-3 3 16,0-1 6-16,0 2-5 0,0-3 13 15,0 0 41-15,0-4 3 0,0 0 11 16,0 0-12-16,0 0-24 0,0 0-16 16,0 0-21-16,0-17 2 0,0 17 2 15,18 0 3-15,-18-16-9 0,15 16 7 16,12-12 0-16,-19 12-3 0,6 0-5 15,3 0-3-15,1 0-2 0,14 0-1 16,-18 23 16-16,5-23-8 0,-3 25 7 16,-3-11 0-16,-3 1-12 0,6 18 11 15,-14-16 1-15,-2-2 7 0,0-2 8 0,0 1-11 16,0 5 19-16,0-11-18 0,0-2 2 16,-18-1-2-16,18-3-45 0,0-1-67 15,0-1-402-15,-15 0 16 0,15-19-30 16,0 19 9-16,-12-24 95 0</inkml:trace>
  <inkml:trace contextRef="#ctx0" brushRef="#br2" timeOffset="250057.6833">21149 11362 1668 0,'6'0'73'15,"-2"0"63"-15,-4 0 56 0,0 0 16 16,0 0 20-16,-23 21 173 0,23-21-225 15,-35 0-39-15,4 18-37 0,-2-18-14 16,-48 13-40-16,42-13-44 0,-6 8-17 16,8-8-33-16,1 4-52 0,5-4-73 15,-6 0-406-15,25 0 104 0,3 0-97 16,5 0-16-16,4 0 91 0</inkml:trace>
  <inkml:trace contextRef="#ctx0" brushRef="#br2" timeOffset="250450.7772">21205 11255 1339 0,'22'34'200'0,"-22"-15"-23"15,21 1 67-15,-2 1-26 0,-1 3-6 16,3 4-7-16,28 42 109 0,-20-29-155 15,2 7-18-15,5 3-16 0,3 7-4 0,33 71-6 16,-41-62-79-16,-4 3-19 16,-6-2 3-16,-9-3 7 0,-8-4 2 0,-4 42 24 15,-41-59-45-15,12-6 10 0,-8-6-46 16,-9-6-3-16,-43 12-215 16,48-26 70-16,-4-5-84 0,5-3-59 0,9-2-182 15,4-2-105-15,1-20-561 0</inkml:trace>
  <inkml:trace contextRef="#ctx0" brushRef="#br2" timeOffset="250815.0355">22288 11274 569 0,'4'0'30'0,"-4"27"32"0,0-9 76 16,0 4 80-16,-25 24 349 0,25-18-317 16,-29 3-42-16,8 2-61 0,1 6-13 0,-7 0-16 15,-19 44 63-15,28-35-109 16,-3 1-24-16,3 0-18 0,3 6-1 0,-8 47 7 15,19-53-16-15,4 3-1 16,-4-4-4-16,4 2 11 0,0-2-10 0,27 42 6 16,10-45-19-16,-12-2 5 0,0 1-12 15,4-1-3-15,-2-2-45 0,32 32-186 16,-28-41 10-16,-8-3-131 0,0-6-138 16,0-7-44-16,14-3-291 0</inkml:trace>
  <inkml:trace contextRef="#ctx0" brushRef="#br2" timeOffset="253127.6917">22548 12142 1330 0,'0'0'44'0,"13"0"51"15,-3 19 305-15,-4-19-171 0,0 21-4 16,-2-9-55-16,7 3-18 0,-3 3-40 15,4 17 21-15,-7-15-90 0,-1-1-14 16,2 1-3-16,-4-1 2 0,0 0-20 16,2 14 29-16,0-18-28 0,-2-5 7 15,0 1-7-15,-2-4 24 0,5 1 207 16,-5-8-32-16,0 0-12 0,0 0-60 0,0 0-29 16,0 0-80-16,0-24 11 0,0-1-34 15,0 8 15-15,18-1-35 0,-18-4 6 16,19-21-19-16,-19 21 39 0,16-2-6 15,-16 3-28-15,17 1 16 0,-7-1-7 16,7-6-9-16,-9 15 7 0,-4 4-6 16,4 4 27-16,1 2-41 0,-3 2 13 15,19 25 7-15,-5 0 20 16,-11-10-12-16,-5 2 2 0,10-2 12 16,-6 1-9-16,-3-1 25 0,3 12-32 15,-4-15 19-15,-2-5-2 0,0 0 24 16,-2-7-13-16,0 5 15 0,0-2 131 0,0-3-67 15,0 0-28-15,0 0-80 0,-16-18-4 16,16 1 19-16,0 17-5 0,0-25 2 16,0 10-9-16,0-2-14 0,0 3 27 15,22-16-31-15,-22 16 9 0,23 6 17 16,-23-2 10-16,19 10-30 0,-19-5 15 16,16 5-66-16,3 0 66 0,-7 22-3 15,-1-22 22-15,1 27-16 0,0-11-2 16,11 20 3-16,-15-15-24 0,-1-4-28 0,-1 0-48 15,-2-4-76-15,0 10-342 16,-4-14 195-16,2-9-57 0,-2 9-169 0,0-9-107 16,0 0 66-16</inkml:trace>
  <inkml:trace contextRef="#ctx0" brushRef="#br2" timeOffset="253542.9948">23261 11487 975 0,'0'0'66'0,"0"0"229"0,0 0-55 15,19 0-9-15,-19 20-22 0,0-20-40 16,14 19 22-16,-14 3-144 0,15-6-2 16,-15 0-20-16,0 0 10 0,10 0-12 15,-10 16 2-15,0-16-18 0,0-3 0 16,0-1 0-16,0-4 3 0,0-2-6 0,0 2-3 16,0-5 6-16,0-3 2 15,0 2 6-15,0-2-5 0,0 2 13 0,0-2-19 16,0 0 7-16,0 0-10 0,0 0-1 15,19 0 5-15,8 0-17 0,-7 0 12 16,-1 0-24-16,0 0-41 0,-1 0-74 16,3 0-131-16,18-20-641 0,-22 20 439 15,-1-18 71-15,-1 18 182 0</inkml:trace>
  <inkml:trace contextRef="#ctx0" brushRef="#br2" timeOffset="253734.0697">23542 11423 972 0,'0'24'76'0,"0"-4"361"16,0-7-114-16,0 1-33 0,0 4-66 15,0 2-53-15,0 24 48 0,15-22-160 16,-15 3-22-16,0-1-20 0,0 2-7 16,8 0-10-16,-8 28-142 0,0-25-55 15,6-3-167-15,-6-2-132 0,9-4-33 16,-5-4 15-16</inkml:trace>
  <inkml:trace contextRef="#ctx0" brushRef="#br2" timeOffset="254635.7062">24148 12066 1068 0,'13'20'28'0,"-5"-20"15"15,4 0 62-15,-1 11 72 0,-1-11 304 16,-8 0-242-16,0 8-38 0,-2-8-63 0,0 0-11 16,0 0-34-16,0 0 43 0,-29 0-81 15,29 0-4-15,-31 0-20 16,10-15-16-16,1 15-14 0,-24 0-21 0,22-11 28 15,9 11-25-15,-1 0-38 0,-1 0-36 16,1 0-302-16,14 0 67 0,-9 0-151 16,5 0-24-16,2 0-7 0,2 0 146 15</inkml:trace>
  <inkml:trace contextRef="#ctx0" brushRef="#br2" timeOffset="255278.051">24450 11822 2013 0,'0'-6'66'0,"0"4"48"15,0-2 47-15,0-5 270 16,0 2-229-16,19 5 8 0,-19-2-54 0,0 1-10 16,0-3-44-16,18 0-35 0,-18 2-66 15,15 1-1-15,-15-1-16 0,26 2 28 16,8-3-21-16,-14 1 6 0,7 3-12 15,0 1 5-15,0 0-4 0,2 0 7 16,25 0-30-16,-32 19 23 0,1-19-19 0,-6 17-5 16,-7-17 0-16,2 24 0 0,-8-1 15 15,-4-9 5-15,0-1 19 16,-20 2 2-16,20 1 7 0,-52 12 22 0,31-14-34 16,5 1 2-16,-3 2-4 0,-4-3-4 15,5-1 14-15,-11 7-18 0,21-11 17 16,-1-1-18-16,-1-3 27 0,4-1-15 15,6 1-6-15,-4-1-21 0,4-3 11 16,0-1 17-16,0 1-6 0,0 1 21 16,27 3 17-16,-27 0-25 0,31 0-7 15,-7 4 2-15,3 1 13 0,4 3 9 16,31 18-1-16,-35-16-31 0,-4 5 13 0,-7-2 19 16,-3 1-6-16,-13 19 58 15,0-23-52-15,0 2-5 0,-29-4-1 0,10 1-2 16,-8-3-10-16,-35 3 22 0,27-12-76 15,2 0-44-15,4-2-64 0,-2 0-78 16,6 0-48-16,-3-23-583 0,17 23 269 16,11-21-2-16,0 21 162 0</inkml:trace>
  <inkml:trace contextRef="#ctx0" brushRef="#br2" timeOffset="255662.6573">25000 12046 1122 0,'0'18'87'15,"0"-18"82"-15,0 0 74 0,0 18 65 16,0-18-53-16,0 30 105 0,0-13-243 16,0-2-12-16,0 5-23 0,0-1 2 15,0 1-13-15,20 18 14 0,-7-20-43 16,-13-2-23-16,10-3 13 0,-10-3-5 15,6 2 138-15,-6-8 13 0,0-4 8 16,0 0-21-16,0 0-40 0,0 0-85 0,0-25-26 16,0 25-32-16,-18-28 19 15,18 10 46-15,0-1-32 0,0-22 66 0,0 23-102 16,0-1 18-16,0 2-8 0,20 2 11 16,-20 0 18-1,21-6-24-15,0 15-28 0,-21 1-6 0,20 5 11 0,-5 0 29 16,1 0 15-16,13 26-2 0,-14-26-31 15,-1 29 15-15,-1-12 10 0,-1 4 1 16,11 19 1-16,-15-19-29 0,0-3-12 16,1-1-52-16,-1-2-50 0,0-4-73 15,-2 1-342-15,-6-12 231 0,2 0-107 0,1 0-167 16,-3 0-75-16</inkml:trace>
  <inkml:trace contextRef="#ctx0" brushRef="#br2" timeOffset="256165.1056">25568 11464 886 0,'0'0'28'16,"0"0"54"-16,-10 0 89 0,10 15 82 0,0-15 270 15,0 14-339-15,0-14-54 0,0 15-35 16,0-7-21-16,0 9 56 0,0-9-77 16,0-1 9-16,0 3-22 0,0-1-3 15,0-3-6-15,0 8-2 0,-19-7-11 16,19-2-8-16,0 1-6 0,0-4 22 16,-14 0-16-16,14 3 48 0,0-5-6 0,0 0 30 15,0 0 24-15,0 0 6 16,0 0 18-16,0 0-118 0,0 0-36 15,0 0 11-15,0-17 7 0,23 17 6 0,-5-15-5 16,-5 15 8-16,1 0-11 16,0-14-8-16,1 14 7 0,4 0 3 0,12 0-8 15,-15 0-3-15,-1 0-1 0,-1 17 18 16,1-17-4-16,5 41 16 0,-14-24-8 16,-4 0-1-16,3 1 4 0,-5 0-11 15,0-2 0-15,0 13 2 0,0-16 29 16,-21-2-16-16,21-3-11 0,0-3-17 15,-15 1-29-15,15-4-140 0,0 0 11 0,-14-2-103 16,14 0-167-16,-8 0-158 16,8-19-7-16,-9-2-233 0</inkml:trace>
  <inkml:trace contextRef="#ctx0" brushRef="#br2" timeOffset="256320.1357">25975 11417 1216 0,'11'0'51'0,"-3"0"38"16,-4 0 79-16,-4 16 277 0,0-16-234 16,0 0-43-16,0 0-35 0,-18 14 2 0,18-14-24 15,-50 13 28-15,27-13-125 16,-6 7 4-16,0-7-10 0,-2 0-31 0,-2 5-27 16,-23-2-244-16,30-2 25 0,3-1-142 15,4 0-65-15,7 0-87 0</inkml:trace>
  <inkml:trace contextRef="#ctx0" brushRef="#br2" timeOffset="256775.0908">25998 11217 690 0,'-10'0'22'0,"2"0"161"15,8 0 15-15,0 24 43 0,0-24 23 16,18 25-8-16,11 18 141 0,-12-17-250 16,10 6-3-16,1 8 9 0,1 5 6 0,0 7 39 15,31 70 307-15,-31-50-182 0,0 4-61 16,-8 4-39-16,0 1-54 0,7 78-6 16,-21-86-119-16,-7-1-21 0,0-6-23 15,0-3 38-15,-38-3-12 0,-22 47 3 16,19-62-26-16,-2-2-18 0,-11-4 6 15,-2-4-56-15,-2-7-11 0,-51 13-329 16,51-30 53-16,8-1-130 0,3-4-72 16,5-3-152-16,-16-3-638 0,40 0 847 0</inkml:trace>
  <inkml:trace contextRef="#ctx0" brushRef="#br2" timeOffset="276244.2909">30318 11744 449 0,'-26'0'30'16,"-7"0"41"-16,-1 0 32 0,-1 0 35 0,-2 0 41 16,-37 18 184-16,39 11-188 0,-3-10-11 15,3 1-14-15,4 3 4 0,-29 26 65 16,35-22-151-16,3-2-20 0,-1 0-8 15,8 1 9-15,3 1 1 0,-7 21 66 16,19-24-74-16,0-1-1 0,0 1-10 16,27 0 2-16,-27-2-8 0,58 18 24 15,-31-21-29-15,-4-1 44 0,2-2 24 16,-1-5 35-16,14 7 220 0,-20-14-166 16,-5-4-23-16,1 0-64 0,-4 0-24 15,-1-23-33-15,3-13-19 0,-10 12 1 16,0 0-48-16,-2 1 23 0,0-4 4 15,0 4-20-15,-22-18 1 0,22 22 18 16,-25 4-2-16,25 4 17 0,0 1 4 0,-15 1-15 16,15 7-21-16,0 0-8 0,0 2 18 15,0 0 3-15,0 0 34 0,31 17-13 16,4-17 16-16,-12 14-23 0,6-14 17 16,0 20-4-16,29 2-24 0,-25-22-10 15,-4 14-32-15,-2-14-67 0,0 11-76 16,-5-11-92-16,26 0-516 0,-29 0 214 15,-3 0-33-15,-1 0 72 0,-1 0 124 16</inkml:trace>
  <inkml:trace contextRef="#ctx0" brushRef="#br2" timeOffset="276811.6238">30947 12142 620 0,'16'0'0'16,"-9"0"10"-16,-3 0 21 0,-2 0 44 16,0 0 31-16,2 9 91 0,-2-9-150 15,-2 0-23-15,0 0 4 0,0 0 21 0,0 0 25 16,0 0 139-16,0 0-91 0,0 0 7 15,0 0-3-15,0 0 25 0,0 0 0 16,0 0 111-16,0 0-166 0,0 0-24 16,-21 0 0-16,21 0-13 0,-20 0 54 15,-13-12-57-15,10 12 2 0,-8 0-8 16,-2 0 11-16,0 0-6 0,-33 25 19 16,28-3-38-16,3-8-15 0,6 3-2 15,7 2 12-15,-18 19 14 0,28-18 0 16,0-2-29-16,7 5 11 0,3-4 3 15,2 2-5-15,0 16 50 0,25-19-33 0,-25 0-3 16,35 0-22-16,-14-2-15 0,4-1-9 16,35 13 10-16,-27-16-16 0,6-1-51 15,0-4-47-15,1-2-60 0,34-4-253 16,-41-1 194-16,0 0-94 0,-2-20-111 16,-8 20-84-16,0-18-47 0</inkml:trace>
  <inkml:trace contextRef="#ctx0" brushRef="#br2" timeOffset="277155.8824">31672 12391 1514 0,'2'12'72'0,"-2"-12"60"15,3 0 50-15,-1 0 65 0,-2 0-21 16,0 0 155-16,0 0-251 0,0 0-42 15,0 0-36-15,-27 0-11 0,-4-21-13 16,10-4-20-16,-4 8-13 0,0 2 4 16,-1-1 5-16,-1 1-19 0,-19-12 3 15,26 17 2-15,-1 3 7 0,6 7-16 16,1-6 8-16,-1 6-2 0,-9 0 15 16,13 22 18-16,5-22 8 0,-2 35 16 0,2-11 17 15,-5 33 56-15,7-27-61 0,0 4-14 16,2 2-19-16,-4-1-1 0,2-1-18 15,-5 31 4-15,1-35 14 0,4-4-24 16,0 0-27-16,0-7-62 0,0-3-76 16,-1 2-375-16,1-11 128 0,2-1-163 15,2-6-38-15,0 0 83 0</inkml:trace>
  <inkml:trace contextRef="#ctx0" brushRef="#br2" timeOffset="277347.9015">31276 12527 1900 0,'12'24'81'0,"4"-24"50"16,5 24 43-16,4-24-3 0,4 32-48 15,33 5-6-15,-29-19-106 0,4 2 3 16,-4-4-28-16,-4 1-61 0,0-2-125 16,21 12-809-16,-25-18 401 0,-1-2 131 15</inkml:trace>
  <inkml:trace contextRef="#ctx0" brushRef="#br2" timeOffset="279105.3174">30699 12997 1014 0,'10'0'39'0,"-4"0"14"0,-2 0 72 16,3 0 233-16,-5-7-142 0,0 7-46 16,-2 0-30-16,0 0-12 0,0 0-50 15,0 0 63-15,0 0-66 0,-21 0 15 0,21 0 6 16,-21 0-6-16,-12 18 45 16,19-2-88-16,-9-16-8 0,0 17-6 0,-1-17-1 15,3 21-17-15,-20 0 3 16,20-8-12-16,0-2 0 0,5 1-6 0,5 1-4 15,-1-1-1-15,-9 12 7 0,15-14 0 16,4 0 7-16,-2 2-6 0,4 0 4 16,0 13 13-16,23-15-17 0,-23 1 12 15,24 2-11-15,-3-1 2 0,0 0 15 16,28 5-3-16,-26-6-10 0,4 0-10 16,-2 0 1-16,-4-1-7 0,-3 1-4 15,13 14-4-15,-21-10 24 0,-3-1-2 16,-3 1-16-16,-4 1 11 0,0 15-12 15,0-17 14-15,-27 4 11 0,27-4-9 0,-33 3 6 16,16-3-3-16,-22 20-12 0,16-18 4 16,7 1-4-16,-3-3 0 0,5 1 4 15,-7 17-11-15,15-18 3 0,6 1-1 16,0 1 11-16,-6-1-3 0,6 2 18 16,0 13-49-16,0-15-48 0,0 1-63 15,16-2-64-15,-16-3-95 0,0-2-122 16,15 4-559-16,-15-10 513 0,0-3 170 15</inkml:trace>
  <inkml:trace contextRef="#ctx0" brushRef="#br2" timeOffset="279575.7278">30418 13938 1024 0,'0'0'73'0,"0"8"128"16,0-8 66-16,0 0 29 0,0 0 0 15,0 0 16-15,0 0-243 0,0 0-44 16,-17 0-22-16,17 0 5 0,-18-25-2 16,-5 2 3-16,23 11-2 0,-19-2 5 0,19-3 10 15,-14-2 7-15,3-19 28 16,11 19-22-16,0-1 11 0,0 2 17 0,0 3 2 16,0 2-8-16,0-5 6 0,0 11-55 15,0 3-18-15,0 4-12 0,0 0 15 16,15 0-13-16,-15 21 27 0,0-21-14 15,10 58 11-15,-10-42 7 16,0 1 4-16,0 2 1 0,0-1-5 16,-18 19 12-16,18-20-16 0,0-1 0 15,-23-1-11-15,23-1 8 0,-17 12 1 16,17-16-1-16,0 0-2 0,-8-1 16 16,8-1-13-16,0-1 13 0,0 6 13 15,23-7-7-15,-23-2-5 0,27 1-2 16,-11-1 5-16,3-1-6 0,24 1-5 0,-18-4 4 15,0 0-3-15,0 0 8 0,6 0-5 16,20 0-16-16,-28 0 4 0,-2-16-7 16,-1 16-1-16,-3 0-11 0,-1 0-54 15,5 0-183-15,-13 0 38 0,-1 0-86 16,1 0-160-16,0 0-77 0,0 0-64 16</inkml:trace>
  <inkml:trace contextRef="#ctx0" brushRef="#br2" timeOffset="280162.1644">29756 14275 1331 0,'11'0'52'16,"7"0"261"-16,-14 0-62 0,-4-16-12 15,0 16-54-15,4 0-35 0,-4 0-65 16,0 0 14-16,-35-12-48 0,17 12 16 16,-3 0 16-16,-10 0-11 0,-29 0 40 15,29 18-94-15,-2-18-5 0,6 18 4 0,2-18-29 16,3 24 18-16,-7-1-7 0,22-23 8 15,1 21-5-15,4-9-17 0,0-5 0 16,2 2-1-16,0 1-2 0,25-10 25 16,-25 6-6-16,25-6-1 0,-9 0 3 15,28 0 3-15,-26 0-7 0,1 0 4 16,4 0-8-16,-3-18 14 0,5 18-4 16,12-18 1-16,-16-5-4 0,0 23 2 15,-5-21-11-15,-3 21 6 0,1-14-13 16,-10 14-10-16,-4-10-1 0,0 10 10 15,0 0-4-15,0 0 26 0,0 22 6 0,0 8-13 16,0-10-6-16,0 0 15 0,0 2-10 16,0-1-45-16,0 17-219 0,19-22-14 15,-19-3-92-15,22-5-70 0,-7 0 0 16,-1-8-285-16,7 0 512 0</inkml:trace>
  <inkml:trace contextRef="#ctx0" brushRef="#br2" timeOffset="280503.2028">29971 14341 828 0,'4'0'30'0,"-2"-9"20"16,0 9 58-16,7 0 240 16,-5 0-131-16,-2 26-25 0,0-26-26 15,4 32-11-15,-4-11-33 0,4 23 74 0,-6-23-123 16,0 1-16-16,3-2-10 0,-1-1-4 16,2 9 34-16,-4-18-54 0,2 1-3 15,0-6-9-15,0 5 151 16,-2-10-23-16,0 0-17 0,0 0-35 15,0-18-24-15,0 18-50 0,0-19-13 16,25 19-4-16,-25-23 4 0,39-4-10 16,-25 13 4-16,3 4-4 0,2 10 12 15,-3-11-16-15,3 11 23 0,12-8-8 0,-17 8 2 16,3 0-20-16,-3 30 12 0,-1-30 11 16,-1 28-14-16,9 8 1 0,-11-17 6 15,0 1-13-15,-1-3-73 0,-3 1-66 16,4 15-421-16,-2-21 183 0,-3-1-59 15,1-5 52-15,-2-2-22 0,2-4 79 16</inkml:trace>
  <inkml:trace contextRef="#ctx0" brushRef="#br2" timeOffset="280978.6526">30488 14538 1235 0,'2'-9'36'15,"0"3"3"-15,-2 1 11 0,2 5 141 0,-2 0-69 16,0 0 24-16,0 21-33 0,0-21 7 15,0 20-11-15,-23 8 66 0,23-14-109 16,0 3-24-16,0-3-10 0,0-2-13 31,0 16 11-31,0-16-23 0,0 1 4 0,0-3-5 0,21-2 0 0,-21 1 7 16,46-1-13-16,-28-7 10 0,3-1-9 16,-3 0 8-16,1 0-3 0,14-27-11 15,-20 27-1-15,-3-22 6 0,-2 22-3 16,-2-20-4-16,1 20 4 0,1-17-9 15,-8 7 18-15,0 10-18 0,0 0-12 0,0 0 0 16,0 0-35-16,0 0 51 0,0 0-1 16,0 26 10-16,0-10 3 0,0 3 16 15,0 33 82-15,0-19-33 0,16 6 1 16,-16 4-6-16,0 3 0 0,0 5-13 16,0 50 5-16,-22-51-20 0,3-4 35 15,-2-5 35-15,-8-7 49 0,-31 16 248 16,23-35-172-16,-4-5-35 0,2-8-23 15,-1-2-50-15,5 0-21 0,-31-57 100 16,39 28-135-16,9-3 30 0,3-9-62 16,13 1-21-16,2-41-33 0,31 43 21 15,-8 4-5-15,8 2 46 0,0 2-70 0,8 8-12 16,44-9-200-16,-44 20 57 0,4 5-100 16,1 1-23-16,-5 3-96 0,2 2-24 15,32 0-509-15,-44 0 407 0,-4 0-6 16,-3 0 66-16,1 0 119 0</inkml:trace>
  <inkml:trace contextRef="#ctx0" brushRef="#br2" timeOffset="281286.785">31319 14293 784 0,'0'0'24'16,"-17"23"54"-16,17-23 60 0,-16 59 312 16,6-32-213-16,10 5-26 0,-13 7-54 15,5 2-13-15,8-2-54 0,-8 42 21 16,1-43-80-16,1-1-3 0,0-3-13 0,0-4-12 15,-5 20-10-15,7-33-38 0,-2 0-45 16,2-6-77-16,0-2-88 0,0-5-77 16,0-4-367-16,2 0 384 0,-1-23 65 15,3 23 85-15</inkml:trace>
  <inkml:trace contextRef="#ctx0" brushRef="#br2" timeOffset="281440.8053">31278 14704 910 0,'33'-23'142'15,"-33"15"0"-15,20 8 67 0,-9-7-7 16,-5 7 13-16,-6 0 20 0,6 0 203 15,-6 0-244-15,0 0-31 0,-29 0-33 16,11 16-12-16,-30-16 36 0,19 0-109 0,0 0-16 16,2 0-11-16,-2-24-19 0,7 24-32 15,-12-16-190-15,20-1 23 0,8 17-96 16,6-20-138-16,0 8-79 0,25-15-520 16,-5 13 717-16</inkml:trace>
  <inkml:trace contextRef="#ctx0" brushRef="#br2" timeOffset="281834.2055">31561 14428 1031 0,'4'0'86'0,"0"19"300"15,-4-19-82-15,0 24-31 0,0-7-21 0,0 4-8 16,-21 31 176-16,21-22-231 0,0 4-18 16,-16-1-15-16,16 2-20 0,0 1-38 15,-15 35-5-15,15-39-84 0,-8-2-7 16,8-4-7-16,-4-3 37 0,4-7-25 15,0 7 42-15,-4-18 24 0,4-1 6 16,0-3-2-16,0-1 6 0,0-24-76 16,16 24 0-16,-16-27-40 0,17 11 10 15,-17-2 11-15,23 0-40 0,1-16 6 16,-11 20 17-16,-1 3 1 0,-1 11-3 0,-3-12-6 16,-8 12-6-16,10 0 0 0,-6 0 50 15,-2 29-2-15,0-29-1 0,-2 32 0 16,0 9-1-16,0-18-9 0,0 0 23 15,0 6 8-15,0-4-14 0,0-2 24 16,17 16 4-16,-17-21-41 0,0 0 13 16,14-6-44-16,-14-3-40 0,13-2-45 15,-3 2-318-15,-10-5 172 0,13-4-14 16,-7 0 14-16,-2 0-27 0,8-19-295 16,-10 1 301-16,3 18 19 0,-1-22 48 15,-2 22 39-15,2-23 5 0,6-1-184 16,-8 12 230-16</inkml:trace>
  <inkml:trace contextRef="#ctx0" brushRef="#br2" timeOffset="282000.3232">31817 14951 589 0,'6'-8'25'0,"5"2"31"0,-5 0 20 0,-2 0 65 16,0 0 226-16,-2 3-180 0,0 3-50 15,-2 0-54-15,0 0 42 0,0 0 17 16,0 23 194-16,0-23-204 0,0 31-19 16,-18-11-14-16,18 1-16 0,0 26 8 15,-13-23-81-15,13 1-3 0,0-2-8 16,0-2-25-16,-8-3-41 0,8 11-223 15,-6-19 28-15,6-6-207 0,0-4-27 16,0 0-40-16,0-24 125 0</inkml:trace>
  <inkml:trace contextRef="#ctx0" brushRef="#br2" timeOffset="282101.4109">31910 14759 675 0,'0'-2'-64'0,"0"2"-26"0,0 0-78 15,0 0 15-15</inkml:trace>
  <inkml:trace contextRef="#ctx0" brushRef="#br2" timeOffset="282801.6656">32007 14978 1142 0,'0'12'81'0,"2"3"77"15,-2 12 310-15,0-12-262 0,0 2-52 16,0 3-46-16,0 0-1 0,0-1-22 16,-18 19 35-16,18-19-85 0,0-1-9 15,0-4-6-15,0-1 18 0,0-1 15 16,0 0 192-16,-11-11-72 0,11-1-6 16,0 0-57-16,0 0-66 0,0-22-60 15,0-2 10-15,0 8 21 0,0-1-10 0,25 0-4 16,-25 0-11-16,23-8-16 15,4 14 11-15,-11 11-2 0,-3-14 1 0,1 14-12 16,9 0 55-16,-13 0-4 0,1 0-15 16,-3 27-18-16,-2-9 22 0,2 2-18 15,9 25 17-15,-11-21-21 0,-2 1 2 16,2-2-24-16,5-1-6 0,1-2 2 16,9 12-14-16,-11-17 41 0,7-1-2 15,-1-5 22-15,-3-2-15 0,16 0 17 16,-15-5-11-16,-1-2-5 0,3 0-6 15,-6 0-2-15,-1-24-15 0,9 0-29 0,-14 8 7 16,-2-2 18-16,1 1 3 0,-3-1 0 16,0-12 9-16,0 19 15 0,-23 1 8 15,23 2-21-15,0 8-5 0,-19-7-6 16,19 7-6-16,-12 0 14 0,12 0 7 16,-8 0 12-16,8 20-12 0,-9 0 27 15,9-20-20-15,-4 19 5 0,4-19-9 16,0 23 12-16,0-11-7 0,0 19 18 15,0-13-10-15,0 4 46 0,0 1 23 16,0 7 12-16,0 3 21 0,0 47 43 16,0-33-98-16,0 9-9 0,0 3-17 15,0 2 17-15,-21 58 11 0,-1-68 51 0,3-5 43 16,-6-8 90-16,-6-11-6 16,-2-10 14-16,-43-13 76 0,39-4-188 0,3-32-64 15,5 6-28-15,1-3 55 0,9-6-29 16,-4-43 42-16,23 39-84 0,0 0-14 15,27 1-10-15,-27 4-20 0,70-30-77 16,-39 39 15-16,5 2-10 0,-3 4-17 16,4 5-105-16,-2 2-48 0,37-2-505 15,-39 10 361-15,-2 3-49 0,-2-2-53 16,-2 3-153-16,17-1-550 0,-30 1 827 16</inkml:trace>
  <inkml:trace contextRef="#ctx0" brushRef="#br2" timeOffset="283688.3661">30639 15354 2037 0,'0'0'32'15,"25"19"29"-15,-15-19 36 0,4 0 38 16,17 19 93-16,-16-6-159 0,4-3-37 16,-1-1-3-16,1 1-2 0,3 1 21 15,18 10 75-15,-20-10-78 0,5-1-9 16,-6-3-26-16,4 1-2 0,-5-2 2 15,15 2 7-15,-18-6 1 0,-5-2 0 16,0 0-5-16,-1 0 13 0,-1 0-19 16,2-19 31-16,-4 1-39 0,-6 18 29 15,5-19-25-15,-5 19-9 0,0-23-2 16,0 6-2-16,0 9 7 0,-21 8-26 0,21-9 22 16,-23 9-6-16,3 0 8 0,5 0 10 15,1 0-1-15,-3 23 13 0,3-23 6 16,-1 26 2-16,-14 3 38 0,15-11-40 15,5-1-6-15,-1-1-2 0,4-1 3 16,2 18 21-16,4-21-13 0,0 2 4 16,0 0 1-16,20-2 6 0,-20 0-16 15,50 11-22-15,-27-14-16 0,6 0 12 16,-2-1-13-16,8-4-3 0,-2-2 14 16,31-2-42-16,-31 0 20 0,-2 0-26 15,0-22 8-15,-4 22-1 0,10-18-32 0,-20-4 45 16,-3 22 20-16,-2-23 0 0,3-4 8 15,-11 27 11-15,-2-13-1 16,2 7 1-16,2 0-22 0,-6 4-16 16,0-1-8-16,0 1 1 0,0 2 3 15,0 0-10-15,0 0 33 0,0 0 4 16,0 0 20-16,0 19 0 0,0-19 4 16,21 31 11-16,-21-16 16 0,0 4 10 15,21 3 4-15,-21 4 6 0,18 5-8 0,-3 37 48 16,-15-31-41-16,0 1-22 0,0 1 14 15,0-2-13-15,-33 21 96 16,10-37-46-16,-4-2 31 0,-6-8-31 0,0-7 13 16,-2-4-31-16,-35-19 29 0,37 19-74 15,4-32-24-15,6 7-48 0,6 4-84 16,3-32-281-16,14 30 106 0,0-2-5 16,0 1-78-16,31-2-168 0,-13 6-25 15,36-19-480-15</inkml:trace>
  <inkml:trace contextRef="#ctx0" brushRef="#br2" timeOffset="284457.4626">31447 15166 1550 0,'8'-14'51'0,"1"3"35"16,1 3 40-16,0 6 25 0,11-2 53 16,-13 4-141-16,-2 0 5 0,-1 19 26 15,-1-19 48-15,-4 51 176 0,0-29-169 16,-23 5-16-16,23 2-18 0,-39 4 26 15,14 0-28-15,-27 33 133 0,23-34-174 16,0 2 5-16,2-3-46 0,5 2 3 16,-1-4 1-16,-18 28 20 0,22-30-60 15,-2 1 33-15,11-5-19 0,-4 2-23 16,-1-2-14-16,-4 14-202 0,11-22 5 0,0-3-73 16,4-3-51-16,-2-1-95 0,1-7-740 15,5-1 601-15,0 0 147 0</inkml:trace>
  <inkml:trace contextRef="#ctx0" brushRef="#br2" timeOffset="285033.6262">31495 16026 603 0,'2'0'156'0,"-2"8"33"0,0-8 62 16,0 0-2-16,0 0 17 0,0 0-60 16,0 5 150-16,0-5-220 0,0 4-21 15,18 2-25-15,-18 1 1 0,31 9 55 16,-14-7-88-16,-1 0-5 0,5 3-10 16,0 0-16-16,-1-2-3 0,22 8-5 15,-24-11-3-15,-1-4-6 0,-1 2 21 16,-1-2 6-16,-3-3-6 0,11 0 48 15,-15 0-54-15,3 0 26 0,-3-20-40 16,-4 20-5-16,0-18-13 0,-4-6 2 16,0 10-17-16,0 3 11 0,0-3-2 0,-20 14-1 15,1-27-16-15,19 20 30 0,-31 7 3 16,14-5 7-16,-1 5-22 0,-3 0 5 16,-24 0 4-16,24 27 7 0,0-27 3 15,5 32-10-15,-3-15 17 0,-6 23 45 16,19-19-30-16,0-1-10 0,4 2-10 15,2-3-4-15,0 1-5 0,27 20 36 16,-27-21-26-16,33 1-36 0,-8 0-52 16,4-1-81-16,2 1-110 15,78 27-1136-15,-28-21 467 0,-40-17 647 16,-4 0 103-16</inkml:trace>
  <inkml:trace contextRef="#ctx0" brushRef="#br2" timeOffset="300127.4946">27243 10811 609 0,'10'6'14'0,"-4"-3"24"16,-4-3 18-16,-2 0 26 0,2 0 185 15,-2 0-96-15,0 0-8 0,0 0-17 16,0 0-33-16,-29 0-33 0,-6 0 58 16,8 0-87-16,-2 0 5 0,-4 0-16 0,-6 0-7 15,-4 0 1-15,-52 0 2 16,37 0-21-16,-2 0-5 0,0 0-11 0,-6 0 17 15,-75 0 36-15,69 0-16 0,-9 0-9 16,-4 0-8-16,-4 0-3 0,-8 13-13 16,-101-13-4-16,88 0 2 0,-3 0 4 15,-3 0 2-15,-6 0 1 0,-2 9-1 16,-130-9-4-16,117 0 2 0,1 0-9 16,-5 0 11-16,1 0 4 0,-139 0-9 15,138 0-13-15,-2 0 11 0,1 0 1 16,3 0-2-16,-1 16 7 0,-133-16-3 0,132 17-6 15,5-17 6-15,-3 14 3 16,1-5-9-16,-5 0 5 0,-136 6-12 0,139-7 11 16,-9 0 6-16,-2 1-7 0,2-3 1 15,-147 3-17-15,148-3 15 0,-1-1-6 16,0-3 1-16,-2 1-9 0,2-1 9 16,-130 6 6-16,136-4 8 0,9 0-13 15,-6-1-4-15,1 1-9 0,9 1 1 16,-122 5-16-16,126-4 33 0,-1-2-11 15,3 1 11-15,2 1-12 0,-107 2-6 16,121-6 8-16,-5 0 6 0,1 0 3 0,13 0-1 16,0-2 3-16,-83 0 3 15,95 0-1-15,6 0-7 0,5 0 2 16,4 0 1-16,5 0 1 0,-44 0 11 0,59 0-12 16,9 0-5-16,3 0-3 0,7 0 0 15,-25 0 7-15,32 0-1 0,-1 0 9 16,0 0-5-16,4 0 7 0,0 0-5 15,-22 12 3-15,20-12-17 0,6 0 13 16,1 0-4-16,-5 0-8 0,0 0 11 16,-16 0-1-16,25 0-5 0,-5 0-4 15,0 0 3-15,3 0 5 0,-7 0-32 16,13 0-26-16,2 0-4 0,-1 0-4 0,-1 0 18 16,2 0 28-16,-11 18 3 0,11-18 2 15,-5 0-14-15,-5 0-36 0,3 17-39 16,-1-17-17-16,-30 12-74 0,26-12 135 15,-3 12 29-15,0-12 13 0,5 14-21 16,-20-3 20-16,26-6 21 0,-2 0-10 16,5 2-25-16,5-3-14 0,-4-3-7 15,2 6-3-15,6-4 44 0,0-1 9 16,-2-2 9-16,-1 3-5 0,3 5 20 16,0-5-24-16,0 3-8 0,-8-1 15 15,8 2 5-15,-6 2-4 0,0 11 5 16,2-9 7-16,2 0-3 0,-3 1-15 15,5 1 6-15,-4-1-13 0,4 18 14 0,0-16 8 16,0 1-8-16,0 0-16 0,0 2 40 16,0 15-51-16,0-16 60 0,0 2-54 15,0 0 62-15,0-1-11 0,0 4-29 16,0 21 42-16,-18-16-26 0,18 2 2 16,0 0 8-16,-19 3 13 0,7 37 66 15,12-33-55-15,-11 6-15 0,11 2-29 16,-8 2 2-16,8 1-12 0,0 52 27 15,0-47-31-15,0 3-14 0,0-3-2 16,0-1 2-16,0 1 9 0,0 44 5 16,0-48 15-16,0-1-12 0,0 0 23 0,-18-3-18 15,1 45-4-15,17-45-3 0,-17-1 5 16,17-1 7-16,-12-1-17 0,12-4 5 16,0 32 1-16,-8-37 20 0,8-5-19 15,0 2-3-15,0-4 8 0,0-2-16 16,0 18 11-16,18-23-10 0,-18 0 0 15,0-2 12-15,13 21 13 16,-13-26-22-16,0-3 15 0,0 6-5 16,10-10 10-16,-10 0-16 0,0 1-7 15,0-2 19-15,0-1-2 0,0 1 4 0,0-2-6 16,0 1-14-16,0-1 22 0,23 0-20 16,-11 0 1-16,-12 0 0 0,23 0 15 15,-11 0 2-15,1 0-18 0,-1 0 7 16,19 0-4-16,-16 0 14 0,7 0-14 15,-1 0 8-15,6 0-25 0,2 0 24 16,41-13 5-16,-31 13 8 0,7 0-30 16,4 0 17-16,5-7-20 0,69 4 19 15,-60 3-3-15,11 0-7 0,-3-5 7 16,9 5-14-16,2 0 18 0,86 0-26 16,-82 0 9-16,6 0-14 0,-2 0 22 0,6 0 4 15,2 17-4-15,108-17-11 0,-95 0 13 16,-5 15 11-16,11-15-14 15,-2 10 11-15,123 2 9 0,-115-6-5 0,7 2 2 16,1 0-27-16,11 1 20 0,-3 2-8 16,156 11-10-16,-139-10 0 0,-4 0 21 15,0 0-21-15,8 2-21 0,-8 0-2 16,157 16-3-16,-157-16 59 0,2 0 17 16,-2-1-22-16,0-1-24 0,145 12-32 15,-158-14 41-15,3-2 29 0,6 2-23 16,-7 0 0-16,7 0 1 0,143 9 18 15,-146-11-35-15,5 1 3 0,4 1 4 0,-4 0 8 16,147 11 5-16,-155-11 1 16,5-1-26-16,-1 4 26 0,-4-2-17 0,-5-1 10 15,123 9 21-15,-129-9-6 0,-6-1 18 16,-2-1 3-16,-4-4-10 0,105 9 42 16,-121-10-40-16,1 2 21 0,-4-3 1 15,-1 1-13-15,-9-2 3 0,78 0-14 16,-88-1-17-16,-7 0-9 0,-6 0-8 15,-4 0 11-15,-10-23 15 0,43 23 44 0,-59-19-21 16,-5 19 4-16,-4-17 11 16,-9 17 20-16,11-25 47 0,-20 18-71 15,-3-1-3-15,-4 1 5 0,0 1-6 0,0 0-9 16,4-3-5-16,-5 5-35 16,-1-2 0-16,0 3 0 0,2-2-3 0,4-5 4 15,-6 3 4-15,4-1-7 0,-2-2-5 16,1-2-4-16,5-4 4 0,6-31 28 15,-7 15-9-15,1-3 5 0,0-7-3 16,5-6 18-16,1-8-6 0,15-70-21 16,-10 51-26-16,-2-4 11 0,1-10 9 0,-1-7 1 15,16-102-3-15,-20 97-7 16,-1-4 2-16,-6 3 24 0,-4 2 3 16,-4 4 15-16,0-74 23 0,0 89-56 0,-22 5-5 15,22 3-10-15,-27 5 7 16,27 4 11-16,-23-54-6 0,0 61-3 0,23 0-33 15,-22 4-46-15,13 3-90 0,9-47-599 16,0 51 276-16,0 1 3 0,0 3 169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1-17T21:38:09.191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4291 6848 1803 0,'-18'8'58'0,"18"-3"71"0,-17 2 327 16,17-4-210-16,-12 0-15 0,12 0-12 15,-23 1-18-15,-22 1 136 0,18-5-224 16,-4 0-9-16,-7 2-13 0,-7-2-12 16,0 0-13-16,-61 0 98 0,52 0-68 0,1-18 23 15,-7 18-66-15,2-14 37 16,4 14-17-16,-51-29-51 0,57 17 44 0,3-1-35 15,1-3 3-15,11 0-1 0,-27-23-71 16,37 15 30-16,5-2-10 0,-3-6 0 16,9-3 55-16,4-5-37 0,3-41 47 15,5 38-80-15,0 0-16 0,27 2-42 16,-2 0 59-16,35-30-58 0,-19 39 87 16,129-52-161-16,-98 61 117 15,1 3 19-15,9 2 3 0,13 3-20 16,0 3 25-16,114-3 33 0,-101 9-7 0,1 6-18 15,1 0 5-15,-7 0-17 16,85 25 5-16,-107 13 34 0,-13-12 8 16,-6 6-11-16,-10 2-17 0,-13 3-1 0,2 44 33 15,-32-41 6-15,-9 1-34 0,0-2-11 16,-33-1 1-16,-3-3 14 0,-52 27 41 16,30-31-50-16,-8-4-19 0,-15-4 6 15,-4-1-1-15,-82 9-259 0,86-22-5 16,5-2-84-16,-108-5-1090 15,144-2 788-15,16-20 110 0,5 20 139 16</inkml:trace>
  <inkml:trace contextRef="#ctx0" brushRef="#br0" timeOffset="6871.5659">27726 779 200 0,'11'0'63'16,"-11"0"-2"-16,10 0-11 0,0 9 3 15,-1-9-18-15,-3 0-2 0,2 3-9 16,-4-3-3-16,13 4-42 0,-9-3 17 15,-2 3-14-15,-2-2-13 0,5-1-13 16,-3 3-50-16,4-1-127 0</inkml:trace>
  <inkml:trace contextRef="#ctx0" brushRef="#br1" timeOffset="16208.6679">29467 948 1502 0,'6'0'86'0,"-2"0"66"0,4 0 65 15,-6-17 41-15,3 17-13 0,1 0 169 16,-6 0-234-16,4 0-47 0,-2 0-40 16,-2 0-1-16,0 0 24 0,0 0-49 15,0 0-52-15,0 0 14 0,0 0 38 16,0 0-5-16,0 0 150 0,0 0-115 16,0 0 19-16,0 0-17 0,-23 0-52 15,23 0-6-15,-22 0 13 0,-14 0-9 16,20 0-17-16,-3 0-78 0,1 0 34 15,-20 0-27-15,22 24 69 0,4-24-40 16,-3 29 26-16,3-15-16 0,1 3 0 16,-1 16 67-16,12-16-27 0,0-2 21 0,0-1-2 15,0 2 9-15,29 11-6 0,-29-15-5 16,33 1-40-16,-10-4 56 0,6 3-40 16,8-5-28-16,48 2-3 0,-38-5-14 15,3-4 25-15,3 0-1 0,-1 0 11 16,-4 0-2-16,34-25 45 0,-49 2-5 15,-4 23 36-15,-6-25-18 0,-10 8-77 16,-1-16 21-16,-12 13-44 0,0-1 38 16,-23-2-65-16,23 1-13 0,-41-2-24 15,-11-19-197-15,21 23 71 0,-2 0-134 16,4 3-41-16,-2 4-69 0,-21-7-490 0,36 10 382 16,-5 3 1-16,9 0 50 0,6 6 94 15</inkml:trace>
  <inkml:trace contextRef="#ctx0" brushRef="#br1" timeOffset="16839.3151">29155 1005 1283 0,'10'12'154'0,"0"-12"63"15,1 0 56-15,-1 10-22 0,9-3 133 16,-13-7-240-16,0 4-19 0,0-1-34 0,-2 0-10 16,-2-2-4-16,-2 5 155 0,0-4-59 15,0 2-1-15,-29-2-36 0,11-1-23 16,-32-1 14-16,21 0-113 0,-4 0-14 15,-2 0-4-15,0-21 9 0,2 21 20 16,-27 0-118-16,29-17-31 0,4 17-83 16,4 0 4-16,7-10-57 0,-5 10-21 15,-10-11-330-15,23 1 176 0,0 5-62 0,1 0-5 16,3 1 48-16</inkml:trace>
  <inkml:trace contextRef="#ctx0" brushRef="#br1" timeOffset="17275.738">28634 921 1343 0,'-2'0'165'0,"2"0"73"15,0 0 61-15,0 0-11 0,0 0-53 16,0 0 101-16,0 0-219 0,0 0-35 16,0 0 2-16,14 0-12 0,-14 0 5 15,0 0 26-15,0 0-76 0,0 0-45 0,0-17 4 16,23 17-6-16,-7-28-11 15,-16 15 30-15,29-2 16 0,-29 4 4 0,19-2-30 16,-9-3 8 0,7 0-6-16,-3 10 12 0,-7 1 8 15,-7 5-12-15,0 0-29 0,0 0 8 16,0 0 15-16,0 0 1 0,0 0 14 16,-23 0 3-16,23 26 0 0,-48-2 13 15,30-9-20-15,-1 1-11 0,-2 0 6 16,-1 0 6-16,-1 0-19 0,-14 9-10 15,16-12 28-15,7-2-5 0,-1-1-10 0,1 1 24 16,-5 6-17-16,13-9-5 0,0 0-16 16,1-4-4-16,1 3 15 0,4-1 7 15,0 3 26-15,0-4-16 0,0-2 6 16,21 2-12-16,-21 0-11 0,17-2 26 16,-1 7 6-16,-16-7-4 0,21 1-6 15,-5-1-8-15,-1 0-8 0,20 3 5 16,-17-5-30-16,7 1-41 0,0 1-92 15,0 0-65-15,0 1-33 0,24 3-322 16,-28-3 161-16,0 2-43 0,-7-2 6 16,-1 0 94-16</inkml:trace>
  <inkml:trace contextRef="#ctx0" brushRef="#br1" timeOffset="18055.2951">30682 1787 1004 0,'15'0'73'0,"-3"0"83"16,1 0 69-16,-3 0 25 0,-2 0-6 15,7 0 115-15,-11 0-215 0,-2 0-5 16,-2 0-20-16,0 0-20 0,0 0 28 16,0 0-81-16,-21 0-14 0,21 0 32 15,-37 0 12-15,8 0-21 0,-50 0 46 16,28 0-96-16,-5 0 25 0,0 0-32 0,-2 0 5 15,2 0 20-15,-51 0-11 0,57 0-12 16,7 0-43-16,4 0-33 0,4 0-29 16,-27-14-199-16,41 14 118 0,0 0-54 15,3 0-125-15,5-13-121 0,1 13-9 16,-3-7-287-16,9-2 617 0</inkml:trace>
  <inkml:trace contextRef="#ctx0" brushRef="#br1" timeOffset="19000.3323">29752 1657 831 0,'-2'-3'28'0,"2"0"16"0,0-3 69 16,0-3 178-16,25 3-106 0,-25-2-42 15,23 1-7-15,-9 1-14 0,0-1-23 16,15-3 19-16,-16 5-79 0,1 2-31 0,3-1-1 16,-9 0-13-16,2 1-7 0,7 3-4 15,-11-2 20-15,-4 2-7 0,2 0 0 16,-4 0 0-16,0 19 44 0,0-19 11 16,0 15 13-16,-22-15-5 0,22 23-5 15,-29-10-14-15,-13 17 56 0,18-13-59 16,-1-2-9-16,-6-1-30 0,6 0 0 15,0 3 3-15,-16 12 5 0,22-17 3 16,-1 0-9-16,3 0-1 0,7 0-3 0,-7 5 6 16,9-8 2-16,2-3-2 15,1-1 0-15,5 0 12 0,0-1 12 16,0 7 53-16,0-7-52 0,25-1-4 16,-25 2-20-16,21-1 0 0,8 6 7 15,-17-8-6-15,7 1-2 0,0-2 5 0,1 3-3 16,3-1 8-16,12-1 5 0,-16 0-16 15,-1-2-4-15,-1 0-1 0,-3 0-2 16,11 1 10-16,-13-1 3 0,-3 0-1 16,-3 0-4-16,0 0 1 0,-2 0-2 15,5 0 4-15,-9 0-33 0,2 0-8 16,2 0-21-16,0-20-23 0,-2 20 6 16,10-14-64-16,-7-2 87 0,1 5 1 15,0 1 9-15,2 0 21 0,3-12 29 0,-7 9-7 16,0 2 2-16,0 1 13 0,-2-3 6 15,0 2 18-15,0-10 26 0,0 11-35 16,-2-2-15-16,0 2 3 0,0 0 6 16,-18-6 35-16,18 7-38 0,0 3-8 15,-15-2-13-15,15 4 9 0,0 1 0 16,-14-1 8-16,14 4-31 0,0 0 0 16,-7 0 11-16,7 0-1 0,0 24 19 15,0 0 32-15,0-7-20 0,-4 0-14 16,4 4 4-16,0 1-6 0,0-3-8 15,0 23 21-15,0-23-19 0,0-4 12 0,17-2-3 16,-17-3 17-16,0 0 55 0,0-10-17 16,0 0 1-16,-25 0-26 0,25 0-13 15,-16 0-18-15,-9-23-20 0,10 23 16 16,1-17-24-16,-1 17 19 0,1-17-18 16,1 17 0-16,-3-18-3 0,10 9 19 15,6 9-13-15,-4 0-9 0,1 0 9 16,3 0-41-16,0 0 38 0,0 0 6 15,0 0 14-15,0 0-9 0,0 16 10 16,0-16 6-16,0 15-1 0,0-15-14 16,0 0 7-16,-22 11-15 0,22-11 10 15,-21 0-32-15,21 6 24 0,-12-6-6 0,12 0-20 16,-15 0 22-16,5 3-30 0,10-3 28 16,0 0-9-16,-6 0-21 0,6 0 13 15,-2 0-15-15,2 0-35 0,0 0 3 16,0 0-30-16,0 17-75 0,16-17-118 15,-16 16-642-15,17-16 431 0,-17 0 139 16</inkml:trace>
  <inkml:trace contextRef="#ctx0" brushRef="#br1" timeOffset="19861.9649">31381 1604 871 0,'-4'0'76'0,"4"13"80"0,0-13 74 16,0 0 75-16,0 0 210 0,0 0-303 15,0 9-25-15,23-9-8 0,-23 0-20 16,0 0-19-16,20 0 52 0,7 0-122 16,-8 0-26-16,-3 0-26 0,7 0-2 0,-6 0-2 15,22-24-11-15,-25 7-8 16,1 2-8-16,-3 1 11 0,-4-4 12 0,5-14-54 16,-11 18 28-16,2 2-12 0,-4 1 14 15,4 1 3-15,-4 2-18 0,0-1-41 16,0 6 28-16,0 3 8 0,0 0 18 15,0 0-9-15,0 0 32 0,-21 28-17 16,21 3 16-16,0-11-2 0,-18 4 13 16,18 0-19-16,-13 31 6 0,13-25-12 15,0-1 14-15,-8 1 6 0,8-1-22 16,0-4-24-16,0 19-148 0,0-25 42 0,0-4 3 16,19-4-2-16,-19-2 0 0,14 1-87 15,-14-6 144-15,0-3-11 16,17 0 26-16,-17-1 12 0,16 0 18 0,3 0 25 15,-9 0 6-15,3 0 3 0,-3-16 21 16,0 16 32-16,-1 0 7 0,3 0 92 16,-8 0-87-16,-2 0 22 0,-2 0 13 15,0 0 28-15,0 0 177 0,-20 0-172 16,20 0-39-16,-31 0-49 0,8 0-12 16,0 0-18-16,-37 0-7 0,29 0 4 15,-4 0-19-15,4 0-48 0,-2 0-74 16,8 0-121-16,-25 0-708 0,36 0 347 0,-3-17 115 15</inkml:trace>
  <inkml:trace contextRef="#ctx0" brushRef="#br1" timeOffset="20907.9068">31152 2554 615 0,'14'15'7'0,"11"-15"16"0,-17 11 42 16,2-11 44-16,-5 0 69 0,-1 0 43 16,-2 0 0-16,2 0 131 0,-2 0-203 15,-2 0-20-15,0 0-19 0,0 0-12 0,-29 0 45 16,10 0-64-16,-5 0 10 16,-12 0-5-16,-3 0-1 0,-4 0-15 15,-56 0 35-15,41 0-64 0,-2 0-9 0,2 0-20 16,0-14-1-16,-54 14-9 0,61 0 4 15,-88-10-24-15,104 3-30 16,2 7-65-16,8-6-40 0,0-1-96 16,3-1-196-16,-1-4-697 0,15 1 663 15</inkml:trace>
  <inkml:trace contextRef="#ctx0" brushRef="#br1" timeOffset="21739.0904">30124 2402 1457 0,'-2'0'50'0,"-2"0"220"0,4 0-63 16,0 0-38-16,0 0-58 0,0 0-38 16,0-15-54-16,25 15-27 0,-25 0 5 15,18-10-3-15,-3 10-1 0,-1-10 5 16,17-4-16-16,-2 7 16 15,-4-1-10-15,-17 5-11 0,-4 3-16 0,-1 0 5 16,-3 0-6-16,2 0 18 16,-2 0 4-16,0 0 24 0,-19 0-1 0,19 24 4 15,-17-24 9-15,17 0 20 16,-41 18 76-16,25-2-59 0,1-6 4 0,-4-10-21 16,3 19-2-16,-15 5-5 0,16-14-25 15,3 2-6-15,0-3 8 0,-1-1-8 16,5 3-3-16,-6 3-14 0,5-5 14 15,3-1 2-15,0 1 9 0,4-2-10 16,0 1 3-16,0 5-5 0,2-6 2 16,0 0 7-16,0-2 7 0,0-1-4 15,0 4 29-15,24-3-19 0,-24-5 17 0,19 1-3 16,-19 1 7-16,27-2 10 16,6 0 32-16,-14 0-57 0,-1 0-17 0,1 0-2 15,1 0-12-15,16 0 11 0,-22 0 2 16,-1 0-9-16,-1 0 11 0,-2-15-30 15,-1 15-8-15,5 0-136 0,-6 0 53 16,-2 0-17-16,1 0 39 0,-3 0 5 16,6 0-48-16,-4-20 59 0,-4 20 16 15,5 0 19-15,-1-15 38 0,-2 15 17 16,4-20 66-16,-4 13-32 0,-2-3 14 16,3-3-13-16,-5-2 22 0,0 0-16 0,0-19 18 15,0 18-38-15,-17-1 7 16,17 4 10-16,0 0 29 0,-19-5 33 0,19 13-85 15,0 1-30-15,0 3-5 0,-10-3-16 16,10 4 3-16,-6 0 13 0,6 0 6 16,-6 19 9-16,4-19-6 0,-3 21 4 15,3-5 7-15,0 13 3 0,0-11 0 16,2 1-20-16,0-2 17 31,0-1-1-31,0 7 9 0,0-14-17 0,0 1 20 0,0-5 10 0,0-2 10 0,0-1-5 16,-20-2-12-16,3 0-36 0,17 0 6 0,-25-20 1 15,13 20 7-15,-1-16 6 0,-11-1-3 16,13 17-10-16,11 0 14 0,-10-13-15 47,10 13 14-47,-4 0-38 0,4 0 17 0,0 0-26 0,0 0 21 0,0 0 3 0,0 0-19 0,0 23-83 0,0 0 2 16,0-23-63-16,0 25-140 0,0-14-197 15,20 1-81-15,-20 3-338 0</inkml:trace>
  <inkml:trace contextRef="#ctx0" brushRef="#br1" timeOffset="22386.0015">31939 2516 710 0,'0'-4'67'0,"-14"1"52"0,14 1 86 16,0-2 62-16,0-1 234 0,-7 2-308 16,7 2-24-16,0 0-29 0,0 0-10 15,0 1-12-15,0-1 71 0,0-1-93 0,0 2-19 16,0 0 9-16,0 0-17 15,0 0 47-15,0 0-99 0,0 0-5 0,0 0-7 16,0 0-4-16,0 0 11 0,0 0 5 16,0 0-27-16,21 0 6 0,-21 0-7 15,15 0 0-15,-15 0 3 0,10 20-13 16,-10-20 19-16,0 0-1 0,0 0-11 16,0 0 19-16,0 14 5 0,0-14-1 15,0 12-8-15,0-12-6 0,-23 13 2 16,23-7 6-16,-39 11-7 0,22-8 11 15,1 3-5-15,-3-1-6 0,3 3 15 16,-1-4-15-16,-6 11 4 0,13-9-23 0,0-2 13 16,4-2 16-16,-1 0-19 0,1 7 2 15,6-6 8-15,0-2 11 0,0-1 6 16,0 1 4-16,0-2-19 0,21 8 20 16,-21-10-16-16,0 1 11 0,25 0-14 15,-11 0-15-15,3-1-41 0,18 2-182 16,-15-3 59-16,1 1-33 0,0-2-74 15,-1-1-122-15,13 1-576 0,-18-1 547 16,-3 0 161-16</inkml:trace>
  <inkml:trace contextRef="#ctx0" brushRef="#br1" timeOffset="23112.4293">31821 3414 1216 0,'6'0'156'0,"-6"9"25"0,0-9 62 16,-26 0-13-16,5 0-19 0,-41 0 46 15,21-23-183-15,-9 23-17 0,-8-15-19 16,0 15-16-16,-6-13-1 0,-60 13-7 16,62-13-12-16,2 13-12 0,4 0 1 0,5-8-3 15,-1 8-35-15,-27 0-160 0,42 0 47 16,6 0-71-16,2-5-99 0,9 5-109 15,-11-3-419-15,18-2 600 0</inkml:trace>
  <inkml:trace contextRef="#ctx0" brushRef="#br1" timeOffset="23636.0285">30680 3178 1660 0,'0'0'98'16,"0"0"65"-16,0 0 70 0,0 0 13 15,0 0 157-15,0 0-290 0,0 0-51 16,0 0-35-16,0 0-24 0,19 0-17 16,6-12-23-16,-11-1 5 0,1 13 13 15,1-18-9-15,1 8-14 0,-3 2 2 16,9-4-41-16,-15 7 39 0,-2 5 10 0,1-2-5 15,-5 2 16-15,0 0 8 0,-2 0 21 16,0 0-6-16,0 0 13 0,0 0 2 16,-19 18-4-16,-4-2 63 0,23-16-41 15,-29 19-2-15,11-7-14 0,-1 2 14 16,1-3-5-16,-20 9 34 0,22-10-48 16,-3 2-4-16,1 0 6 0,1-1-18 15,1 0 12-15,-7 13-5 0,15-13 1 16,-1-1-22-16,5 0 9 0,-2-1-26 15,4 6-24-15,2-9 22 0,-2-2 18 16,2 3 5-16,0-4 2 0,0 1 4 16,20 4 2-16,-20-3 14 0,21-3-12 0,-21 3-2 15,31-4-9-15,-12 3 10 0,22-2-2 16,-20 0-3-16,4 1-37 0,1-1-8 16,1 2-25-16,25 2-200 0,-29-3 33 15,-5-1-153-15,3-2-47 0,-7 0-18 16,-1 0 72-16</inkml:trace>
  <inkml:trace contextRef="#ctx0" brushRef="#br1" timeOffset="24435.8902">32272 3238 765 0,'-10'7'46'0,"10"-3"91"0,-9-1 83 15,9 2 293-15,0-5-328 0,0 0-53 16,0 0-23-16,0 0-3 0,0 0 56 16,0 0-100-16,0 0-15 0,0 0-3 15,0 0 2-15,0 0-12 0,0 0 1 16,19 0-25-16,-19 0 1 0,18 15-7 15,-18-15 3-15,25 0-19 0,-6 0 12 16,-9 0 3-16,1 0-9 0,-1 10 5 16,-2-10-19-16,9 7-23 0,-9-3 29 15,-2-1 14-15,-4 3 1 0,2 0 4 0,-2 0 2 16,-2 8 10-16,0-5 0 0,0 0 8 16,-24-2 12-16,24 1-14 0,-27 2 11 15,-2-4-33-15,14-3 3 0,1 1 4 16,-3-1-1-16,5-1-10 0,-9 3-6 15,11-5 11-15,2 1-2 0,1 0 0 16,5 2 7-16,0-3-9 0,0 1-25 16,2-1 6-16,0 0 3 0,0 0 13 15,0 0 11-15,0 0-2 0,23 0-9 0,-23 0-9 16,17 0 12-16,-17 17-7 16,18-17 8-16,9 17 8 0,-17 4 4 15,-1-8 6-15,1-1-4 0,-4 3 9 0,0-1 8 16,-1 11 79-16,-5-16-32 0,0 1-2 15,-21-2-20-15,21-2-28 0,-54-2-30 16,29-4 0-16,-2 0 17 0,9 0 3 16,-7 0-42-16,-2-20-29 0,-6 4-191 15,17 16 72-15,3-17-128 0,3 17-180 16,-1-19-86-16,5 7-12 0</inkml:trace>
  <inkml:trace contextRef="#ctx0" brushRef="#br1" timeOffset="25618.2268">31720 2528 516 0,'-2'0'40'15,"0"0"193"-15,0 0-9 0,2 0 50 16,-4 0 24-16,2 0 2 0,2 0-18 15,-3 0 177-15,3 0-248 0,0 0 5 16,-2 0 24-16,2 0 4 0,0 0-16 16,0 0 77-16,0 0-208 0,0-19-49 0,0 19-29 15,0 0 6-15,19-16-24 0,-19 16 11 16,0-15-26-16,0 15 16 0,21-11-19 16,-21 11-1-16,16-11-28 0,5 1 30 15,-11 10 11-15,1-7 3 0,1 3 0 16,7-3-37-16,-9 6 23 0,-2-1 10 15,0 0 22-15,5 2 3 0,-5 0-12 16,5 0-42-16,-7 0 17 0,-2 0-4 16,0 18 20-16,-2-18 1 0,0 0-16 15,8 19 26-15,-5-6-11 0,-5-13 13 16,2 21-6-16,-2-13-4 0,0 12 0 0,0-11 19 16,0 3-26-16,0-1 24 0,0 1 5 15,0 0-5-15,-17 15-1 0,17-16-1 16,0 0-31-16,-16 1 22 0,16 0 2 15,-19 10-2-15,2-11-37 0,5 1 47 16,2 0-14-16,-5 1-4 0,1-1 15 16,-11 9-27-16,13-11 13 0,3-2 9 15,-1-2-1-15,2 2 7 0,-1-6-14 16,-3 3 50-16,8-4-48 0,0-1 16 0,-2 0-54 16,3 0 25-16,-5-18-17 15,6 18 38-15,0-14-8 0,-2 14-23 16,4-19-17-16,-2 19-11 0,0-30-12 0,2 30 83 15,0-17-14-15,0 17-18 0,0-12 6 16,0 3-99-16,16 4 49 16,-16-1-12-16,0 6 16 0,15-1 35 15,-15 1 34-15,14 0-16 0,-7 0 6 16,15 0-13-16,-9 23 3 0,1-23 14 16,5 19-6-16,-1-19 2 0,1 22-14 15,26 2-10-15,-20-13 7 0,2-1-38 16,-2-2-115-16,4-1-106 0,18 4-523 0,-28-11 179 15,2 0-53-15,1 0 76 16,-3 0 107-16</inkml:trace>
  <inkml:trace contextRef="#ctx0" brushRef="#br1" timeOffset="26903.8182">31941 4196 1158 0,'8'3'116'16,"-3"0"48"-16,-3-3 42 0,0 0 2 15,-2 0 115-15,0 0-178 0,0 0-20 16,0 0 2-16,0 0 11 0,-31 0-3 16,-19 0 136-16,19 0-141 0,-6 0-7 15,-9 0 4-15,1 0-22 0,-1 0-3 16,-38 0 42-16,42 0-107 0,-1 0-33 15,4 0-24-15,6 0 17 0,-19 0-59 16,8 0-222-16,20 0-304 16,15 0 140-16,-1 0-196 0,4-20-39 0,-2 20 79 15</inkml:trace>
  <inkml:trace contextRef="#ctx0" brushRef="#br1" timeOffset="27337.0972">31242 4027 1392 0,'0'-5'45'0,"0"0"17"16,19 0 46-16,-19-5 34 0,21-4 159 16,4 8-191-16,-9-2-48 0,-1 1-33 0,3 2-15 15,-1-1-15-15,14-4-6 0,-19 7 4 16,-2-1-5-16,1 2-12 0,-5-1 12 15,-6 3 6-15,0 0 14 0,0 0-8 16,0 0-9-16,0 27 0 0,-27-27 9 16,2 41 26-16,11-24-2 15,-48 37 72-15,41-36-85 0,0-1-9 16,3 0-3-16,-1-1 5 0,-1-2-4 16,-16 12-9-16,24-11 3 0,0-1 6 0,1-1-3 15,3-2-3-15,-4 12 0 16,12-13 6-16,0 2-3 0,0-2-5 0,0 0 3 15,0-1-2-15,22 6 12 0,-22-9-8 16,19 1-1-16,-19-1-1 0,25 0 10 16,-9-1-6-16,30 2-12 0,-21-6-34 15,1 1-10-15,5 1-44 0,0-3-35 16,27 0-274-16,-35 0 101 0,0 0-35 16,35 0-523-16</inkml:trace>
  <inkml:trace contextRef="#ctx0" brushRef="#br1" timeOffset="27825.9999">32516 3967 603 0,'0'0'31'0,"0"18"41"0,0-18 53 16,0 17 251-16,0-17-171 0,0 15-20 0,0-5-31 16,0 1-31-16,-17 3-41 15,17 13 12-15,-18-11-87 0,18 0-7 0,-19 0-2 16,19-1 6-16,-16-3 6 0,3 8 5 15,7-10-17-15,2-2 4 0,0-1-16 16,2-3-11-16,0 4-32 0,2-5 38 16,0 0 3-16,0-1-9 0,0-2-33 15,0 0-5-15,26 0-87 0,-26 0 51 16,27 0-54-16,-10 0-81 0,1-17-22 16,1 17 14-16,24-17-159 0,-22-6 267 15</inkml:trace>
  <inkml:trace contextRef="#ctx0" brushRef="#br1" timeOffset="28012.1033">32739 3993 518 0,'-19'0'69'0,"19"0"90"0,-22 24 376 15,22-24-238-15,-19 21-28 0,19-21-29 16,-21 31-6-16,13-13-36 0,-8 18 120 16,9-16-186-16,-1 3-31 0,4-2-11 15,-2 2-30-15,0 20 0 0,4-19-43 16,-1-2-1-16,3-2-15 0,0 2-19 15,0-4-46-15,0 14-211 0,0-19 42 16,0-1-81-16,0-3-140 0,0 1-94 0,0-3-8 16,0 3-158-16</inkml:trace>
  <inkml:trace contextRef="#ctx0" brushRef="#br1" timeOffset="28920.7866">31892 4795 911 0,'0'0'-9'0,"0"0"40"0,0 12 58 0,0-12 64 16,0 0 81-16,-15 9 200 16,3-9-285-16,12 10-52 0,-15-4-42 0,5-1-22 15,-5 7 2-15,5-9-19 0,0 2 9 16,-1-2 17-16,5-2-5 0,0-1 23 15,0 2 66-15,6-2-45 0,-2 1-11 16,2-1-5-16,0 0-23 0,0 0-16 16,0 0-32-16,0 0 1 0,16-16-1 15,-16 16-8-15,19 0 14 0,2 0 7 16,-21 0-10-16,22 0 1 0,-9 0-1 16,-1 0 8-16,13 27 15 0,-2-2-1 15,-5 7 40-15,-12-15-12 0,-1-2-8 16,-5 0-1-16,0 1-1 0,0-2-9 15,0 12 33-15,-21-14-38 0,21-2 2 16,-17-1-12-16,17-4 5 0,-16 2-16 16,-3-3-129-16,19-4-21 0,-12 0-102 15,12 0-103-15,-13 0-201 0,5-23-591 16,8-6 745-16</inkml:trace>
  <inkml:trace contextRef="#ctx0" brushRef="#br1" timeOffset="29106.7756">32193 4761 1911 0,'7'0'54'0,"-1"0"60"15,-4 16 256-15,-2-16-160 0,0 0-17 16,0 0-17-16,-23 0-6 0,23 0-58 16,-50 0 12-16,24 0-126 0,1 0 0 15,-2 0-7-15,-6 0-34 0,-23 0-257 16,33 0-14-16,1 0-128 0,7 0-149 0,-1 0-55 15,7 0 99-15</inkml:trace>
  <inkml:trace contextRef="#ctx0" brushRef="#br1" timeOffset="30039.7884">32572 5503 899 0,'0'0'126'15,"0"0"71"-15,0 0 100 0,0 0 11 16,0 0-21-16,0 0 135 0,0 0-281 16,-19-15-26-16,19 15-17 0,0 0 8 15,-17 0-9-15,3-15 72 0,14 7-97 16,-19 8-5-16,11 0-18 0,0 0-14 15,-5-6-11-15,-7 6 17 0,7 0-21 16,1 20 33-16,0-20-20 0,-3 23 26 0,-8 4 37 16,9-11-66-16,4 1 2 0,1 2-6 15,1 0 2-15,2-1 7 0,-5 18 12 16,7-16-37-16,4-3 6 0,0-1 0 16,0-1-17-16,0 9 53 0,0-13-44 15,27 0 26-15,-27-2-45 0,23 0 47 16,-4 0-29-16,22 3 15 0,-18-8-48 15,1 0 25-15,-1-3-13 0,4-1 17 16,14 0 25-16,-24 0-50 0,-1-24 13 16,-3 24-21-16,1-24 8 0,-5 9 24 15,1-16-46-15,-8 16 2 0,0 0-15 0,-2 2-5 16,0 1-5-16,0-1 7 0,-19-1-38 16,19 14 76-16,-24-8 3 15,24 8 5-15,-21 0 12 0,9 0-16 0,-9 23 18 16,2 2-7-16,9 4 14 15,4-15-11-15,6 1 9 0,0 3-14 16,0 11-182-16,0-15-23 0,0-1-122 16,0-3-82-16,18 0-161 0,-18 0-22 15,19-2-375-15</inkml:trace>
  <inkml:trace contextRef="#ctx0" brushRef="#br1" timeOffset="31569.8938">32820 5382 517 0,'-21'-21'26'0,"21"21"42"16,-27-18 49-16,-2-3 222 0,13 10-164 16,1 0-5-16,-3 2-17 0,-3 0-13 15,4 2-25-15,-20-2 18 0,19 4-92 16,-3 4 6-16,2 1 9 0,1 0 0 16,-22 18 49-16,20-18-66 0,-5 25 25 15,4-6-8-15,1 1-4 0,-5 4 1 16,-10 30 6-16,14-24-30 0,4-1-8 0,3 2-7 15,-1 0-7-15,9 0 7 16,0 25 21-16,2-29-5 0,4 0-6 0,0-2 2 16,50 36 90-16,-34-44-87 15,5 0-15-15,37 13 22 0,-27-18-24 16,8-2-11-16,4 2 3 0,5-3 0 16,4-2 11-16,53-1 99 0,-55-6-7 15,-3 0 2-15,-3 0-9 0,-5-28-18 16,23-15-16-16,-44 16-43 0,-5-10 0 15,-3-3-5-15,-4-5-13 0,-4-49-39 16,-2 49-4-16,-24 0-6 0,24 2-9 0,-38 7-19 16,-5-25-130-16,14 39 40 15,0 3-78-15,0 3-101 0,4 4-136 0,-16-8-659 16,25 15 688-16,1 0 174 0</inkml:trace>
  <inkml:trace contextRef="#ctx0" brushRef="#br1" timeOffset="33199.265">23811 5694 674 0,'0'0'189'15,"21"0"-1"-15,-21 12 43 0,16-12-6 16,-16 0 15-16,17 9-44 0,-3-4 146 16,-7-5-205-16,3 5 13 0,2-1 5 15,-3-1 23-15,-1-3 18 0,21 4 183 16,-13-4-206-16,3 2-2 0,0-2-22 15,1 0-32-15,24 0-2 0,-26 0-109 16,3 0-7-16,-3 0 12 0,-1-16-6 16,0 16 11-16,7 0-18 0,-13 0-8 0,-3 0-7 15,-4 0 9-15,2 0 43 0,1 0-36 16,-5 0-50-16,2 0-43 16,-2 0-8-16,4 0-4 0,0-17 32 0,0 17-88 15,3-13 103-15,-3 13-9 0,2 0 16 16,-2 0 25-16,3-10-2 0,-5 10 32 15,0 0 21-15,0 0-20 0,-4 0 24 16,0 0-7-16,0 0 59 0,0 0-38 16,0 0 1-16,0 0-29 0,0 0-29 15,0 0 17-15,-19-21 11 0,1 5-2 16,18 16-25-16,-23-17 17 0,11 17 14 16,-13-17 17-16,15 6-43 0,-3 11-4 0,1-12 11 15,-1 2 8-15,5 10 18 16,-6-12 2-16,7 7-41 0,3 1-2 0,2 3-7 15,2-1-12-15,0 2 35 0,0-4-40 16,21 3 27-16,-21 1-6 0,25 0 7 16,-25 0 2-16,49 0-14 0,-32 0 20 15,-5 0-2-15,5 17-11 0,-5-17 9 16,-2 0 3-16,11 22 16 0,-13-1-4 16,1-10 33-16,-3-2 21 0,-4 3 6 15,-2-1 18-15,0 17-12 0,0-13-51 16,-19 0 0-16,19-2 19 0,-24 2 5 0,1 15 39 15,23-20-73-15,-25 0-10 16,15 1-3-16,10-3-55 0,-17 1-63 0,9 3-364 16,8-6 130-16,-6-1-110 0,6-1-173 15,0-1-53-15,0-3 84 0</inkml:trace>
  <inkml:trace contextRef="#ctx0" brushRef="#br1" timeOffset="35133.7934">25812 5979 493 0,'-23'6'16'0,"23"-5"22"16,-14 4 116-16,-1-3-34 16,15 0 12-16,-18-1 3 0,8 3 22 0,-13 3 71 15,8-5-139-15,-1 0-22 0,-1 0-1 16,-1-2 14-16,-3 0 9 0,-20 0 78 15,18 0-98-15,2 0-6 0,3-18-10 16,-3 18 11-16,2-16 1 0,-12-2 62 16,19 18-64-16,0-20-7 0,-1 8-14 15,1-1-4-15,-3-12 10 0,7 11-37 16,0-2 17-16,-1 1 8 0,1-1 6 16,4 2 19-16,-4-20 14 0,2 15-55 0,1 0-16 15,5 0 21-15,0-2-13 16,0 1-5-16,-2-22 3 0,2 23-9 0,0 0 2 15,0 3-1-15,0-1-1 0,21-12 4 16,0 15-7-16,-21 3-10 0,25-3 8 16,-7 1-5-16,-3 2 3 0,24-12-2 15,-16 13-2-15,3 1 8 0,1 1-4 16,4 3-4-16,-4-2 8 0,29-7-10 16,-31 10 21-16,0-2-7 0,-3 4-1 15,-1-2 3-15,18 2-4 0,-20 1-7 16,2 1 1-16,-3 0 8 0,3-2-18 0,-3 2 17 15,22 0-19-15,-20 0 22 16,1 0-2-16,0 17-3 0,-1-17 5 0,1 14-5 16,20 3 2-16,-20-17-1 0,0 20-8 15,2-8 7-15,-5 0-9 0,17 14 12 16,-22-15 9-16,1 1-12 0,-4 0-5 16,1-2 5-16,-7 0-3 0,10 13 1 15,-7-12 16-15,1 3-16 0,-4 0 1 16,4 1 8-16,-4 2-14 15,9 36 25-15,-13-19-13 0,0-17-10 16,0 0-5-16,0 1 9 0,0 1 12 16,-17-4 3-16,17 17 5 0,-18-15-13 0,18 0 1 15,-15-2 0-15,3-1-2 0,-7-2 6 16,-18 11 7-16,12-13-15 0,0 0 2 16,-6-1 6-16,0 0-4 0,-31 4 9 15,29-7-18-15,0-2 0 0,-2 0-22 16,2-3-43-16,4-1-51 0,-29 0-280 15,33 0 97-15,3 0-118 0,3 0-41 16,3-22-65-16,5 22 127 0</inkml:trace>
  <inkml:trace contextRef="#ctx0" brushRef="#br1" timeOffset="42229.8695">3051 9104 1872 0,'6'-16'67'16,"3"2"57"-16,-3 2 68 0,6-10 328 0,-8 14-258 16,-2 2-7-16,0 4-63 0,0 0-39 15,1 2-54-15,-3 0 126 0,0 0-5 16,2 30 56-16,-2-10-26 15,0 7-28-15,0 49 25 0,0-25-107 0,0 10-6 16,0 10 15-16,0 5-2 0,-19 7-49 16,19 82-43-16,0-78-64 0,0-8 17 15,0-3 11-15,0-5-6 0,0 59 22 16,-21-74-40-16,21-1 19 0,-16-5-87 16,16-7-46-16,-15-5-26 0,5 12-358 0,10-32 89 15,-8-6-201-15,8-7-157 16,0-5-222-16,20-22-713 0</inkml:trace>
  <inkml:trace contextRef="#ctx0" brushRef="#br1" timeOffset="43600.8068">7996 9339 915 0,'8'0'78'16,"19"-14"498"-1,-19 14-335 1,17-23 1264 31,-102 49-551-47,28-4-867 0,24-6-46 0,-6 1 25 15,0 6 13-15,0-1-37 0,4 6 16 16,-25 32 65-16,28-26-32 0,5-2-1 16,4 3-82-16,3-1 32 0,4 37-43 15,8-36 54-15,0-2-13 0,0-3-18 16,29 2 18-16,-29-2-30 0,64 23-73 15,-39-31 73-15,8-1 8 0,2-2 10 16,79 19-13-16,-73-30 3 16,2-3 3-16,54-3 8 0,-51-2-56 15,4 0 16-15,-1-22 40 0,1 22-43 16,41-44-48-16,-54 25-13 0,0-4 6 0,-4-1 37 16,-8-1 12-16,-6 1 20 0,3-21-147 15,-22-11-80 1,-24 32 199-16,-5 14 16 0,8 5-23 15,2 4 30-15,-22 1-1 0,22 20-32 16,1-20 20-16,1 30 8 0,-1-9 29 16,1-1-6-16,-8 24 1 0,25-22-19 15,-10 0 23-15,10-1-13 0,0 0 11 16,0 34-36-16,23-41 24 0,-3 15-13 16,-20-19-14-16,27 0-123 15,-27-3-120-15,25-2-104 0,-4 2-149 0,24-4-843 16,-18-3 654-16,-4 0 170 0</inkml:trace>
  <inkml:trace contextRef="#ctx0" brushRef="#br1" timeOffset="45222.6336">13316 9419 2105 0,'0'-8'57'15,"0"-3"330"-15,0 9-278 0,0 1-43 16,0 1-4-16,0 0 86 0,0 23 353 15,0-23-194-15,0 32-15 0,0-9-55 16,0 6-49-16,0 39 100 0,0-34-199 16,0 2-9-16,0 2 22 0,0-1 7 15,0-1-62-15,0 28 10 0,0-36-52 16,0 0 23-16,-16 35-57 16,16-48-59-16,0-5-48 0,0-1-86 0,0-1-461 15,0-8 122-15,0 0-192 0,0 0-133 16,0-27 36-16,0 27 234 0</inkml:trace>
  <inkml:trace contextRef="#ctx0" brushRef="#br1" timeOffset="45641.1734">13664 9369 1096 0,'10'0'33'0,"-4"0"43"0,-4 0 60 16,4 19 53-16,5-19 253 0,-9 0-251 15,2 19-1-15,-2-19-29 0,0 23-24 0,-2-10 2 16,0 20 67-16,0-15-123 0,0 4-9 16,0-1-15-16,-21-2-17 0,21 15 29 15,-18-19-73-15,18 2 33 0,-10-3-33 16,10-2 0-16,-13 7 4 0,3-8 24 16,6-6-14-16,4-3 1 15,0-1 1-15,0-1 29 0,0 0 18 16,0 0-19-16,0 0 5 0,20 0-44 15,-20 0 14-15,15-21-31 0,1 21 19 16,3-15-25-16,26-3 18 0,-20 7-4 16,6 11 13-16,2-13 15 0,5 13-9 0,34 0 25 15,-37 18-25-15,0-18 0 32,2 32 31-32,-4-9 10 0,-6 0 21 0,17 31 82 0,-26-27-63 0,-3 2-25 0,-7-1 43 15,-8-1-45-15,0 19 71 0,0-26-116 16,-29-2 22-16,29-5-41 0,-35-3-22 15,16-2-2-15,-20-2-274 0,20-6-12 16,3 0-139-16,-1 0-50 0,1-26-141 16,-1 26-85-16,-3-54-496 0</inkml:trace>
  <inkml:trace contextRef="#ctx0" brushRef="#br1" timeOffset="45885.4286">14340 9247 1526 0,'39'0'292'0,"-31"0"99"0,-8 0-179 16,0 0 45-16,0 14 4 0,-31-14 28 15,8 14-24-15,-39 3 70 0,21-6-258 16,-100 21 58-16,92-24-93 0,-1-1-37 16,3 1 13-16,-1 1-22 0,-35 5-85 15,50-10-62-15,0-2-113 16,6 3-109-16,9-4-120 0,3 0-164 0,-1-1-664 15,12 0 844-15</inkml:trace>
  <inkml:trace contextRef="#ctx0" brushRef="#br1" timeOffset="46900.0336">17566 9417 850 0,'9'0'87'0,"-9"0"90"16,0 0 87-16,0 0 76 0,0 0-23 15,0 0 237-15,0 0-318 0,20 0 5 0,-20 0-11 16,29 0 20-16,15 0 156 0,-17 0-235 16,-1 0-86-16,7 0-7 15,3 0 15-15,-1-14-57 0,33 14 40 0,-33 0-97 16,-2 0-5-16,-2 0 14 0,-8 0 33 16,0 0-4-16,8 0 4 0,-17 17-41 15,-1-17 20-15,-9 19 11 0,4-6-6 16,2 15 40-16,-10-11-53 0,0 4 34 15,0 1-27-15,-22 2 40 0,22 1 6 16,-54 30-36-16,31-21-44 0,0-2 18 16,-4-2 28-16,1 3 17 0,-28 29-4 15,31-33-38-15,-4-1-6 0,5-1 7 0,3-1 41 16,-2-1-20-16,-8 18 64 16,21-21-63-16,0-4-4 0,2 3 9 0,3-5-14 15,3 0 25-15,0 10 65 0,29-15-59 16,-29-1-27-16,42-2-38 15,-11-4 18-15,41-1-79 0,-35-3 0 0,3 0-98 16,5 0-154-16,-2-25-81 0,3 25-87 16,35-41-737-16,-40 23 607 0,-4-1 64 15,2-2 190-15</inkml:trace>
  <inkml:trace contextRef="#ctx0" brushRef="#br1" timeOffset="47344.4564">18800 9515 1991 0,'0'-4'52'0,"0"3"27"0,0-4 26 15,0 3 26-15,0-4 72 0,0 6-124 16,0-3 1-16,-26-1-19 0,11 4 3 16,-20 0 56-16,16 0-67 0,-7 0-6 15,3 20-5-15,-2-20-6 0,-4 20 2 16,-14 10 15-16,24-15-9 0,-4 4 4 15,5 3 9-15,1-1 9 0,-6 25 75 0,19-23-52 16,-4 2-3-16,8 1-8 16,0 0-15-16,0-2 1 0,25 25 30 0,-2-29-30 15,3 2-26-15,-3-5-28 0,0 0 30 16,45 11-46-16,-29-18 14 0,7-1-13 16,-1-3 30-16,-1-4 27 0,1-2-21 15,44 0 30-15,-52-31-54 0,-2 14 8 16,-4-5 6-16,-8-6-28 0,-4-5-9 15,8-43-21-15,-19 35-31 0,-8 1 20 16,0-1-29-16,0 4-7 0,-25-27-77 16,-8 42 64-16,10 0-54 0,-4 9-50 0,5 2-76 15,-3 5-83-15,-16 1-546 16,22 5 369-16,7 0 44 0,-3 0 83 0,7 17 121 16</inkml:trace>
  <inkml:trace contextRef="#ctx0" brushRef="#br1" timeOffset="48145.8596">23251 9629 1742 0,'0'-3'161'0,"0"2"47"0,0-2 141 15,0 3-247-15,0 0-46 0,0 0-1 16,0 0 14-16,0 23 143 0,0-23-93 16,0 30-3-16,14-10 6 0,-14 6-16 15,0 4-13-15,13 36-27 0,-13-32-44 16,0 3-15-16,10-1 19 0,-10-3-12 0,6 0-50 16,3 27-143-16,-7-35 8 15,4-2-16-15,-6-6-47 0,4-4-45 16,0 2-562-16,0-15 313 0,-4 0-4 15,2 0 152-15</inkml:trace>
  <inkml:trace contextRef="#ctx0" brushRef="#br1" timeOffset="48587.3403">23871 9551 1196 0,'8'-1'1'0,"-1"1"15"15,-3 0-5-15,0 0 89 0,-4 0-9 16,0 0 63-16,0 0 32 0,0 0 16 0,0 0-13 16,-19 20 70-16,1 0-169 15,18-20-15-15,-19 29-10 0,19-10-1 0,-39 19 49 16,26-17-63-16,-1 1 1 0,1 2-1 16,3-2-5-16,0-2-4 0,-3 15-13 15,7-18-14-15,2-1 1 0,4-2 6 16,0-5-10-16,0 7 11 0,-2-13-8 15,2 3 72-15,-2-4 35 0,2-2 26 16,0 0-1-16,0 0-12 0,0 0-126 0,16-20 4 16,-16 20-27-16,27-21 23 15,15-7-17-15,-15 13 11 0,-3-2-19 0,7 0 11 16,2 0 2-16,1 2-2 0,36-7-31 16,-37 13 15-16,-2 5 1 0,2 4 8 15,-4 0 16-15,-2 22 3 0,24 16-24 16,-28-15 25-16,-4 4-8 0,-5 1-1 15,-5 2 26-15,-3 26-39 0,-6-28 60 16,0-3-18-16,-23 2 27 0,23-6-8 16,-31 1-12-16,-4 6-19 0,18-15 7 15,1-6-50-15,3-1 2 0,-1-6-104 16,14 0-128-16,-29 0-542 16,19-25 218-1,3 25-41-15,1-34 16 0,6 13 100 0</inkml:trace>
  <inkml:trace contextRef="#ctx0" brushRef="#br1" timeOffset="48791.6933">24557 9522 1953 0,'9'0'3'0,"-9"0"20"16,0 0 55-16,0 0 56 0,-29 0 30 15,4 0 23-15,-35 0 135 0,17 0-151 16,-7 0 0-16,-6 0-40 0,-8 0 0 15,-54 0-33-15,58 15-65 0,7-15-46 0,5 0-11 16,9 0-38-16,8 10-101 0,-6-10-450 16,24 10 109-16,9-10-113 0,0 0-15 15,4 0 107-15</inkml:trace>
  <inkml:trace contextRef="#ctx0" brushRef="#br1" timeOffset="49689.2667">27646 9383 1126 0,'0'-4'51'0,"0"1"54"16,0-1 52-16,0 0 48 0,0-2 164 15,0 4-235-15,0 0-29 0,0 1-25 16,-19 0 16-16,19 1 1 0,-25 0 135 15,-8 0-112-15,13 0 4 0,-3 26-18 16,-6-26 8-16,0 26-13 0,-29 10 128 0,27-16-141 16,0 0-16-16,2 6-18 0,2-1 10 15,-18 30 32-15,22-28-66 0,4 1 10 16,7 2 23-16,2 3 2 0,-5 22 17 16,15-1-36-16,0-31-24 15,27 23 9-15,2-25-7 0,-6-3-14 16,8 2-5-16,-2-2 19 0,47 12-6 15,-39-22-26-15,9 2 22 0,-1-5-31 16,1-3 41-16,-5-2 16 0,38 0-58 16,-40-26 17-16,-6 26-37 0,-4-30 26 0,-6 10 0 15,12-23-68-15,-21 22 31 0,-5-1 5 16,-5-1-32-16,-4 3 30 0,0 2 4 16,-21-6-7-16,21 14 49 0,-60 2-5 15,39 8-16-15,3 0 13 16,1 25 23-16,-3-25-34 0,-18 46 43 15,24-27-42-15,2 3 29 0,3-1-6 16,1 1-6-16,4 0 2 0,4 21-39 16,0-24-45-16,0-3-52 0,0-2-80 15,18-3-54-15,-18 0-71 0,19 1-760 16,-19-12 444-16,21 0 90 0,-9 0 218 16</inkml:trace>
  <inkml:trace contextRef="#ctx0" brushRef="#br1" timeOffset="50373.3527">30591 9369 1911 0,'0'-2'56'16,"0"2"32"-16,0 0 24 0,7-1 12 16,-7 0-4-16,0 1 256 0,4 21-75 15,-4-21 51-15,4 33 28 0,0-7-5 16,8 44 197-16,-8-28-378 0,3 3-84 16,-5 4-16-16,6 1-3 0,-4 0-74 15,4 47 27-15,-6-52-34 0,3-3 10 0,-3 1-8 16,0-7-51-16,4 29-219 0,-4-38-126 15,-2-4-165-15,2-3-231 0,2-4-209 16,-4-6 30-16</inkml:trace>
  <inkml:trace contextRef="#ctx0" brushRef="#br1" timeOffset="53704.0456">7084 9543 2381 0,'0'0'49'0,"0"0"45"0,10 0 58 15,-10 0 71-15,0 0 62 0,0 19 285 16,0-19-370-16,0 21-36 0,9-6-46 15,-9 3-1-15,10 22 13 0,-6-21-78 16,0 3-83-16,0-1 10 0,0 0 21 16,3 0-39-16,-1 9-108 0,-2-17-73 15,0-3-95-15,-2-1-65 0,0-5-25 16,0-2-536-16,5-2-95 16,-3 0 598-16,6-28-11 0</inkml:trace>
  <inkml:trace contextRef="#ctx0" brushRef="#br1" timeOffset="53836.0579">7251 9689 1342 0,'7'0'150'0,"-5"-7"831"16,-2 7-656-16,0 0-28 0,-29 0 362 16,29 0-373-16,-33 0-74 0,12 0-106 15,-6 0-8-15,-22 0-25 0,24 0-49 16,-4 0 0-16,2 0-70 0,2 0-88 16,2 0-113-16,-12 0-639 0,21 0 348 15,1 0-158-15,3 0 24 0,6 0 37 16,4 0 168-16</inkml:trace>
  <inkml:trace contextRef="#ctx0" brushRef="#br1" timeOffset="54633.546">12661 9503 1830 0,'13'0'93'0,"-13"0"93"16,0 18 67-16,0-18 37 15,0 49 366-15,0-29-511 0,0 4-7 16,-17 30 36-16,17-28-132 0,0-2-26 16,0 41 36-16,0-48-50 15,0-3-4-15,0 0-75 0,0 5-319 16,0-12 80-16,0-3-59 0,0-1-136 15,19-3-106-15,-19 0-33 0</inkml:trace>
  <inkml:trace contextRef="#ctx0" brushRef="#br1" timeOffset="54795.7534">12814 9631 1413 0,'6'0'80'0,"-4"0"104"16,0 0 88-16,-2 0 66 0,0 0-16 15,-26 20 178-15,26-4-296 0,-29-16-19 16,10 18-69-16,-6-18-29 0,2 18-35 15,-34-3-139-15,26-15-72 0,4 8-132 16,-2-8-99-16,4 0-175 0,-12 0-708 16,24 0 754-16,3 0 210 0</inkml:trace>
  <inkml:trace contextRef="#ctx0" brushRef="#br1" timeOffset="55565.5841">17407 9610 2364 0,'-4'-8'47'0,"4"8"35"0,0 0 16 16,0 0 62-16,0 0 36 0,0 0 373 16,0 24-295-16,0-24-46 0,15 32-60 15,-15-12-2-15,18 28 36 0,-18-23-197 16,0 2 1-16,17-3-5 0,-17 0-1 15,6 33-139-15,-2-42-15 16,-2-3-89-16,-2 3-349 0,6-12 233 16,-6-1-18-16,0-2-37 0,0 0-65 15,0 0 15-15,0-27-191 0,0 0 483 16,0 12 106-16,0-1 51 16,19-30 182-16,-19 32-15 0,0 3 59 0,23-10 360 15,-7 13-279-15,-16 8-41 16,13-8-35-16,-13 4-2 0,0 2-32 0,10 2 84 15,-10 0-139-15,0 0-4 0,0 0 18 16,0 0-17-16,-31 17 7 0,-4-17-114 16,12 15 0-16,-2-15-11 0,-4 0-2 15,2 0-47-15,-20 12-197 0,26-12 42 16,7 0-40-16,1 0-38 0,5 0-168 16,6 0-138-16,2-20-587 0</inkml:trace>
  <inkml:trace contextRef="#ctx0" brushRef="#br1" timeOffset="56331.8236">22831 9748 2466 0,'0'0'76'15,"0"0"28"-15,0 0 96 0,0 15 44 16,0-15 69-16,0 15-16 0,0 12 105 15,17-14-330-15,-17 5-22 0,0 0-58 16,0 1 18-16,16 14-5 0,-16-17 10 0,0-3-73 16,0 1-108-16,0-5-106 0,0-2-113 15,0 1-549-15,0-8 322 16,0 0 14-16,0 0 47 0,0-24 138 0</inkml:trace>
  <inkml:trace contextRef="#ctx0" brushRef="#br1" timeOffset="56473.9844">22966 9797 1335 0,'8'-5'70'0,"4"5"76"0,3 0 332 16,-7 0-210-16,-4 0-30 0,-2 0-24 0,-2 0 2 16,0 15-26-16,0-15 172 15,0 18-221-15,-37-18-48 0,21 12-35 0,-5-12-9 16,-31 10 19-16,21-10-41 0,2 7-30 16,0-7-35-16,0 0-24 0,9 0-75 15,-22 0-250-15,28 0 114 0,2 0-53 16,5 0-116-16,5-18-164 0,2 18-44 15</inkml:trace>
  <inkml:trace contextRef="#ctx0" brushRef="#br1" timeOffset="57121.2719">26771 9542 1416 0,'0'0'99'15,"0"19"591"-15,0-19-434 0,23 24-14 0,-23 10 182 16,21-13-281-16,-21 2-59 16,0-2-21-16,18 1-15 0,-18 0-32 0,11 23-13 15,-11-28-13-15,0 1-8 0,0-2-58 16,0-5-85-16,0 8-349 0,0-13 185 15,0-6-105-15,0 0-70 0,0 0 7 16,0 0 28-16</inkml:trace>
  <inkml:trace contextRef="#ctx0" brushRef="#br1" timeOffset="57292.4471">26912 9647 1547 0,'0'0'76'0,"10"-4"55"15,-10 4 46-15,0 0 62 16,0 0 176-16,0 0-213 0,-23 20-26 15,23-20-21-15,-22 15-49 0,3-15-34 0,-16 14-19 16,12-3-33-16,3-11-11 0,-1 0-45 16,0 8-69-16,-12-8-356 0,17 0 86 15,3 0-152-15,5 0-53 0,2-18-1 16,4 18 150-16</inkml:trace>
  <inkml:trace contextRef="#ctx0" brushRef="#br1" timeOffset="57949.9589">29922 9450 1676 0,'0'0'68'0,"16"0"70"0,-16 19 318 15,15 0-217-15,-15-19 3 0,14 30-4 16,-14-10-9-16,17 29 105 0,-17-24-247 0,8 3-17 15,-2 2-24-15,-2 1-11 16,-2-3-18-16,2 19-35 0,-2-24-14 16,5-4-89-16,-7-3-103 0,2-5-110 0,0 1-105 15,4-2-848-15,-4-10 657 0,0 0 137 16</inkml:trace>
  <inkml:trace contextRef="#ctx0" brushRef="#br1" timeOffset="58078.033">30194 9626 2111 0,'0'0'77'0,"0"22"67"0,0-22 57 16,-24 17 302-16,24-1-263 0,-21-16-3 15,6 16-31-15,-5-16-19 16,-1 14-67-16,-28-14-17 0,15 0-146 0,3 0-148 16,0 0-174-16,-2 0-206 0,4-21-255 15,-18-4-671-15,28 25 1031 0</inkml:trace>
  <inkml:trace contextRef="#ctx0" brushRef="#br0" timeOffset="63565.8468">1526 7103 1628 0,'16'0'51'15,"-6"0"46"-15,11 0 273 0,-13 0-140 16,-1 0 14-16,-1 0 25 0,-2 0 19 16,-2 0 22-16,0 0 319 0,-2 0-349 15,2 0-60-15,-2 0-78 0,0 0-3 16,-35 0-29-16,14 0-95 0,1 0-30 15,-9 0-26-15,-6 0 3 0,1 0 13 0,-30 21-43 16,37-21 16-16,1 0-49 16,1 12 40-16,6-12 1 0,-6 0-4 15,17 0 56-15,2 0-19 0,4 0 30 0,2 0-25 16,0 0-1-16,31 0 19 0,-15 0-1 16,9 0 27-16,4 0 11 0,4 0-44 15,48 0 115-15,-38 16-87 0,5-16 43 16,-5 0-48-16,1 0-2 0,-7 15 61 15,19-15-8-15,-34 13-27 0,-7-13-83 16,-11 10 66-16,-2-10 15 0,-2 9-23 16,-21 0-21-16,21-3-7 0,-37 1-12 0,8 1-1 15,-2-1-35-15,-41 8-48 16,28-9 58-16,5-2 46 0,4 1-36 16,6 0 31-16,8-4 13 0,-1 3-65 0,16-3 58 15,6 2-7-15,0 0-4 0,0 0 14 16,28 0-4-16,10 3 45 0,-18-3 11 15,5-3-38-15,2 1 14 0,0-1-12 16,25 3 2-16,-34-2-39 0,1 3 53 16,-5-1-21-16,1 2-16 0,-9-2 28 15,-6 4 2-15,0-1-9 0,0-1 17 16,0 1-30-16,-33 1 27 0,14 2-24 16,-22 11-72-16,16-10 17 0,0-1 19 0,5-2 62 15,1-3-56-15,-4 3 45 16,23-5-43-16,-10-1 6 0,10-1-20 0,0 0 20 15,0 0 37-15,25 0-18 0,-25 18-49 16,22-18-78-16,-22 0-101 0,29 18-115 16,-12-18-76-16,10 16-791 0,-17-16 574 15,0 8 35-15,-10-8 212 0</inkml:trace>
  <inkml:trace contextRef="#ctx0" brushRef="#br0" timeOffset="69710.6139">3671 9433 1416 0,'4'-2'30'0,"3"-1"0"0,-1-1 170 15,-2 2-66-15,-2-1 35 0,-2 3-25 16,0 0-33-16,0 0 31 0,0 0-68 16,0 0 27-16,0 26 14 0,-25-10-2 15,25 2-10-15,-43 34 56 0,22-21-102 16,0 5 2-16,3 2-20 0,-3 1 6 15,5 3-3-15,-7 41 19 0,17-43-54 16,6 1 12-16,0-4-10 0,0-3-2 16,0 25 20-16,24-35-19 0,-24 1 7 0,34-4-26 15,-16-2 34-15,1 0-10 16,26 13-55-16,-24-20-69 0,4 1-66 0,-3-3-57 16,-1-2-90-16,2-5-131 0,20-3-630 15,-24 0 585-15,2-24 196 0</inkml:trace>
  <inkml:trace contextRef="#ctx0" brushRef="#br0" timeOffset="69923.1632">4101 9786 1382 0,'0'0'61'0,"0"0"81"0,0 0 49 0,0 22 282 16,0-22-286-16,0 24-26 0,0-8-42 15,0 2-18-15,-29 22 0 16,4-21-78-16,11 0-19 0,-9 36-43 16,5-41-29-16,18-1-65 0,-13-3-89 15,5 0-128-15,-4-4-685 0,3-6 532 16,-1 0 151-16</inkml:trace>
  <inkml:trace contextRef="#ctx0" brushRef="#br0" timeOffset="70121.3188">3806 9805 895 0,'0'-4'39'0,"20"3"62"0,-1 1 481 16,8 26-393-16,4 0 116 15,-15-26-168-15,3 31-17 0,35 23 140 16,-40-35-223-16,7-1-21 0,-3 2-8 16,1-1 1-16,20 14-54 0,-22-19-32 15,3 0-101-15,-1-3-129 0,-4-2-151 16,11-3-577-16,-17-6 678 0</inkml:trace>
  <inkml:trace contextRef="#ctx0" brushRef="#br0" timeOffset="70406.7697">4194 9447 939 0,'0'0'44'16,"0"0"71"-16,0 0 48 15,48 37 557-15,-48-24-506 0,74 47 256 16,-49-33-356-16,0 1-14 0,26 40 102 16,-22-32-116-16,-6 1-28 0,4 3-19 15,35 77-6-15,-45-83-37 16,-7 0 20-16,-4 45 31 15,-6-58-50-15,-27 17-74 0,27-26-60 16,-31-1-75-16,31-2-90 0,-29-2-157 16,13-2-607-16</inkml:trace>
  <inkml:trace contextRef="#ctx0" brushRef="#br0" timeOffset="71234.1397">9178 9245 791 0,'6'-1'21'15,"0"1"1"-15,-6 0 55 0,2 0 47 16,-2 21 245-16,0-21-174 0,0 25-13 15,0-8-23-15,-26 4 4 0,-3 26 77 16,10-17-155-16,-4 0-10 0,-1 5-6 16,-74 140 197-1,84-142-254-15,4 0 10 0,3-2-9 16,1-2-5-16,6 24-4 0,0-3 8 16,23 8-8-16,2-43-12 15,12 13-127-15,-18-16 10 0,3-2-75 16,51 8-949-16,-49-16 690 15</inkml:trace>
  <inkml:trace contextRef="#ctx0" brushRef="#br0" timeOffset="71436.2919">9492 9682 781 0,'-16'0'61'0,"16"19"88"15,0-19 58-15,-15 25 52 0,15-25-4 16,-29 60 223-16,7-24-385 16,-3-1-72-16,-2-6-77 15,14-15-38-15,1-1-112 0,0-2-90 16,-15 4-875-16,23-14 916 16,-7-1 117-16</inkml:trace>
  <inkml:trace contextRef="#ctx0" brushRef="#br0" timeOffset="71634.5608">9207 9737 660 0,'25'0'67'0,"-25"0"18"0,16 18 38 15,-5-18 52-15,-1 18 45 0,2-18 7 16,17 39 158-16,-14-22-258 0,3 2-41 16,3 0-27-16,0-1-13 0,26 17-7 15,-22-18-36-15,-2-2-3 0,0 0-43 16,-1-3-43-16,-5-4-62 15,32 6-896-15,-36-14 622 0</inkml:trace>
  <inkml:trace contextRef="#ctx0" brushRef="#br0" timeOffset="71914.0511">9591 9310 920 0,'0'0'9'0,"0"0"173"16,0 18 223-16,23-1 12 16,27 4-125-16,20 28 15 15,-43-29-194-15,33 29 130 16,-27-20-126-16,2 5-25 0,-4 1-19 16,2 2-24-16,23 41 5 0,-33-40-21 15,-7 1 2-15,-5 55 71 16,-11-67-80-16,-23-4-17 0,23 1 2 0,-41-5 1 15,-3 14-35-15,-12-4-343 16,40-19-90-16,16-10 96 16,0 0-201-16,0 0-65 0,0 0-347 15</inkml:trace>
  <inkml:trace contextRef="#ctx0" brushRef="#br0" timeOffset="72748.3183">14877 9325 906 0,'-10'-17'207'0,"10"11"-24"0,0 1 45 0,0 1-40 16,0 1-43-16,-6 2 9 0,6 1-96 15,-5 0 25-15,1 21 33 0,-4-21 13 16,0 30-6-16,-17 23 73 0,8-22-109 15,-3 2-22-15,-1 2-20 0,-2 1-6 16,1 0-24-16,-16 36-5 0,18-39-20 0,1 2 13 16,7-2-2-16,3-1-4 15,1 31-5-15,6-35 14 0,2-2-5 16,0-2 16-16,0-2-2 0,0-2-10 0,25 11-6 16,-25-17 0-16,23-1-38 0,-9-4-35 15,5 2-60-15,3-5-96 0,26 1-618 16,-19-7 321-16,-2 0 5 0,2 0 178 15</inkml:trace>
  <inkml:trace contextRef="#ctx0" brushRef="#br0" timeOffset="72956.3453">15175 9716 854 0,'0'0'76'16,"0"26"53"-16,-21-26 79 0,21 19 50 0,-21 5 186 15,21-9-285-15,-20 2-21 16,5 3-47-16,3 0-19 0,-7 1-25 0,-14 19-23 16,19-23-48-16,-1 0-51 0,1-2-41 15,1-1-84-15,-7 0-546 0,11-9 321 16,-1-5 2-16,0 0 180 0</inkml:trace>
  <inkml:trace contextRef="#ctx0" brushRef="#br0" timeOffset="73104.4512">14867 9729 1034 0,'0'0'53'16,"18"0"29"-16,-18 19 57 0,38 9 235 15,-24-10-175-15,0 2-24 0,1 3-40 16,1 1-25-16,3 1-44 16,35 45-12-16,-19-32-43 0,-23-21-15 15,5-3-29-15,-7-4-60 0,-4-3-77 16,3-3-160-16,1-1-543 0,-6-3 431 15,2-21 169-15</inkml:trace>
  <inkml:trace contextRef="#ctx0" brushRef="#br0" timeOffset="73376.7707">15171 9397 999 0,'0'0'47'15,"0"0"44"-15,0 20 245 0,0-20 64 16,43 37-49-16,-24-23-220 16,3 5-1-16,-1 5-16 0,4 2 7 15,4 5-4-15,29 41 77 0,-29-30-130 0,-5 2-27 16,1-2 4-16,-4 1-20 16,-5-3-6-16,-5 27 6 0,-11-38-9 0,0-5 7 15,-21-2-2-15,21-5-1 0,-31 12 1 16,2-18-41-16,29-1-67 0,-25-5-60 15,7 4-621-15,18-9 287 16,-11 0-77-16,11 0 14 0</inkml:trace>
  <inkml:trace contextRef="#ctx0" brushRef="#br0" timeOffset="74152.2174">19807 9314 660 0,'4'0'0'0,"-4"-2"7"15,0 2 43-15,0 0 62 0,-27 0 300 0,27 0-182 16,-22 0-13-16,7 26-29 0,-1-11-4 16,-3 1-11-16,-20 26 64 0,20-16-153 15,-8 0-26-15,9 4-9 0,1 1 20 16,-20 34 35-16,25-33-54 0,-7 0-21 16,11 1-11-16,1-1-3 0,-5-1-9 15,8 23-2-15,4-28 5 0,0-2-10 16,0-1 2-16,23-2 0 0,8 17-67 15,-13-23-9-15,3-2-56 0,2-1-49 0,-1-2-104 16,5-5-159-16,23-1-583 0,-19-4 608 16,-4 0 194-16</inkml:trace>
  <inkml:trace contextRef="#ctx0" brushRef="#br0" timeOffset="74338.3152">20117 9586 905 0,'0'0'193'0,"0"28"-16"0,0-28 61 16,-18 25-20-16,18-8 13 0,-19 24 102 0,-4-17-220 15,7 0-48-15,1 2-16 0,-1-3-13 16,-3 0-21-16,-8 17-2 0,13-23-51 16,-3-2-34-16,7-3-74 0,2-3-125 15,-1-4-147-15,-5-2-559 0,6-3 603 16</inkml:trace>
  <inkml:trace contextRef="#ctx0" brushRef="#br0" timeOffset="74530.5406">19815 9690 1072 0,'19'0'99'0,"-19"0"65"0,23 22 68 16,-23-22 3-16,22 24-24 15,10 9 73-15,-14-12-213 0,3-1-23 16,-3 2-24-16,1-1-16 0,16 19 6 0,-16-25-16 15,-1 1-28-15,-5-5-53 0,1 1-85 16,-1-6-153-16,5-3-577 0,-5-3 445 16,-7 0 161-16</inkml:trace>
  <inkml:trace contextRef="#ctx0" brushRef="#br0" timeOffset="74804.8444">20134 9292 630 0,'0'0'33'0,"0"18"38"16,0-18 102-16,22 18 345 0,-22 3-230 15,27-6-56-15,-8 3-40 0,4 3-18 16,-1 1-15-16,28 32 123 0,-23-23-152 16,4 3-18-16,0 4-30 0,0 2-20 15,0-1-20-15,23 39-20 0,-36-39-6 16,-7-4-9-16,1 0 22 0,-8-4-4 15,-4 22 36-15,-23-29-46 0,23-4-8 16,-31-2 12-16,15-1-58 0,-7-4-44 0,-4 5-249 16,13-12 105-16,14-4-57 0,-19 1-177 15,19-3-98-15,0 0-26 0</inkml:trace>
  <inkml:trace contextRef="#ctx0" brushRef="#br0" timeOffset="75544.2251">25109 9415 1338 0,'0'0'80'0,"2"13"57"0,0-13 37 0,-2 0 18 16,0 0 182-16,0 9-212 0,-20-1-37 16,20 3-19-16,-29-1-12 15,8 3-19-15,-26 21 38 0,24-10-76 0,-2 0-13 16,0 4-9-16,3 0 13 0,1 2-9 16,-10 33 21-16,16-33-24 0,1 1 0 15,4-3 6-15,1-3-17 0,5 22-6 16,4-28 1-16,0 1 17 0,0-2-7 15,0-2-11-15,27-2-13 0,-2 10-145 16,-25-16-7-16,29 1-59 0,-11-4-79 16,5-1-132-16,-2-4-65 0,33 0-472 15,-28 0 703-15</inkml:trace>
  <inkml:trace contextRef="#ctx0" brushRef="#br0" timeOffset="75727.4802">25345 9699 1093 0,'0'0'88'0,"-17"0"323"16,17 23-116-16,-18-23-26 0,18 22-47 15,-23-6-8-15,-14 37 227 16,22-34-348-16,-1 1-26 0,-13 14-3 16,12-19-67-16,5-3-12 0,-5 0-31 0,7-2-54 15,-2-2-72 1,-13 3-914-16,10-11 125 0,9 0 549 0,-2 0 146 15</inkml:trace>
  <inkml:trace contextRef="#ctx0" brushRef="#br0" timeOffset="75907.597">25016 9758 1110 0,'19'0'58'0,"-19"0"288"16,21 18-82-16,-21-18-7 15,37 39 278-15,-27-25-423 0,3-1-29 16,1 5-17-16,0-2-26 0,17 16-11 15,-18-15-26-15,3 2 1 0,1-2-50 0,-1-2-69 16,5 7-428-16,-11-17 16 16,3-3-41-16,-3-2 49 0,-2 0 124 0</inkml:trace>
  <inkml:trace contextRef="#ctx0" brushRef="#br0" timeOffset="76196.8879">25357 9399 1010 0,'0'0'111'0,"0"18"71"0,-12-18 65 0,12 20 8 15,0-5-9-15,0 19 152 16,23-14-245-16,-23 0-19 0,18 4-25 0,-3 4-7 16,20 26 58-16,-14-23-102 0,1 5-13 15,1 1-26-15,2 2 11 0,0 0-5 16,12 33 5-16,-23-38-39 0,-3-3 5 15,-3-4 7-15,-6-4 4 0,-2-2 11 16,0 10-8-16,-27-19-43 0,27-3-43 16,-29-1-55-16,13-4-34 0,-1 0-245 15,-8-4 137-15,13 0-132 0,12 0-77 16,-15 0-64-16,15 0 105 0</inkml:trace>
  <inkml:trace contextRef="#ctx0" brushRef="#br0" timeOffset="76864.4918">28342 9337 529 0,'2'0'18'0,"-2"-1"27"0,0 1 43 16,0 0 41-16,0 0 40 15,-43 24 398-15,-5 36-101 16,28-38-332-16,-13 25 96 16,-23 36 2-16,29-23-120 15,17-29-57-15,1-1-12 0,-1 2 1 16,4 28 18-16,4-6-24 16,2-7-26-16,0-25-12 0,18-2 2 15,-18-1-20-15,19 0-29 0,-19-3-59 0,43 13-263 16,-26-16 33-16,4-4-143 0,-3-6-37 15,7-3-5-15,-4 0 158 0</inkml:trace>
  <inkml:trace contextRef="#ctx0" brushRef="#br0" timeOffset="77073.5872">28557 9675 1009 0,'0'0'60'0,"0"0"77"0,0 0 83 15,-20 24 266-15,1-1-300 0,19-5-52 16,-29 2-20-16,13 0-19 0,-3 1-35 0,-16 20 1 16,20-20-66-16,-1-1-31 0,3-2-66 15,3-1-93-15,-2-2-149 0,-3 9-536 16,9-16 426-16,0-5 170 0</inkml:trace>
  <inkml:trace contextRef="#ctx0" brushRef="#br0" timeOffset="77264.6617">28295 9732 1085 0,'16'0'191'0,"-16"18"-14"15,21-18 67-15,-9 24-38 0,1-24-18 0,16 50 42 16,-15-32-171-16,1 2-16 0,1 2-17 16,1 0-10-16,20 17-19 15,-6-5-74-15,-15-19-49 0,15 2-482 16,-20-11 175-16,1-5-31 0,1-1 104 15,-3 0 117-15</inkml:trace>
  <inkml:trace contextRef="#ctx0" brushRef="#br0" timeOffset="77500.2614">28640 9389 728 0,'0'0'23'0,"0"0"50"0,0 19 248 16,0-3-88-16,27-1-3 0,-27 0-25 16,29 6-18-16,-11 3-45 0,11 35 69 15,-14-24-124-15,-5 3-23 0,-2 0-2 16,3 5 1-16,-5 40 36 0,-6-44-74 16,0 0-5-16,0-4-10 0,-19 54 35 15,-8-68-36 1,3 28-14-16,-3-38 0 0,16-4-43 15,-1 4-181-15,2-6-274 0,10-5-952 16,0 0 1089-16</inkml:trace>
  <inkml:trace contextRef="#ctx0" brushRef="#br0" timeOffset="78210.1373">31199 9500 917 0,'0'-2'63'16,"0"-3"79"-16,0 2 77 0,0 2 68 16,0-3 179-16,0-1-319 0,0 1-62 15,0 0-32-15,0 4-12 0,-19 0 30 16,19 0-10-16,-24 0 10 0,5 21 5 16,0-21 12-16,-1 33-5 0,-26 13 74 15,-18 45 4 1,35-29-59-16,21-31-57 0,0-2-18 0,-1 0-23 15,7-1 17-15,-2 22-5 16,4-31-10-16,0 5 6 0,0-6 2 0,0 2-28 16,29 11-126-16,2-17-28 15,27 19-614-15,-35-27 373 0,2-2-67 16,1-3 3-16,1-1 3 0,4 0 184 16</inkml:trace>
  <inkml:trace contextRef="#ctx0" brushRef="#br0" timeOffset="78383.1674">31532 9683 813 0,'0'-1'117'0,"0"1"55"15,0 0 58-15,-19 19 19 0,19-19-3 16,-45 38 119-16,24-19-213 0,-2-1-18 16,3 5-23-16,-1-3-3 0,4 1-32 15,-20 22-21-15,17-23-44 0,5-1-3 16,-1-2-2-16,-3-2-35 0,5-1-62 15,-13 7-363-15,18-13 52 0,5-4-79 16,-2-4-31-16,4 0 69 0</inkml:trace>
  <inkml:trace contextRef="#ctx0" brushRef="#br0" timeOffset="78590.2826">31178 9743 1210 0,'0'0'59'0,"21"0"76"0,-21 18 65 16,21-18 55-16,-11 24 149 0,13 8-272 15,-7-10-43-15,1-1-28 0,-3 2-9 16,26 24-11-16,-22-24-28 0,5 2-5 16,0-3-8-16,-3-3-24 0,3-2-43 15,14 7-317-15,-18-19-26 0,-3-5-83 16,1 0 3-16,-3 0 59 0,-5-30 206 0</inkml:trace>
  <inkml:trace contextRef="#ctx0" brushRef="#br0" timeOffset="78870.4081">31691 9350 1209 0,'0'-3'-14'0,"0"3"22"0,0 0 76 0,0 0 69 0,0 0 60 0,0 24 19 15,23 5 90-15,-23-7-206 0,18 1-3 0,-5 10 14 16,-1 5 6-16,21 50 115 15,0 14-51-15,-4 5-42 16,-23-55-113-16,3-2-18 0,-7-3-5 0,-2-4-10 16,0-2 1-16,-23 29 10 15,-6-40-7-15,11-4-13 0,-5-6-48 0,0-5-53 16,0-1-89-16,-18 3-434 0,24-11 64 16,1-2-69-16,6-4 57 15</inkml:trace>
  <inkml:trace contextRef="#ctx0" brushRef="#br2" timeOffset="85487.3829">2987 7246 1378 0,'17'0'81'0,"1"0"69"15,-1-18 54-15,1 18 8 0,15-18 209 16,-16 18-236-16,-7 0 21 0,1-11-1 0,-3 11 22 16,-4 0 5-16,-2 0 123 15,-2 0-273-15,0 0-34 0,-29 0-66 0,8 0 3 16,-1 0 39-16,-36 0-23 0,27 0 22 16,-4 0-52-16,0 0 25 0,6 0-3 15,-19 0-21-15,31 0-7 0,5 18 19 16,2-18-9-16,4 0-1 0,6 18 33 15,0-6 43-15,0-12-21 0,31 12-23 16,-13-6 25-16,5 1 15 0,4 2 1 16,33 5 16-16,-25-5-61 0,-4-2-8 15,-2 0 14-15,0 2-5 0,12 9-17 16,-26-12 11-16,-3 1 9 0,-6 1-12 16,-6 1 47-16,0-1-23 0,-21 12 24 15,21-10-73-15,-35 1-2 0,8 0-21 0,-1 0-19 16,-3-1 41-16,-27 5-37 0,31-9 60 15,4 0-25-15,9-1 33 0,1 0-38 16,5 2 16-16,8-4-2 0,0 2 44 16,0 2-1-16,35-1 13 0,-14 1 9 15,30 10 30-15,-22-8-77 0,4 2 28 16,-6-2-17-16,2 2-6 0,6 5 18 16,-35-10-43-16,13 2-28 0,-13-1-96 15,0-1-82-15,-37-2-48 0,-17 9-327 0,21-6 312 16,-4-2-84-16,1-1-91 15,3 0-11-15,-14 2-294 0</inkml:trace>
  <inkml:trace contextRef="#ctx0" brushRef="#br2" timeOffset="86461.7016">4994 9422 990 0,'-21'17'27'0,"21"-17"10"16,0 0 50-16,-16 21 55 0,4 1 210 16,1-3-185-16,-1 8-24 0,-1 5-39 15,1 3-13-15,0 6-19 0,-11 47 25 16,10-44-62-16,3 3-8 0,4-4-13 15,0-2 1-15,6-3-13 0,0 26 0 16,0-37-2-16,27-3 5 0,-27-1-7 16,22-2 3-16,7 9-86 0,-14-18-39 15,-1-1-129-15,38-2-1007 16,-36-9 909-16,3 0 159 0</inkml:trace>
  <inkml:trace contextRef="#ctx0" brushRef="#br2" timeOffset="86888.1609">5126 9843 800 0,'0'0'56'0,"0"0"252"15,0 0-52-15,0 22-6 0,0-22-41 16,0 25-15-16,23 10 48 0,-23-17-171 16,0 1-18-16,13 0-22 0,-13-2-6 15,14 1-3-15,5 10 5 0,-11-15-16 16,0-3-4-16,0-2-2 0,5-1-10 0,-1-2 7 15,13-3 17-15,-10-2-4 0,-1 0-17 16,-2 0 2-16,5 0 2 0,-3-22-5 16,9 2-10-16,-17 20-9 0,3-30-1 15,-5 14 3-15,0 2 12 0,0-12-15 16,-4 16 2-16,0 1 6 16,0-5 10-16,0 14-15 0,0-3 1 15,0 3 6-15,-16 0-4 0,16 0 14 16,0 0-5-16,0 25 6 0,0-25 11 15,22 25 3-15,3 8 50 0,-13-13-16 16,5 3 7-16,6 4 15 0,-3 7 5 0,5 4 15 16,33 52 80-16,-33-40-94 0,0-1-5 15,-5 1 9-15,-5-3 29 0,-7-3 3 16,-4 26 119-16,-4-39-138 0,-22-4 2 16,22-5 13-16,-75 20 231 15,54-36-249-15,1-4-37 0,-22-2 58 16,24-19-125-16,1 19-9 0,1-32-12 15,5 10-74-15,5-10-53 0,6-36-400 16,0 29 188-16,0-3-33 0,27 2-107 0,-6 0-103 16,28-42-563-16</inkml:trace>
  <inkml:trace contextRef="#ctx0" brushRef="#br2" timeOffset="87228.234">5840 9312 660 0,'18'0'33'15,"-18"0"12"-15,0 0 58 0,25 0 53 0,-25 24 57 16,33-2 231-16,-23-6-271 0,5 5-11 15,1 4-8-15,5 5 8 0,-6 4-4 16,26 44 87-16,-22-34-161 0,5 1-5 16,-1-1-25-16,-2 1 7 0,12 39 42 15,-19-47-58-15,-5-1 14 0,-3-5-14 16,-6-2 7-16,0-5-27 0,-21 12-4 16,21-21-42-16,-47 11-421 15,28-24 210-15,4-2-553 0,15 0 268 16,0 0-34-16,0-17 160 0</inkml:trace>
  <inkml:trace contextRef="#ctx0" brushRef="#br2" timeOffset="88032.5518">10695 9167 542 0,'21'-9'-14'0,"-13"6"32"0,0 1 5 0,1-1 25 16,-3 3 63-16,4 0 181 0,-6 18 115 16,-4 36 129-1,-22-33-389-15,-7 28 117 0,10-22-149 16,-2 5-19-16,-1 2-20 0,-3 0 7 16,0 4-16-16,-16 35 2 0,20-36-53 15,7 0-17-15,-1-2 7 0,5-4 4 16,2 28 2-16,8-33-9 0,0-1 2 15,0-2-8-15,0 0-31 0,33-4-48 16,2 15-257-16,-12-20 2 0,45 16-1173 16,-43-28 1148-16</inkml:trace>
  <inkml:trace contextRef="#ctx0" brushRef="#br2" timeOffset="88547.9544">10869 9528 1156 0,'-15'0'59'16,"15"0"171"-16,0 0-49 0,0 23 17 15,0-23-25-15,0 31 4 0,0-11-40 16,17 46 148-16,-17-44-237 16,14 16-3-16,-14-21-31 0,13-1-7 0,-13-3 3 15,16 2-6-15,7 9 18 0,-15-13-14 16,5-2-3-16,-3-2-7 0,-2-2 2 15,5-2 2-15,3-3-15 0,-7 0-12 16,1 0-13-16,-6-22 9 0,2 22 8 16,0-19 10-16,7-5-13 0,-11 12 8 15,-2 12 5-15,2-20 6 0,0 20-1 16,-2-15-7-16,0 4 4 0,0 11 8 16,0 0-11-16,0-5-3 0,0 5 6 15,0 0-12-15,19 23 23 16,-1-5-2-16,-18-1 7 0,19 0 7 0,-7 5 14 15,1 3 22-15,18 38 37 0,-19-26-47 16,5 4-14-16,-5 2 15 0,3-1 3 16,-7 1 24-1,0 132 478-15,-8-154-415 0,-21-4 16 16,-1 8 142-16,22-19-184 0,-25-3-12 16,8-3-34-16,-1 0-47 0,3 0 38 15,-18-18-29-15,21-14-18 0,1 14-18 16,1-3 0-16,6-4 18 0,4-30-21 15,19 24 4-15,-19 2-19 0,29 3 6 16,-7 1-32-16,5 2-30 0,35-13-160 16,-29 22 60-16,68-16-527 0,-72 22 365 15,-2 2-94-15,-6-3-110 16,-2 1 2-16,-1-11-247 0</inkml:trace>
  <inkml:trace contextRef="#ctx0" brushRef="#br2" timeOffset="88907.2911">11336 9140 797 0,'0'0'4'16,"0"0"-4"-16,0 0 35 0,0 0 52 15,0 18 225-15,27-4-113 0,-27-14-12 16,31 21-7-16,-10-6-18 0,63 43 193 16,-51-32-270-16,40 32 60 15,78 84 73 1,-122-103-174-16,-5-3 9 0,10 37 67 16,-28-39-61-16,-6-2 11 15,-23 59 83-15,23-65-144 0,-33-4 14 0,12-2-30 16,-1-3-47-16,-18 9-227 0,18-16 64 15,3-3-69-15,4-1-111 0,3-5-148 16,4 0-535-16</inkml:trace>
  <inkml:trace contextRef="#ctx0" brushRef="#br2" timeOffset="89636.6231">16033 9311 901 0,'18'0'49'0,"-18"0"6"15,0 0 13-15,0-4-2 0,8 4 54 0,-8 0 247 16,0 19-136-16,0-19-46 15,0 31-31-15,-22-9-25 0,22 5-30 0,-50 36 66 16,27-26-88-16,7 0-17 0,-7 2 8 16,2 0 1-16,-12 37 53 0,21-39-79 15,2 1-9-15,-3-3-11 0,7-2-1 16,0 2-14-16,6 25 10 0,0-33-1 16,0-2 3-16,0-1-6 0,31-3 2 15,-4 14-70-15,-11-21-39 0,7-2-80 16,-7-2-65-16,5-5-146 0,2-2-135 15,20-3-583-15,-20 0 731 0</inkml:trace>
  <inkml:trace contextRef="#ctx0" brushRef="#br2" timeOffset="90118.0646">16142 9720 1070 0,'0'23'65'15,"0"-23"70"-15,0 39 470 16,0-27-441-16,0 4-24 0,0 0-14 16,21 33 69-16,2-32-176 0,-13 11 3 15,-10-16-10-15,12-1-9 0,-12-2-3 16,6-1 2-16,11 7-4 16,-7-7-17-16,-5-7 4 0,15-1-67 15,-12 0 44-15,3 0-2 0,-1-19 16 16,7 19-3-16,1-21-30 0,-5-1 32 15,1-16-13-15,-10 27 37 16,-4 1 7-16,0 3-4 0,0-1 7 16,0 0-6-16,0 0-19 0,0 8 4 0,0-4-7 15,0 4 6-15,0 0 13 16,0 0 36-16,0 20 0 0,0-20 13 16,0 25 11-16,0-8 17 0,23 29 83 15,-9 8 14-15,7 13 10 16,-2 10-25-16,-5 0 10 15,-8-37-88-15,-6 1 22 0,0-4-30 0,0 2 11 16,0-4 36-16,-29 20 141 0,-4-34-124 16,15-2 0-16,-3-7-32 0,3-7-21 15,-20-5 36-15,22 0-83 0,-3 0-7 16,5-31-36-16,3 13-55 0,1-6-23 16,-2-22-209-16,5 17 170 0,7-3-37 15,0-59-438-15,29 71 320 16,-29-5-78-16,31-1-201 0,5-17-740 15,-18 24 807-15</inkml:trace>
  <inkml:trace contextRef="#ctx0" brushRef="#br2" timeOffset="90472.3292">16496 9266 690 0,'0'21'52'0,"26"-21"22"16,-26 19 87-16,19-19 46 0,-19 25 41 16,27-8-4-16,4 28 112 0,-17-19-221 15,7 6-13-15,-2 4-21 0,-1 3-14 16,1 4-6-16,16 45 44 0,-20-42-77 15,1 2-8-15,-10-6-1 0,0-1-10 16,-3-2-2-16,-3 28 7 0,0-36-26 16,-27-7 10-16,27-1-21 0,-27-6-7 15,0 13-85-15,27-22 2 0,-19-3-67 16,19-2-111-16,0-2-194 0,-10-1-558 16,10-25 388-16</inkml:trace>
  <inkml:trace contextRef="#ctx0" brushRef="#br2" timeOffset="91171.554">21109 9265 762 0,'13'-5'5'0,"1"3"32"16,-10 2 37-16,-4 0 56 0,7 0 47 15,-5 0 32-15,-2 17 18 0,0 3 156 16,0-5-244-16,0 3-17 0,-27 5 8 0,10 4 1 16,-24 34 107-16,18-25-151 15,-2 2-17-15,1 5-24 0,1-4 7 0,-2 4-31 16,-6 38 29-16,17-42-39 0,3-4 9 15,3 0-2-15,0-5-17 0,8 0 1 16,-4 21 3-16,4-29-7 0,0-1-21 16,24-2-44-16,-24-3-62 0,42 14-360 15,-20-21 30-15,-3-2-87 0,4-3-26 16,2-4 79-16</inkml:trace>
  <inkml:trace contextRef="#ctx0" brushRef="#br2" timeOffset="91704.8085">21223 9706 1105 0,'-14'0'62'0,"14"0"63"15,0 18 55-15,0-18 58 0,0 21-13 16,-15 12 130-16,15-16-227 0,0 2-36 16,0 0-19-16,0 1-27 0,0 16 4 15,19-20-40-15,-19-1 6 0,0 0-4 16,18-3-6-16,-18-1-1 0,19 4 7 15,-7-9-11-15,-12-1 10 0,13-4-24 0,-5-1-5 16,-2 0-9-16,11 0-34 16,-11-23 31-16,2 23-7 0,1-22-19 15,-3 22 0-15,2-35-43 0,-4 23 72 0,2 2-6 16,-4 1 10-16,0 0 11 0,-2 1-7 16,0-2 23-16,0 10-12 0,0-5-2 15,0 5-15-15,0 0 9 0,0 0 8 16,0 0 51-16,0 21-1 0,0-21 9 15,0 26 12-15,0-7 20 0,21 25 70 16,-21-15-91-16,19 5 8 0,-19 1-10 16,23 5 15-16,22 98 102 15,-26-88-144-15,-7 0-10 0,5 40 91 0,-17-53 3 16,0-5 11-16,0-2 26 16,-21-7-2-16,-20 4 112 0,18-20-152 0,-8-6 15 15,-60-21 207-15,60 20-268 16,6-27-25-16,0 27-17 0,5-32 32 15,-3 17 1-15,12-41 11 16,11 31-192-16,19 13-20 16,-19-2-121-16,33 0-72 0,6-15-698 15,-16 15 444-15,4-3-96 0,4-5 60 16,0 1 52-16,2-2 208 0</inkml:trace>
  <inkml:trace contextRef="#ctx0" brushRef="#br2" timeOffset="92021.8243">21634 9272 502 0,'0'0'9'15,"0"0"15"-15,0 18 60 0,0-6 267 0,0-12-101 16,0 19 0-16,13-8-25 16,-13 4 7-16,10 4-43 0,9 26 103 0,-7-17-174 15,3 4-6-15,3 7-12 0,7 3-3 16,21 50 74-16,-24-42-100 0,1 0-13 16,0 5-29-16,-5-4-6 0,-5-3-9 15,-5 35 18-15,-8-47-14 0,0-4 5 16,-25-6-18-16,7-3-8 0,-5-5-40 15,-27 5-216-15,28-16 44 0,3-3-106 0,0-4-150 16,7 0-101-16,-3-22-478 16</inkml:trace>
  <inkml:trace contextRef="#ctx0" brushRef="#br2" timeOffset="92806.4798">25982 9364 820 0,'4'0'51'15,"0"0"36"-15,4 0 177 0,-6 0-127 16,-2 0-23-16,0 0-19 0,0 0-31 0,0 0 15 16,0 0 176-16,0 19-80 0,-25-19-30 15,25 23-19-15,-22-5-4 0,3 1-16 16,-20 28 113-16,16-19-131 0,-2 4 2 16,0 1-23-16,1 6 0 15,-24 34 27-15,-6 39-31 16,34-45-50-16,16-38-7 0,4-1-15 15,0-2 23-15,0 1-8 0,20 19 17 16,-20-28-59-16,23-1-12 0,-23-1-69 16,27-5-55-16,8 4-262 0,-16-12 160 15,5-3-86-15,1 0-51 0,0 0-19 16,2 0 45-16,18-27-133 0</inkml:trace>
  <inkml:trace contextRef="#ctx0" brushRef="#br2" timeOffset="93321.613">26017 9731 709 0,'0'0'75'0,"0"0"288"16,0 22-84-16,0-22-13 0,0 20-22 16,-17-5-25-16,17 19 53 0,0-16-204 15,-14 3-31-15,14-1-12 0,0 0-6 0,0-1-13 16,0 18 2-16,0-20 5 15,0-4-10-15,20 0-2 0,-20-2 6 0,21-3-9 16,2 3-13-16,-9-8-18 0,3-3-2 16,-3 0 13-16,3 0-11 0,12-20-2 15,-13 20-1-15,1-23-7 0,-3 23-3 16,-1-26 8-16,1 12 9 0,5-10-13 16,-13 13 17-16,-4 3 8 0,-2 0 9 15,0 8-9-15,0-9-3 0,0 9-19 16,0-4 25-16,0 4 8 0,0 0 9 15,0 0 4-15,0 22 48 0,0-22-4 0,0 22 8 16,0-8 17-16,0 4 10 0,-19 3-12 16,19 31 107-16,0-20-81 15,0 5 6-15,0 8-9 0,0 5-27 0,0 8-10 16,17 56 28-16,-17-55-38 0,0-1 18 16,0-6 14-16,0-7-3 0,0-7 43 15,-25 13 133-15,-8-31-98 0,12-6-22 16,-1-4 8-16,-3-7-10 0,-21-3 16 15,24-21-114-15,-1 21-39 0,4-35-10 16,3 9 9-16,3 0-70 0,7-30-182 16,6 25 58-16,0 1-37 0,0 0-34 15,25 4-88-15,-6-1-108 0,34-18-868 0,-20 26 695 16,5-2 180-16</inkml:trace>
  <inkml:trace contextRef="#ctx0" brushRef="#br2" timeOffset="93673.0103">26509 9439 575 0,'-4'0'-7'0,"2"0"8"0,2 18 28 0,0-18 53 16,0 15 199-16,0 2-112 0,0-17-6 16,0 19 18-16,18-8 8 0,-18 5 5 15,15 21 133-15,-15-15-195 0,14 2-25 16,-14 6-10-16,21 3-19 0,6 40 65 16,-15-33-76-16,3 5 4 0,-1-1-11 15,-2 3 4-15,-1 1-8 0,-1 36 2 16,-8-45-34-16,-2-2 4 0,0-6 0 15,0-3-7-15,-31-7 8 0,0 10-19 0,15-23-36 16,16-1-73-16,-27-6-52 16,12-1-66-16,3 0-494 0,12 0 197 0,0-29 12 15,0 29 47-15,0-23 118 0</inkml:trace>
  <inkml:trace contextRef="#ctx0" brushRef="#br2" timeOffset="94390.3481">29074 9271 662 0,'2'0'25'0,"-2"0"51"16,0 0 58-16,0 0 278 0,2 0-200 15,-2 0 0-15,0 14-19 0,0-14 12 16,0 25 119-16,0-13-187 0,-25 6-30 16,25 2-4-16,-22 3 0 0,5 4-17 0,-20 31 53 15,16-27-76-15,3 3-16 0,-3-3-9 16,-2 2 1-16,7 0-17 0,-7 24-1 16,15-29-20-16,4-3-3 0,-3-4 4 15,5 0 9-15,2 10 12 0,0-16-41 16,21-3-29-16,-21-1-45 0,27 0-60 15,-7 0-11-15,28 6-252 0,-25-12 171 16,6 0-71-16,-2-2-81 0,2-3-42 0,2 0 21 16,24-19-127-16</inkml:trace>
  <inkml:trace contextRef="#ctx0" brushRef="#br2" timeOffset="94886.2159">29320 9569 690 0,'0'0'15'16,"0"0"85"-16,-14 0 47 0,14 21 315 16,0-21-249-16,0 26-8 0,-13-8-54 15,13 1-16-15,-10 23 23 0,10-20-100 16,-6 0-14-16,6-1-18 0,0 0-6 0,0-2-11 16,0 12 4-16,0-17-9 15,0-2 15-15,0-2-6 0,24-1-9 16,-9 3 4-16,-15-8-2 0,16-3-1 0,-1-1 5 15,-5 0-2-15,3 0-9 0,11-18-7 16,-15 18-18-16,3-21-7 0,1 21-5 16,-7-26-4-16,2 26 7 0,2-38-24 15,-6 26 45-15,-4 2 2 0,0 2 0 16,0 8 5-16,0-12-15 0,0 6 11 16,0 6-5-16,0 0-1 0,0 0 12 15,0 0 9-15,0 21-9 0,0-21 8 0,0 22 8 16,0-6 17-16,0 2 9 15,0 27 42-15,0-17-31 0,0 5 3 16,0 2-5-16,21 8 14 0,-21 1-9 0,0 55 58 16,0-46-52-16,0-5 18 0,0-2-12 15,-23-2 18-15,5-7 18 0,-24 20 141 16,16-37-68-16,-1-7-16 0,2-2 15 16,-2-7 12-16,-18-4 73 0,26-22-146 15,2 22-33-15,3-33-40 0,6 10 6 16,4 0-79-16,4-33-256 0,20 24 36 15,-20 2-88 1,35-5-27-16,-10 6-85 0,4-4-127 0,39-26-595 0,-28 33 681 0,-3-1 210 16</inkml:trace>
  <inkml:trace contextRef="#ctx0" brushRef="#br2" timeOffset="95291.2416">29618 9275 468 0,'-2'0'8'0,"2"0"26"0,0 0 31 15,0 17 178-15,0-17-53 0,0 18 33 16,0-18 7-16,0 27 30 0,0 12 137 15,0-14-247-15,22 4 2 0,-22 2-15 16,21 7 12-16,-21 3 7 0,39 45 93 16,-24-42-160-16,-3 2-26 0,1 1-24 15,-3-3-7-15,-4-2 7 0,-4 31 22 16,-2-43-44-16,0-1 0 0,-20-6-5 16,20-3-5-16,-25 7 4 0,0-18-17 15,10-2-52-15,15-1-51 0,-18-3-69 0,18 0-66 16,-13-3-483-16,13 0 150 15,0 0-40-15,0 0 109 0</inkml:trace>
  <inkml:trace contextRef="#ctx0" brushRef="#br2" timeOffset="96001.5097">32412 9394 763 0,'9'-4'94'0,"-1"1"30"16,-2-2 66-16,2-1 10 0,-3 4-25 15,5-3 55-15,-10 4-196 0,2 1-1 16,-2 0 50-16,0 0 46 0,0 22 200 15,-31-22-179-15,31 28-18 0,-41-7-3 16,12 1-6-16,-4 5-19 0,-29 29 79 16,26-22-115-16,3 0-3 0,4 4-22 0,3-2-15 15,3 4 8-15,-10 35 17 0,18-39-43 16,5 0 0-16,8-6 22 0,-2 0-38 16,4 24 47-16,0-30-54 0,25 0-13 15,-25-6-26-15,29 3-73 0,-29-6-44 16,47 3-327-16,-30-17 139 0,5-1-138 0,1 0-25 15,-2-21-32-15,1 21 127 16</inkml:trace>
  <inkml:trace contextRef="#ctx0" brushRef="#br2" timeOffset="96538.7223">32404 9722 1087 0,'0'0'34'16,"0"0"41"-16,0 0 68 0,0 0 12 15,0 0 47-15,0 27 105 0,0-2-220 16,0-10-33-16,0 2-1 0,0 0-10 16,0 13 11-16,0-17-43 0,0-1-16 15,0-1 19-15,19 0-6 0,-19-4-4 16,18 4 8-16,-18-9-14 0,0 1 14 0,15-2-7 16,-15-1 2-16,10 0-8 0,5 0-10 15,-9 0 8-15,4-23-7 0,-4 23-8 16,5-15-1-16,1-6-7 0,-6 21 17 15,1-20 7-15,-1 9-2 0,-4 1 5 16,4 10 1-16,-2-12-16 0,-2 5 7 16,0 7-20-16,0 0 2 0,0 0 9 15,-2 0 2-15,0 0 20 0,0 20-5 16,0-20 2-16,0 27-7 0,0-10 4 16,0 31 35-16,19-18 2 0,-19 4 9 15,17 3-5-15,-17 6 16 0,22 6 20 16,-5 54 55-16,-17-48-78 0,12 1-28 0,-12-2 18 15,0-4 15-15,-25 30 103 0,25-46-67 16,-35-9 35-16,15-3 20 0,-5-10 44 16,-2-5-17-16,-23-5 112 0,26-2-205 15,1-21 23-15,6 21-20 0,3-28 0 16,6-9-5-16,8 16-113 0,0-3-24 16,0-1-37-16,31-1-46 0,-13-1-15 15,28-28-318-15,-20 28 200 0,1 2-40 16,4 2 24-16,0-1-51 0,0 2-47 15,25-21-475-15,-29 24 485 0,0 2 72 16,0 0 144-16</inkml:trace>
  <inkml:trace contextRef="#ctx0" brushRef="#br2" timeOffset="96855.8982">32987 9383 618 0,'0'0'-14'0,"0"0"18"0,21 0 53 16,-21 17 45-16,0-17 49 0,0 13 210 15,14 13-168-15,-14-9-35 0,0 3-10 16,15 26 155-16,-15-17-175 0,16 3-4 15,-5 4-24-15,18 42 103 0,-13-35-111 16,-1 2-5-16,-1 4 3 0,9 47 63 16,-17-50-94-16,-6-1-12 0,0-3 20 15,-23 35 87-15,3-44-79 0,1-6-27 0,-8-3 6 16,-2-5-6-16,-39 9-46 16,35-21-92-16,0 0-95 0,4-2-74 15,2 1-113-15,4-2-135 0,3 4-653 0,20-4 658 16,0 1 184-16</inkml:trace>
  <inkml:trace contextRef="#ctx0" brushRef="#br3" timeOffset="107694.8713">4306 6838 1917 0,'4'0'24'16,"-4"0"38"-16,0 0 46 0,0 0 34 15,0 0 174-15,0 0-173 0,0 0-18 16,0 0-36-16,-21 0 16 0,-4 0 74 16,5 0-90-16,-7 22 20 0,-4-22 14 15,-4 16 32-15,-4-16 16 0,-38 13 96 16,32-13-176-16,1 11 2 0,-1-11 31 0,1 0-55 15,-1 0-22-15,-52-21-15 0,45 21-5 16,0-21-30-16,-1 21 8 0,1-30 27 16,-47-5 9-16,53 15-18 0,1-1-30 15,1-2 38-15,7-2-40 0,2-1-19 16,-25-31 98-16,37 25-43 0,3-1-2 16,7 0-49-16,5-2 17 0,8-1 14 15,0-37-30-15,31 36 29 0,-8-3-24 16,10 1 21-16,6-4 3 0,66-35-16 15,-45 39-10-15,9-1 13 0,7 2-21 16,7 1-35-16,4 1 55 0,90-25-100 16,-84 31 73-16,7 7-28 0,-1 1 37 0,4 5-4 15,-2 4-2-15,92 0-20 0,-98 13 30 16,-4 0-11-16,-11 0 30 0,-5 31 12 16,51 14 15-16,-74-16-37 0,-9 3 14 15,-8 4-14-15,-4 6 9 0,-14 3-14 16,-5 50 66-16,-12-46-57 0,-21 1 47 15,-6 4-30-15,-8-1 1 0,-14-1 11 16,-67 45-19-16,46-51 12 0,-3 0-8 16,-5-3-27-16,-5-4 43 0,-80 24-36 15,86-37-4-15,-1-2-32 0,5-6-93 16,1-4-114-16,6-2-91 0,-35-4-464 0,55-7 363 16,7-1-77-16,8 0 11 15,6 0-22-15</inkml:trace>
  <inkml:trace contextRef="#ctx0" brushRef="#br3" timeOffset="112037.1759">4634 9139 1149 0,'7'0'88'0,"-3"0"60"0,0 0 75 16,0 0 312-16,-2 0-307 0,-2 0-26 15,0 0-32-15,0 0-23 0,0 0-6 16,0 0 41-16,0 0-92 0,0 0-17 15,0 0-17-15,0 0 9 0,0 0-38 16,0 0 58-16,0 0-11 0,0 0 40 0,0 0-1 16,0 0 38-16,0 0 44 15,0 0 149-15,0 0-206 0,0 0-64 0,0 0 11 16,-21 0-17-16,21-18 9 0,-22 18-58 16,22 0-35-16,-15 0 24 0,15 0-27 15,-14 0 4-15,-5 0 35 0,-6 18-13 16,11 21-11-1,6-22-29-15,1 1-9 0,1 2-3 16,-2 22 98-16,8-20-11 16,0 36 20-16,0-41-75 0,25-2 6 15,-25 1-7-15,27-4 5 16,24 10-22-16,-28-17-9 0,49 0 98 16,-45-5-13-16,31 0-80 0,-29-21 66 15,0 21-70-15,-4-18-9 0,0 18 17 16,16-39 53-16,-29 28-5 0,-3-2-13 15,-3 0-59-15,-2-2-22 0,-2 2 1 16,-2-8-16-16,-23-7 4 16,-1 17 10-16,-1 9 70 15,25 0-36-15,-19 1 6 0,1 1 14 16,9 0 30-16,9 19-24 0,-10-19-5 16,2 18 19-16,8-18-3 0,-7 25 40 15,7-1-8-15,0-9 7 0,0-1-33 16,0 1 16-16,0-3-4 0,0 12 27 15,0-14-99-15,0 0-50 0,0-7-142 16,0 3-97-16,19 2-524 0,-19-8 347 0,0 0-120 16,0 0-4-16,17 0 90 0</inkml:trace>
  <inkml:trace contextRef="#ctx0" brushRef="#br3" timeOffset="112972.6098">10085 8927 1860 0,'0'0'58'0,"9"0"47"16,-9 0 44-16,0 0 191 0,0 0-203 0,0 0-14 15,0 0-20-15,0 0-22 16,0 0-25-16,-21 20-18 0,21-20-34 15,-25 0 6-15,25 21 15 0,-31-21-9 0,4 18 12 16,7-3-31-16,7-1-4 16,13-7 11-16,0-7 0 0,-8 4-1 15,8-4 18-15,0 0-17 0,0 3 9 16,0-3-2-16,0 0 18 16,0 0-13-16,21 0 12 0,-21 0-9 15,0 0 27-15,45-14 28 0,-32 14-28 16,7 0-11-16,1 0 4 0,2 0-28 15,-5 0 9-15,24 0 8 0,-28 22 11 0,7-22 2 16,-9 29-13-16,1-12 39 0,11 19 21 16,-9 29-8-1,-11-52-53-15,-4-2-11 0,0 8 18 16,-23-12-68-16,23-1-41 0,0-2-124 16,-27-1-97-16,-4-3-1059 15,21 0 783-15,10-21 7 0</inkml:trace>
  <inkml:trace contextRef="#ctx0" brushRef="#br3" timeOffset="113161.8083">10336 8804 1170 0,'12'-4'104'0,"-2"3"50"16,1 1 62-16,-3 0 413 15,-8 0-416-15,0 20 493 16,-68 11-251-16,-67 1-386 15,44-13-167 1,75-17-63 0,-30 2-2026-1,46-4 1628-15,0 0 140 16</inkml:trace>
  <inkml:trace contextRef="#ctx0" brushRef="#br3" timeOffset="114088.1727">15570 8997 1762 0,'2'-3'39'0,"0"2"23"16,-2 1 30-16,0 0 3 0,0 0 1 0,0 0-55 15,0 0 25-15,0 0 20 0,0 18 21 16,0 0 50-16,-17 10-53 16,-1 0-49-16,18-14-39 0,-13-1-18 15,13-1 0-15,-12 0 1 0,12-1-8 16,-11 7 15-16,5-11-13 0,2-1 14 15,2-1-11-15,2-1 14 0,-2-1 1 0,2 1-4 16,0-4 5-16,0 1-9 16,0 1 1-16,0 0 2 0,23-2-29 15,-5 0-21-15,-18 0-21 0,19 0-42 16,-7 0-34-16,3 0-60 0,16-18-519 16,14-12-426-16</inkml:trace>
  <inkml:trace contextRef="#ctx0" brushRef="#br3" timeOffset="114313.5332">15692 8972 918 0,'0'-5'104'0,"0"0"79"0,0 3 17 0,0-1 163 15,0 3-219-15,0 0 39 16,-11 0 38-16,11 20 25 0,0 9 161 16,0-10-212-16,0 3-10 0,-6 2-9 15,6 4 20-15,0-1-45 0,0 29 61 0,0-28-172 16,0 1-11-16,0 0-16 0,0-3-33 15,0-3 35-15,0 22-4 0,0-28-42 16,19-1-112-16,-19-4-110 0,0-2-122 16,14 10-544-16,-14-18 335 0,0 1-28 15,17-3 62-15,-17 0 109 0</inkml:trace>
  <inkml:trace contextRef="#ctx0" brushRef="#br3" timeOffset="115541.1439">20301 8974 1014 0,'0'0'107'15,"0"0"93"-15,0 0 69 0,0 0 59 0,0 0-49 16,0 0 111-16,0 0-246 0,0 0-37 16,0 0-25-16,0 0-6 0,0 0-15 15,0 0 9-15,23 0-42 0,-23 0-26 16,0 0 1-16,19 0-5 0,1 0 6 15,-20 0-2-15,23 0-5 0,-11 0-8 16,-1 0 18-16,3 0 0 0,17 0-13 16,-23 0-16-16,7 0 9 0,-3 0 11 15,3 20-5-15,-3-6 10 0,-8-14-10 0,0 17 7 16,1-9 7-16,-5 1-4 16,0-2 4-16,0 8 2 0,0-9-7 15,-25-1-1-15,25 1-1 0,0-2-9 0,-23-2 5 16,23 3-16-16,0-4 21 0,-10-1 1 15,10 1-1-15,0-1 1 0,0 3 19 16,0-3-26-16,0 0-1 0,0 0-5 16,0 0-2-16,0 0 16 0,18 0 11 15,-18 18 0-15,19-18 30 0,-3 18 12 16,-1-6-17-16,16 18 19 0,-12-13-53 16,-1-1 2-16,-10 2 5 0,5 0 12 15,-9-1-3-15,-4 12 49 0,0-16-50 16,-29-2-1-16,29-3 1 0,-41-2-14 15,18-3 5-15,-31-1-113 0,27-2-30 0,5 0-47 16,-5 0-28-16,8-18-32 0,11 18-520 16,0-16 218-16,8 16-28 0,0-14 138 15</inkml:trace>
  <inkml:trace contextRef="#ctx0" brushRef="#br3" timeOffset="116653.8705">25417 9131 1929 0,'0'-4'67'0,"0"2"58"15,0-5 249-15,21 4-221 16,-4-9 204-16,5 10-255 0,-5 0-32 15,-1 0-23-15,3 2-13 0,2 0-22 16,16 0-8-16,-19 0 0 0,1 0 3 16,-2 0-24-16,-3 0 26 0,7 20-21 0,-17-20 17 15,2 18-10-15,-4-18 4 0,-2 18 3 16,0-9 5-16,-23 11-12 0,23-9 11 16,-24 2-12-16,24-2 11 0,-34 1 3 15,18-1-5-15,-17 10 2 0,20-8-8 16,3-2-8-16,0 1 9 0,2-2-6 15,-5 7 7-15,13-10 5 0,-8-1 2 16,8 0 11-16,-2 0 2 0,0-3 4 16,2 6-1-16,0-5-10 0,18 0-4 15,-18 2-9-15,23-2-3 0,-23-2-24 16,46 4-166-16,-30-5 2 0,7 3-93 0,-3-4-86 16,1 0-167-16,41 0-965 15</inkml:trace>
  <inkml:trace contextRef="#ctx0" brushRef="#br3" timeOffset="117297.7641">28805 9013 1488 0,'-4'0'55'15,"4"0"43"-15,-2 0 35 0,2 0 163 16,0 0-179-16,0 0-12 0,0 0 1 16,0 0 5-16,0 0-2 0,0 20 110 15,0-6-131-15,0-14-10 0,0 22-12 0,0-8-23 16,0 21 26-16,0-17-56 15,0 2 2-15,0-1-14 0,0 0-8 0,0 3 10 16,19 17 5-16,-19-20-7 0,0-3-27 16,0 1-41-16,0-2-73 0,14-2-85 15,-14 4-612-15,0-9 277 0,0-5-13 16,0-1 153-16</inkml:trace>
  <inkml:trace contextRef="#ctx0" brushRef="#br3" timeOffset="118370.1141">31962 9043 1545 0,'2'0'118'0,"0"0"59"0,0 0 60 16,0 0-23-16,-2 0-38 0,0 0 55 15,0 0-161-15,0 0-20 0,0 0-13 16,0 0 7-16,0 0 16 0,0 0-41 15,0 0-16-15,0 0 5 0,0 0-1 16,0 0-9-16,0 0 31 0,0 0 11 16,0 0 21-16,-27 0-4 0,27 21-3 15,-37-3-2-15,20-18-34 0,3 23-24 16,0-23 16-16,-3 23 2 0,7-9 11 0,-7 12 52 16,9-11-48-16,2-1-7 0,2 1-6 15,4 0 5-15,0-2-15 0,0 12 25 16,0-15-25-16,0 2 25 0,22-2-29 15,-22 0 20-15,25 0-17 16,29 13 33-16,-9-13-26 0,-20-8-18 16,-2-2 27-16,-3 0 3 0,3 0-6 15,-2 0 8-15,16-24-39 0,-22-4 18 16,-1 11 5-16,-6-3-17 0,3-1 15 16,-9-1-14-16,0-23-4 0,-2 23-6 15,0 1 4-15,-27 0-35 0,27 2-40 16,-37-15-187-16,0 21 68 0,16 3-61 0,4 1-127 15,1 2-181-15,1 3-76 0,1-1-298 16</inkml:trace>
  <inkml:trace contextRef="#ctx0" brushRef="#br3" timeOffset="126053.6907">6247 9050 1240 0,'8'-1'135'0,"-2"-3"79"0,-4 2 71 0,0-1 11 16,-2-2 188-16,0 3-277 0,0-2-25 15,0 1-9-15,0 2 1 0,0 0-22 16,-16-4 132-16,16 4-137 0,0 1-39 16,0-1-24-16,-17-1-31 0,17 1-26 15,-10 0 7-15,10 1-8 0,-6 0-32 16,0 0 8-16,1 0-9 0,-13 19-32 16,10-4 55-16,-5-15-39 0,1 24 32 15,4-9 12-15,1 1-34 0,-5 10 46 16,10-10-22-16,2-2-1 0,0 2 12 0,0-3-2 15,18 6-7-15,-18-8-35 0,21-1 15 16,-21-2 38-16,29 0-38 0,-12-3 55 16,22 2-40-16,-16-7-6 0,-1 0 0 15,3 0 28-15,2 0-25 0,0-20 22 16,16 0-45-16,-26 20 20 0,1-23 18 16,-5 9-13-16,-5-2 4 0,-4-1-53 15,-4-15-73-15,0 14 47 0,0 1-4 16,0-1 27-16,-31 1 10 0,0-10-88 0,15 18 34 15,-5 0-15-15,0 1-17 16,3 3-28-16,-3 2-53 0,-8 0-341 0,15 1 205 16,3 2-107-16,3-1-71 0,4 0-79 15,4-2 118-15</inkml:trace>
  <inkml:trace contextRef="#ctx0" brushRef="#br3" timeOffset="126854.6967">12014 8945 1849 0,'0'-3'94'0,"0"1"275"0,0 2-104 15,0-1-49-15,0-1-19 0,0 2 148 16,0 0-252-16,0 0 63 16,0 24 56-16,0 7 220 0,0-12-319 15,0 5-34-15,19 1-46 0,-19 2 0 0,14 28 18 16,-14-30-38-16,29 45-9 16,-29-50-88-16,13-1-115 15,5 25-930-15,-16-33 560 0,2-2-114 16,0-1-50-16</inkml:trace>
  <inkml:trace contextRef="#ctx0" brushRef="#br3" timeOffset="127755.7984">16955 9049 1179 0,'0'0'54'15,"0"0"256"-15,0 0-70 0,0 0-2 16,31 13-46-16,-31-13-7 0,16 0 79 16,9 0-173-16,-25 0-18 0,25 7-28 15,-15-7-1-15,0 0-12 0,11 0 1 16,-11 0-26-16,-1 0-8 0,-1 0 0 16,-2 0-1-16,2 0 0 0,5 0-4 15,-9 0 6-15,-2 17-13 0,6-17 19 16,-4 0 0-16,1 14 0 0,-1 0-5 0,-4-6-6 15,0 3 10-15,0 0 2 0,0 3 0 16,-23 18-14-16,23-16 5 0,0 0-7 16,-23 2 12-16,23 0 3 0,0-1-4 15,-16 14 3-15,16-18-4 0,-11 0 5 16,11-2-3-16,0 0 3 0,0-1 2 16,0 2-6-16,0-7 4 0,21 0-10 15,-21-1 14-15,0-2-6 0,16 0 1 16,-5-2-61-16,-11 0-42 0,16 0-108 0,-7 0-147 15,5 0-167-15,9-18-612 16,-9 18 735-16</inkml:trace>
  <inkml:trace contextRef="#ctx0" brushRef="#br3" timeOffset="128778.4983">21874 9032 1721 0,'-14'10'144'15,"14"-10"608"-15,0 0-481 0,0 0 9 0,0 0 10 16,0 0 3-16,0 0-71 0,0 0 4 16,0 0-183-16,0 0-33 0,0 0-1 15,23 0-32-15,-23 0-19 0,0-17 46 16,20 17 9-16,-20 0-18 0,19 0 3 15,-19 0-25-15,41-8-21 0,-28 8 37 16,-3 0-4-16,4 0-28 0,-1 0-29 16,14 18-105-16,-19-18 102 0,-2 16 20 15,0-16 5-15,1 13 8 0,-7-13 15 0,0 24 44 16,0-17-16-16,0 4 11 16,-27-2-13-16,27 0-2 15,-15 12-13-15,3-15 11 0,12 1 3 16,-9 0 0-16,9-4 5 15,0-3-19-15,0 2 3 0,0 0-22 16,0 0 29-16,0 0-6 0,0 0 33 16,0 2-19-16,21 3 12 0,-21-2-23 15,11 12-11-15,13-6 13 0,-24 1 13 16,21 2-7-16,-13-1 15 0,1 1-9 16,-1 11 5-16,-8-11-1 0,-31 15 29 15,31-21-33-15,-31-1-6 16,12-3 3-16,-6-1-16 0,1-2-54 15,-20-1-144-15,21 0 69 0,9 0-19 0,-1 0-58 16,15 0-138-16,0-21-786 0,0 21 564 16,38 0 167-16</inkml:trace>
  <inkml:trace contextRef="#ctx0" brushRef="#br3" timeOffset="129606.9015">26521 9014 661 0,'6'0'0'16,"-2"0"25"-16,3 0 47 0,-5 0 66 16,4 15 258-16,-4-15-185 0,0 18-35 15,-2-18-20-15,0 15-20 0,0 6 50 16,0-9-120-16,0 1-6 0,-19-2-11 16,19 2 0-16,-16 20 34 15,4-22-63-15,12-2 0 0,-11 7 23 16,11-11-28-16,-6 0 2 0,6 0-2 0,0 0 1 15,0 1 44-15,0-3-19 16,0 0 12-16,0 2 10 16,25 2 39-16,-9-4-95 0,-16-1 0 0,19-1-2 15,8 2 0-15,-13-3 2 0,1 0-27 16,3 0-46-16,1 0-40 0,0 0-78 16,14 0-544-16,-17-22 223 0,3 22-45 15,-5-19 150-15</inkml:trace>
  <inkml:trace contextRef="#ctx0" brushRef="#br3" timeOffset="129813.9189">26724 9001 1574 0,'0'0'47'16,"0"0"78"-16,0 0 68 0,0 21 506 16,0 1-514-16,0-6-29 0,16 2-10 15,-16 28 73-15,0-20-159 0,0-1-36 16,0 3-23-16,0 1 23 0,0 29-4 15,0-31-5-15,0 1-59 0,0-4-28 16,0 2-74-16,0-4-67 0,0 13-316 16,0-18 154-16,17 7-1173 15,8-23 1193-15</inkml:trace>
  <inkml:trace contextRef="#ctx0" brushRef="#br3" timeOffset="130596.4024">29888 9008 860 0,'0'0'4'0,"13"0"21"16,-13 14 36-16,8-14 218 15,-8 0-88-15,0 0 13 0,0 11-8 0,0-11-30 16,0 9-16-16,-18 5 39 0,1-6-133 15,17-2-26-15,-25 3-21 0,13-1-4 16,-1 7-9-16,-3-9 10 0,6 1-9 16,1-3 9-16,9 3-6 0,-6-3 6 15,6 1 40-15,-4-4-18 0,4 0 6 16,0 0 10-16,0-1-8 0,0 1 26 16,0-1 33-16,0 0-63 0,0 0-25 15,21 0-2-15,-21 0 4 0,20-17-3 16,1 17-10-16,-7 0 3 0,5 0-1 0,-5 0 8 15,1 0-14-15,18 0 0 16,-18 0-3-16,1 27 19 0,-6-27-8 0,-1 26 3 16,1-9-8-16,0 18 1 0,-8-18-1 15,-2 3 15-15,0-2 1 0,0-1 1 16,0-2-2-16,-29 6 8 0,9-13-34 16,20-1-37-16,-19-5-63 0,19-2-72 15,-16 0-494-15,1 0 211 0,15-24-3 16,0 24 71-16,-8-26 127 0</inkml:trace>
  <inkml:trace contextRef="#ctx0" brushRef="#br3" timeOffset="130794.5036">30190 8929 1530 0,'13'0'109'0,"-11"0"-26"15,0 0 25-15,0 0 16 0,-2 0 62 16,0 0 34-16,-21 21 198 0,21-21-278 15,-31 17-39-15,11-17-29 0,-7 17-23 0,-29-3-6 16,27-14-51-16,0 8-18 16,-2-8-51-16,4 0-72 0,6 0-59 0,-12 0-541 15,21 0 229-15,6-17-60 0,2 17 135 16</inkml:trace>
  <inkml:trace contextRef="#ctx0" brushRef="#br3" timeOffset="132004.6505">33250 9101 259 0,'10'0'4'0,"9"0"31"16,-3 0 24-16,-10 0-17 0,5 0 57 16,-9 0 40-1,0 0-53-15,-2 0 247 16,0 0 138-16,0 0-262 0,0 0 100 15,0 0-78-15,0 0-131 0,0 0 77 16,0-14-5-16,0 14-111 16,0 0-7-16,0-9 8 0,0 9-40 15,0 0-16-15,0 0-23 16,0 0-11-16,0 0 22 0,-17 0 9 16,5 0 39-16,-3 17-16 15,-7 2 18-15,-1 0 13 16,10-7-31-16,-7 12 19 0,9-11-34 15,5 0-6-15,0 0-1 0,2-1-2 16,-6 12 4-16,8-11-1 0,-1-2 8 0,3 8 15 16,0-3-2-16,21-8-31 15,-21-1 17-15,33 6-11 0,-33-8 8 16,27 1-4-16,10 2-4 16,3-6-7-16,-20-2 8 0,17 0 18 15,-6-21-8-15,-18 21-14 16,5-17 10-16,-9-3-46 15,-7 2 16-15,-2 3-26 16,0-2 23-16,-27 17 32 0,4-6-8 16,9 2-17-16,-11 4 10 15,10 0-6-15,-16 0 24 0,17 17-4 0,2-17 1 16,-13 20-21-16,8-4 22 16,11-16-2-16,0 28-4 15,2-10 7-15,4-7-2 0,0 10 2 16,0-3-97-16,0-9-28 15,0 7-337-15,0-9-315 16,18-2 306-16,-18-1-338 16</inkml:trace>
  <inkml:trace contextRef="#ctx0" brushRef="#br3" timeOffset="140072.2122">7384 6879 995 0,'58'16'-4'15,"57"-7"78"-15,-88-9 51 0,2 0 333 16,-25 7-146-16,-4-2-30 16,-60 12 306-16,29-11-447 0,-8 4 7 0,-6 0 13 15,-9 2 38-15,-62 13 194 16,56-11-201-16,-8-3-63 0,-2 2-4 0,1-5 12 15,-75 7-16-15,69-12-77 0,-5-2-57 16,-1-1 54-16,-146-18-26 16,159 18-40-16,-9-22 37 0,3 22-57 15,-48-43-38-15,70 29 37 0,0-1 34 16,7 0-23-16,8-1 9 0,-11-6-101 16,34 12 82-16,-1 2-12 0,7 3 5 15,8-3 11-15,0 5-10 0,0-1 17 16,23 4 23-16,-23 0 20 0,31 0-16 0,-15 0-13 15,1 24-7-15,14 0 20 0,-13-24 16 16,1 29-5-16,2-10-31 0,-3 1 7 16,5 1 30-16,29 24 0 0,-26-22-2 15,1-1-36-15,2-1 44 0,-4-2 6 16,25 17 0-16,-28-22-19 0,-3 0-26 16,0-6 32-16,-5 2 9 0,-4-2 4 15,5 1 112-15,-13-7-25 0,0 0 49 16,-2-2-26-16,0 0-6 0,0 0-50 0,-23-21-134 15,-10-4 62-15,13 8-42 16,-7-2 47-16,0 0-20 0,-46-25-37 16,-34-18 50-16,33 27 11 15,38 17-34-15,3 4-8 0,4-1 0 16,-2-2-28-16,-18-12-9 0,30 15 51 16,5 0 20-16,-3 1-14 0,7-1 18 15,-5-9-53-15,15 11 39 0,0 2 2 16,-2 1 12-16,2-4-25 0,0 4 16 15,25-9-4-15,-25 8 30 0,29-1-29 16,-12 2 8-16,7-1-26 0,34-10-6 16,-29 8-7-16,2 2 10 0,4-2 19 15,-2 0-41-15,3 0 54 0,34-11 12 16,-35 15-17-16,2-1 8 0,-6 0-5 0,-4 4-25 16,25-2 24-16,-34 3 12 0,-3 2 11 15,-7 0-12-15,0 2-27 0,-1 0 7 16,-3 0-31-16,-4 0 26 15,0 0-2-15,0 0 3 0,0 0 13 16,0 0 16-16,0 0-25 0,-15 0 38 16,15 0-43-16,0 0-29 0,0 0 3 15,0 0 4-15,0 0-1 0,0 0 40 16,0 16 13-16,0-16-25 0,0 18 17 0,0-5-10 16,0 6 7-16,0 23 20 15,0-21-25-15,17 7-6 0,-17-3-7 16,0 3 7-16,16 23-22 0,-16-25 49 0,13 1-26 15,-13-3 1-15,0-1 12 0,10 0-5 16,-10 14 53-16,0-23-76 0,0-2 22 16,0-3-31-16,0-1-11 0,0-4 43 15,0-4 68-15,0 0-19 0,0 1 10 16,0-1-65-16,0 0-39 0,0-19-49 16,-23 19 70-16,23-17 17 0,-20 17-19 15,20-29-19-15,-29 12 3 0,-4-16-1 16,14 17 41-16,-2-3-10 0,1 3-11 15,-1-1 31-15,-2 1-29 0,-24-14-7 16,26 17 2-16,5 0 4 0,-1 1 13 0,3 1-6 16,-9-6 29-16,17 10-18 0,-3 1-16 15,3 2-2-15,2 1-21 0,2 1 6 16,-4 0-4-16,6 2 21 0,0 0 8 16,0 0-14-16,0 0-6 0,0 17 29 15,22 0 5-15,3-17 7 0,-25 19 1 16,27-19-19-16,-10 24-7 0,5-5 10 15,-9-9-1-15,-3-5 12 0,-10 5-15 16,19-4-4-16,-19-2 32 0,12 1 6 0,-12-5 5 16,0 0-36-16,0 0 3 15,0 0 16-15,-18 0-12 0,-11 0-1 0,8-25-14 16,-2 25 17-16,-4-12 21 0,3 12-49 16,-22-21 3-16,27 4-16 0,1 17 47 15,7-14-13-15,1 14 7 0,-2-10-6 16,8 6-20-16,4 4-30 15,0 0 27-15,20 0 21 16,1 21 30-16,-21-1-17 0,35-20 11 16,-12 25 0-16,-7-13-28 0,13 11 15 15,-16-12-21-15,-1-2-26 0,-4 6-349 16,-8-9 88-16,0-6-105 16,-26 3-169-16,26-3-147 0,-31 0-555 15,-5 0 924-15</inkml:trace>
  <inkml:trace contextRef="#ctx0" brushRef="#br3" timeOffset="165547.2019">6685 8800 792 0,'21'-18'34'0,"-3"-3"44"16,1 2 79-16,0 1 59 0,20-14 265 16,-23 17-268-16,-1 3-25 0,-3 0-23 15,5 4 14-15,-5 3-8 0,5-4 177 16,-13 4-179-16,-4 3-17 0,2 0-20 15,-2 1-10-15,0-1-17 0,0 0 58 0,0 0-108 16,0 2-20-16,0 0-27 16,0 0 2-16,0 0-27 0,0 18 46 15,-23 7 116-15,-12-5-52 0,4 5 1 16,-8 8-4-16,-5 9-15 16,-7 6 29-16,-59 60 98 0,54-47-97 0,-4 5-28 15,5 6-25-15,-1 1-19 0,-58 71-42 16,56-70 1-16,-122 145 24 15,114-154 7-15,2 0-19 0,-2-2 37 16,-2 0-35-16,-73 46 1 0,75-54-26 16,-4 0-14-16,10-5 15 0,6-5 49 15,-68 70 62-15,97-85-91 16,0-8-41-16,3 11 20 0,16-21-1 16,1-4 66-16,3-2-8 15,-4 4 20-15,6-10-81 16,0 0 14-16,0 0-12 0,0-17 19 15,0 17-8-15,0-12-188 0,23 12-5 16,-23-10-154-16,0 10-131 0,21-13-140 16,14-9-1814-16,-21 15 1894 15</inkml:trace>
  <inkml:trace contextRef="#ctx0" brushRef="#br3" timeOffset="167218.1082">32400 9017 1296 0,'0'-18'29'15,"0"-20"178"-15,0 2 153 16,0 21-171-16,0-8 206 0,0 15-228 15,0 3-32-15,0 0-36 0,-16 5 17 0,-5 0 175 16,6 0-84-16,-5 20 8 16,-7-20-13-16,-6 29-8 0,-9-5-9 15,-55 31 84-15,46-21-174 0,-5 0-54 0,-4 4-1 16,-2 3 24-16,4 2 11 0,-52 44 59 16,57-42-92-16,3 2-10 0,0 0-44 15,1 0 4-15,-42 48-36 0,52-52 67 16,-7 2 5-16,1-4-28 0,1-1 15 15,-5-1-15-15,-34 30-19 0,37-38 34 16,-1-1-34-16,-1-3 16 0,5 2 40 16,-34 22-48-16,42-27 7 0,2 0-34 15,8-2 58-15,-1 0-40 0,11-1-18 16,-4 12-71-16,9-16-25 0,6-2-123 16,2-4-93-16,-2-3-105 0,4-2 4 15,0-1-1030-15,0-5 347 16,0-19 760-16</inkml:trace>
  <inkml:trace contextRef="#ctx0" brushRef="#br3" timeOffset="176682.9486">3088 13530 512 0,'2'-5'0'0,"2"1"-33"15,5-7-35-15,1 3 95 16,7 0 21-16,-11 6 28 0,2 2-42 16,-2 0 114-16,0 0 54 0,3-2 31 0,-1-5 399 15,-4 6-324-15,-2-2-30 0,0-3-18 16,2 1 23-16,-1-1 5 0,-1-3 289 15,-2 9-358-15,2 0-49 0,-2 0-36 16,2 0-23-16,-2 0 32 0,0 0-144 16,0 0 75-16,0 0 62 0,0 27 95 15,0-6-1-15,-21 35 147 0,21-17-303 16,-25 2 14-16,9 6-39 0,-1 4-14 16,-22 44 24-16,16-52-62 0,5 3-24 15,-1-4 19-15,2-5-23 0,1-5-32 16,-15 26-167-16,16-36 67 0,5 0-52 15,0-10-165-15,-3-5-151 0,-14-4-752 0,15-3 670 16,-5-20 59-16,-1 20 60 0,-1-39 62 16,-1 12 96-16,-18-37-69 0</inkml:trace>
  <inkml:trace contextRef="#ctx0" brushRef="#br3" timeOffset="176870.0464">2613 13687 851 0,'-6'-34'56'0,"6"6"70"0,0 1 72 15,24-21 551-15,-24 40-567 16,29 5 128-16,-8 3-125 0,-4 0 30 15,-1 31 18-15,1-11 44 0,28 31 338 16,-20-21-344-16,2 4-21 0,6 1-46 16,-2 1-63-16,4 2-48 0,37 31-29 15,-34-34-20-15,-1 0-10 0,2-4-18 0,-2-2 4 16,-4-2-58-16,31 15-127 0,-35-26-43 16,-8-4-58-16,0-2-85 0,-7-5-103 15,15-4-1289-15,-21-1 1127 16,3-26-340-16</inkml:trace>
  <inkml:trace contextRef="#ctx0" brushRef="#br3" timeOffset="177508.5237">3917 12587 1259 0,'2'-3'90'16,"0"1"51"-16,0 2 33 0,0-2-4 15,-2 2 59-15,0 0-122 0,0 0 35 16,0 0 28-16,0 17 37 16,-24 18 328-16,24-17-391 0,-25 1 13 15,-23 62 300-15,17-23-256 16,17-26-114-16,-1 4 15 0,3-1-13 0,2-3-54 15,5 4 39-15,1 33-14 16,4-37-39-16,0 0-10 0,23-5 17 16,-23-1-17-16,33-1 49 0,6 12-27 0,-16-22-33 15,4-1 4-15,2-5 5 0,2-3-9 16,37-1 4-16,-29-5-21 0,1 0 40 16,-5 0-34-16,2-26 29 0,0 26 20 15,25-52-83-15,-2-19-12 16,-39 22-31-16,-21 26 38 15,0 1 14-15,0 3-5 0,-35-10 27 16,2 21-23-16,12 4 46 0,-2 4-20 16,1 0-11-16,1 0 40 0,-20 28-26 15,1 25 5-15,13-9 17 16,21-20-21-16,6-3-6 0,0 0 5 0,0 3 45 16,21 35-213-16,4-42-42 15,16 22-812-15,-41-30 630 16,17 7-598-16,-7-11 427 0,-10-3 46 15,0 0 189-15</inkml:trace>
  <inkml:trace contextRef="#ctx0" brushRef="#br3" timeOffset="178047.756">5166 13519 2177 0,'-6'-22'124'15,"1"12"-4"-15,5 5 20 0,0-1-26 0,0 5 20 16,0 1 11-16,23 0 242 0,-23 28-159 16,19-10-18-16,-19 2-20 0,20 8 0 15,3 35 21-15,-8 5-172 16,-1-5-23-16,-14-35-13 0,8-1-62 15,-8-5-99-15,7-2-102 0,-7-4-94 16,6 8-382-16,-6-15 370 0,0-4-51 0,0-4-36 16,0-1 12-16,0 0 69 15,0-28-103-15,-19 28 312 0</inkml:trace>
  <inkml:trace contextRef="#ctx0" brushRef="#br3" timeOffset="178177.8103">5354 13682 962 0,'39'-41'588'0,"-39"33"-223"16,17 2-51-16,-17 4-47 0,0-2-67 15,0 3-81-15,-25 1-28 0,25 0-64 16,-39 0-6-16,12 0-2 0,-8 17-6 16,-40 2-13-16,40-19-15 0,-2 17-36 15,4-17-47-15,4 14-103 0,8-14-135 0,-2 0-596 16,23 0 386-16,0 0 147 16</inkml:trace>
  <inkml:trace contextRef="#ctx0" brushRef="#br3" timeOffset="178710.9582">6299 13223 1927 0,'0'-19'76'0,"0"11"3"0,0 0 35 15,0 2-9-15,-21-1 5 0,21 3-25 0,-21 2 66 16,21 2-57-16,-23 0 38 15,13 0-6-15,-4 27 38 0,-3-11-3 0,-22 25 140 16,14-14-157-16,2 5-37 0,-2 3-16 16,-1 1-13-16,-22 43 75 0,27-40-87 15,7 5 17-15,4-2-38 0,-1 1 9 16,11-2 19-16,0 35 80 0,0-39-100 16,33-2 27-16,-33-4-32 0,38-2-34 15,19 16 12-15,-24-23-53 0,9-4 36 16,-3-4 8-16,5-5-39 0,5-4 72 15,52-1-2-15,-47-4-21 0,0 0-68 0,0-32 20 16,-1 14-20-16,-5-3 26 16,30-31 17-16,-47 27-33 0,-6-1-9 15,-10-2-30-15,-11 2 17 0,-4-21-20 0,-23 26 96 16,0 3-3-16,-1 1-7 0,-3 4 14 16,-2 8-67-16,-35 4 10 0,33 1 4 15,4 22 27-15,4-3-29 16,-33 49 59-16,46-44-17 0,10 4-21 15,-8 23 13-15,8-27-7 0,20-3-25 16,-20 2-72-16,29-2-108 0,-10 0-109 16,18 7-457-16,-20-19 374 0,-1-1-30 15,3-6-82-15,-3-2-53 0,32 0-402 0</inkml:trace>
  <inkml:trace contextRef="#ctx0" brushRef="#br3" timeOffset="179121.9633">7282 13518 1534 0,'11'0'49'0,"-11"0"26"0,0 0 26 16,0 0 25-16,0 0 50 0,0 0-120 15,0 0-11-15,0 0 10 0,0 0 5 16,0 0 101-16,0 0-91 0,0 0-6 15,0 0-18-15,0 0-4 0,0 0-19 0,0 0 81 16,0 17-17-16,0-17 30 16,0 22-5-16,0-6 1 0,0 21 63 15,0-15-108-15,-23 2-19 0,23 2-24 0,-25-1 8 16,25-2-18-16,-27 21 16 0,5-24-78 16,11-2-23-16,11-2-62 0,-18-3-56 15,1 9-251-15,11-13 125 0,-2-2-121 16,-5-4-65-16,5-2-99 0,-4-1 136 15</inkml:trace>
  <inkml:trace contextRef="#ctx0" brushRef="#br3" timeOffset="179340.8966">6966 13547 1708 0,'0'-5'31'15,"17"2"245"-15,5 3-144 16,22 37 253-16,-26-37-299 15,3 29-13-15,43 23 143 16,-39-33-154-16,2 2-28 0,0 0-19 16,24 21 6-16,-24-23-32 0,0-1-37 15,2 1-38-15,-4-5-42 0,-2-1-44 16,20 2-376-16,-24-11 146 0,-3-4-25 0,1 0-34 16,1 0 83-16</inkml:trace>
  <inkml:trace contextRef="#ctx0" brushRef="#br3" timeOffset="179802.0932">7803 12867 995 0,'0'0'21'0,"0"0"-8"0,0 0 51 0,0 0 13 16,0 0 58-16,0 22 183 0,0-7-175 15,0-15-9-15,0 23-15 0,0-23 20 16,0 21-11-16,0 4 44 0,0-9-113 16,0-4-29-16,0 1-7 0,0-3-8 15,-14 11 19-15,14-13-20 0,0-2 4 16,0 1-4-16,0-2-1 0,0-1 3 15,0 1 6-15,0-5 3 0,0 2 6 16,0-1 21-16,0-1 6 0,0 0 46 16,0 0-89-16,12 0-10 0,-12 0-6 0,11-21-4 15,1 21 8-15,19-18 16 0,-12 0-15 16,-1 18 14-16,7-16-12 0,0 16 4 16,-2-9 6-16,32 9-4 0,-30 0-1 15,0 20-4-15,2-20-2 0,-6 27 0 16,14 8 43-16,-25-16-5 0,-2 1-21 15,-4 2 20-15,-4 2-1 0,0-3-4 16,-28 20 43-16,28-24-64 0,-29-2 9 16,12-1-17-16,1-5-39 0,1-1-10 15,-12-1-294-15,13-7 41 0,1 0-164 16,-1 0-108-16,3-28-17 0,-5-7-331 0</inkml:trace>
  <inkml:trace contextRef="#ctx0" brushRef="#br3" timeOffset="180023.1757">8368 12785 1385 0,'14'0'112'0,"-1"0"29"15,-3 0 39-15,-8 0 15 0,-2 0-10 16,-27 0 228-16,27 21-226 0,-47-21-47 16,13 0-26-16,-7 24-34 0,-4-24-28 15,-48 18-8-15,45-2-40 0,1-16-22 0,7 0-51 16,9 10-79-16,-16-10-487 0,32 0 96 15,9 0-20-15,2 0 23 0,4 0 109 16</inkml:trace>
  <inkml:trace contextRef="#ctx0" brushRef="#br3" timeOffset="180703.6723">8496 13540 1225 0,'0'0'48'16,"18"-10"66"-16,-18 10 67 0,0 0 76 15,0 0 262-15,0-7-295 0,0 7-31 16,0-2-29-16,0 2-12 0,0 0-37 16,-14-5 39-16,14 5-77 0,0 0 23 15,0 0 4-15,0 25-5 0,0 0 75 0,-21-8-112 16,21 3 31-16,0 0-21 0,0 3-33 16,0 0-6-16,0 17-15 0,0-19-2 15,25-3 7-15,-25 2-31 0,25-8 36 16,-11 0-13-16,11 4 10 0,-14-12-42 15,3-2 9-15,0-2-1 0,3 0-24 16,10-29 1-16,-11 29-4 0,-5-32-14 16,3 11-22-16,-1-2 11 0,-1 2-17 15,0-21-2-15,-9 23 55 0,-1 2 21 16,2 3 13-16,-2 1-29 0,0-5-6 16,-2 18-10-16,0-6 3 0,0 6 18 15,0 0 13-15,0 20 5 0,0 16 4 0,0-12 1 16,0 2 50-16,0 9-3 0,0 5 53 15,0 3 24-15,45 61 149 0,-22-43-138 16,0 6-5-16,4 2-34 0,0 4 0 16,16 65-45-16,-29-73-28 0,-14-2-25 15,9-5 28-15,-9-8-52 0,-27-5 9 16,-29 21 80-16,15-42-2 0,-5-6-9 16,-5-7-77-16,-5-10 27 0,-56-21-21 15,60-1 42-15,1-3 23 0,5-6-25 16,9-1-10-16,4-5 32 0,-4-34-41 15,31 37-10-15,3 0-10 0,3 1 62 0,0 5-22 16,54-30-102-16,-27 33 10 0,2 2-16 16,-4-2-22-16,8 5-79 0,2-3-88 15,25-12-387-15,-31 20 330 0,-2 0-32 16,-2 3 0-16,2 4-59 0,10-13-449 16,-10 4 191-16,-9 1 296 15,-10 7 169-15,-1-2 36 0</inkml:trace>
  <inkml:trace contextRef="#ctx0" brushRef="#br3" timeOffset="181319.0151">9749 13043 1302 0,'10'0'70'16,"-4"16"33"-16,0-16 49 0,5 16 215 15,-7 4-200-15,0-7-29 0,0 6-26 16,0 4 7-16,0 0-33 0,5 29 38 16,-7-24-114-16,4 1 4 0,-2 3-18 0,0-6 16 15,0-1-28-15,4 22-175 0,-5-29-12 16,1-2-76-16,-4-4-68 0,2-5-46 16,0 1-292-16,2-8 413 0,-4 0 88 15</inkml:trace>
  <inkml:trace contextRef="#ctx0" brushRef="#br3" timeOffset="181476.0308">9959 13277 992 0,'13'-8'67'0,"-5"3"99"0,0 5 82 16,-1-6 54-16,-1 3 160 0,-6 3-337 15,0 0-26-15,0 0-25 0,-21 0-8 16,21 0-15-16,-58 19-12 0,29-19-38 16,2 0 4-16,-2 16-14 0,0-16-29 15,5 0-41-15,-11 10-336 0,22-10-6 16,5 0-99-16,8 0 7 0,0-20 96 15</inkml:trace>
  <inkml:trace contextRef="#ctx0" brushRef="#br3" timeOffset="181747.1383">10489 12937 1105 0,'0'0'111'0,"0"17"84"15,0-17 74-15,0 39 287 0,0-18-360 16,0 3-22-16,0 4 7 0,0 6 21 16,0 41 184-16,0-35-234 0,20 3-22 15,-20 2-60-15,19-1-10 0,-9-4-33 16,7 31-52-16,-9-39 6 0,-4-4-77 16,-4-7-57-16,8-4-56 0,-8-7-81 15,0 0-571-15,0-10 342 0,0 0-37 16,0-25 92-16,-20 7 130 0</inkml:trace>
  <inkml:trace contextRef="#ctx0" brushRef="#br3" timeOffset="182116.3188">10759 13056 1297 0,'11'-3'56'0,"-5"3"56"16,6 0 214-16,-10 0-170 0,0 25-12 15,1-25-5-15,-1 26 15 0,-2-8-4 16,0 20 102-16,0-15-145 0,0 1 1 15,-21-1-19-15,21 1-6 0,0 22-7 16,-15-26-69-16,15-1-7 0,0-3 5 0,0-3-12 16,0-2 21-16,0 1 31 0,0-7-17 15,0-4 76-15,0-1-62 16,0 0-51-16,0-20 12 0,0 20-7 16,0-68-41-16,29 48 33 15,11-22-6-15,-16 22-3 0,5 1 19 16,2 2-5-16,9 5 10 0,-5 1-8 15,47-2-2-15,-38 13-12 0,-1 0 17 16,-1 0 10-16,-1 27-15 0,29 9 58 16,-39-11-30-16,-6 3 51 0,-8 5-6 15,-5 4 12-15,-8 1 21 0,-4 41 83 0,0-40-69 16,-33-2 10-16,12-2-50 0,1-4-36 16,-3-5-21-16,-20 11-25 0,20-23-8 15,2-6-83-15,1-3-97 0,-1-5-93 16,-14-22-467-16,16 22 318 0,1-38-52 15,-1 15-30-15,2-4 2 0,5-5 85 16</inkml:trace>
  <inkml:trace contextRef="#ctx0" brushRef="#br3" timeOffset="182333.7185">11392 12941 2006 0,'2'0'10'0,"-2"0"14"0,0 0 116 0,-25 0-11 16,25 0 31-16,-29 0 19 0,9 0 18 16,-42 0 150-16,24 24-199 0,-1-24-35 15,0 0-36-15,-5 19-31 0,3-19-31 16,-35 16-56-16,38-4-43 0,9-12-85 16,3 12-76-16,-1-12-97 0,-4 10-579 15,20 1 392-15,3-6 5 0,4-1 149 16</inkml:trace>
  <inkml:trace contextRef="#ctx0" brushRef="#br3" timeOffset="182813.03">11869 13365 1592 0,'0'0'12'0,"0"0"69"16,0 0 64-16,0 0 56 0,0 22 42 16,-20 6 143-16,20-13-226 0,-23 6-30 0,23 1-20 15,-27 1-11-15,-2 20-4 0,13-21-80 16,1-5-9-16,3 3-15 0,-1-6-27 15,1-3-57-15,-7 6-285 0,11-11 105 16,0-6-115-16,-5 0-61 0,3 0 0 16,-11-20-352-16,7-8 587 0</inkml:trace>
  <inkml:trace contextRef="#ctx0" brushRef="#br3" timeOffset="182968.9418">11520 13302 640 0,'25'-12'33'0,"-25"4"64"16,18 4 78-16,-18 4 79 0,21 0 297 15,2 0-321-15,-23 27-37 0,23-27-52 32,-9 32 7-32,1-12-26 0,18 29 58 0,-15-23-124 0,1 0-14 0,6 1-13 0,-3 4-11 15,3-1-7-15,31 20-13 0,-27-28-26 16,0-1-37-16,-2-4-54 0,-2-3-58 16,14-2-396-16,-23-12 152 0,-5 0-11 15,-1 0-17-15,-2-22 103 0</inkml:trace>
  <inkml:trace contextRef="#ctx0" brushRef="#br3" timeOffset="183394.9669">12380 12652 1507 0,'0'0'41'0,"21"0"61"0,-21 0-25 16,12 0-9-16,-12 0 26 0,0 0 24 15,17 20 5-15,-9-20 53 0,-8 21-102 16,0-21-22-16,0 23 2 0,0-9-2 15,0 2-36-15,0 18 9 0,-25 1-11 16,6-5-9-16,19-18 0 16,-14-2-10-16,14-2 4 0,-10 0 5 15,10 5-13-15,0-9 7 0,-9 1-1 16,9-1-1-16,0-1 9 0,0 1 3 0,0-1 18 16,19-1-21-16,-19 0 5 15,21-2-10-15,-21 0-15 0,29 0-1 16,4 0-128-16,-13 0 22 0,3-18-93 0,0 18-88 15,2-15-114-15,18-4-394 0,-24 6 512 16,-3-2 138-16</inkml:trace>
  <inkml:trace contextRef="#ctx0" brushRef="#br3" timeOffset="183591.1484">12630 12556 886 0,'-10'-1'-4'0,"10"1"41"16,0 0 80-16,0 0 67 0,0 0 63 0,0 25 187 15,0 5-262-15,0-10-52 16,0 3-11-16,0 6-36 0,0 37-1 0,0-31-50 16,0 0-8-16,0 2-7 0,0-2-8 15,0 2-32-15,0 23-202 0,0-32-28 16,0-3-132-16,0-1-3 0,0-5-28 16,0-2 66-16</inkml:trace>
  <inkml:trace contextRef="#ctx0" brushRef="#br3" timeOffset="184206.7037">12800 13383 817 0,'6'0'52'0,"2"-17"260"0,-2 17-51 16,-2-16 25-16,1 16-26 0,-1 0-2 15,-4-16-29-15,4 16 135 0,-2-8-216 16,-2 8-39-16,4 0-28 0,-4 0-46 16,0 0-35-16,0 0 4 0,0 0 35 15,0 17 8-15,0-17 11 0,0 28-12 0,-19 11 41 16,19-19-66-16,0 5-3 16,0 0-10-16,0 2-9 0,21-4 8 0,4 16 26 46,-7-18-18-46,1-1 10 0,-2-6-2 0,-1-4-11 0,13-1 37 0,-16-9-39 0,1 0-15 0,-2 0-10 0,-1-28-8 16,-1 10 11-16,7-23-23 0,-9 19-19 16,-2-2-9-16,-2 3-10 0,0 2 36 15,-2 0 5-15,0-8-26 0,1 15 8 16,-3 4-10-16,0 2-28 0,0 0-5 16,0 6-59-16,0 0 122 0,0 0 25 15,0 20-5-15,0-20 8 0,0 33 4 0,20 13-10 16,-5-16 5-16,-15 4 12 15,16 4 4-15,-16 4 19 0,17 5 4 0,1 56 36 16,-7-45-26-16,-5-1 18 0,4 4 7 16,-10-6 12-16,6 50 89 0,-6-63-42 15,-24 59 250-15,-12-83-287 16,18-6 29-16,-3-5-13 0,-2-4-13 16,-24-24-11-16,22-2-48 0,2-4 15 15,-1-6 20-15,5-7 39 0,7-2-27 16,-1-50 28-16,13 49-111 0,0 1 13 15,25 3-39-15,-25 3-26 0,35 7-34 0,9-24-185 16,-16 32 49-16,-1-1-64 0,-2 6-65 16,8 2-47-16,27-8-376 15,-33 12 336-15,-4 2-35 0,-5 0 41 0,-1-1-39 16,-5-1 154-16</inkml:trace>
  <inkml:trace contextRef="#ctx0" brushRef="#br3" timeOffset="184630.1359">13451 12705 1407 0,'-9'0'82'15,"9"0"9"-15,25 0 62 0,-25 0 34 0,52 0 169 16,-27 0-238-16,2 0-47 16,2 0-20-16,0 0-22 0,-3 0 11 0,26 0-1 15,-29 0-21-15,-7 0-33 0,-1 0 8 16,-5 0-4-16,0 0 0 15,-5 17 6-15,-5 4 24 0,0-8-18 16,-25 5 10-16,25 1-5 0,-25 4-15 16,25-2 15-16,-45 27 8 0,26-25-11 15,7 1 4-15,-1-5-3 0,1 1 3 16,1-4 10-16,5 13 36 0,-2-17-30 16,8-2 3-16,0-1 4 0,0-2-10 0,31 4 31 15,-31-8-55-15,29 2 12 16,-8-2-23-16,1-1-31 0,5-1-55 15,27-1-346-15,-27 0 73 0,4 0-78 0,0 0 6 16,-2 0-1-16</inkml:trace>
  <inkml:trace contextRef="#ctx0" brushRef="#br3" timeOffset="185097.4564">14823 13026 1591 0,'0'0'16'0,"-14"0"178"0,14 0-10 15,0 22 24-15,0-22-15 0,0 29-27 16,0-10-45-16,0 27 52 0,0-19-131 16,0-1 1-16,0 2-31 0,0-1 2 0,14 24-37 15,-14-27-44-15,11-2-33 16,-11-3-49-16,0-2-55 0,0-4-48 0,10 3-487 16,-10-16 369-16,0 0 61 0,0 0 123 15,0-21 51-15,0 21 34 0,0-44-92 16,0 26 143-16,19 0 50 0,-19-1 61 15,22 1 2-15,7-17 90 0,0 4 11 16,-8 11 82-16,-13 12-83 16,-8 8 11-16,6-3-4 0,-6 3-26 15,0 0 1-15,-29 0 103 0,-14 0-147 16,10 0-35-16,-4 0-15 0,-7 0-19 0,3 19-6 16,-38-19-5-16,-3 12-156 15,57-12-451-15,21 0 197 16,4 0-44-16,0 0 139 0</inkml:trace>
  <inkml:trace contextRef="#ctx0" brushRef="#br3" timeOffset="185466.6671">15514 12972 2036 0,'6'0'13'0,"0"0"14"15,2 0 40-15,-1 0 28 16,9 0 26-16,11-21 108 0,-10 21-146 0,3 0-26 16,3 0-10-16,4 0-3 0,25 0 49 15,-24 0-66-15,1 0 4 0,-4 0-14 16,2 24 7-16,-4-24-6 0,12 22 10 16,-21 3-26-16,-7-12 28 0,3 3-1 15,-10 4 14-15,0 19 43 0,0-19-64 16,-27 6 21-16,27-2-9 0,-33 4 24 15,12 1 16-15,-20 27 79 0,22-26-102 16,-1 2 14-16,1-2-10 0,5 3-18 0,1-3 15 16,-9 29 2-16,17-33-36 0,-3 0 1 15,6-2 3-15,2 33 21 16,21-19-262-16,1-31 26 16,-5-1-51-16,2-3-66 15,28-3-526-15,-16 0 315 0,2-24-9 0,2 24 27 16,3-31 117-16</inkml:trace>
  <inkml:trace contextRef="#ctx0" brushRef="#br3" timeOffset="185887.5946">16564 12941 1132 0,'0'-7'0'0,"-19"0"29"0,19 2 18 0,-23-8 153 16,5 10-95-16,-13-1 190 15,8 4-134-15,-2 26 21 16,11-26-99-16,-3 26 9 0,-1-8-7 16,-1 3 2-16,-22 26 48 0,24-21-85 15,-1 4-6-15,3-1-4 0,-1 2 15 16,3-2 10-16,-5 32 98 0,13-31-83 16,3-1-22-16,2-1-10 0,0-1 10 15,0-2-27-15,34 22 28 0,-16-26-44 0,3 1 3 16,10-5-5-16,0 0 1 0,47 7 12 15,-34-17-1-15,1-3-15 0,3-4 3 16,-1 0 26-16,3 0-7 0,39-54 9 16,-54 28-46-16,-4-8 4 62,-2-2-15-62,-10-3-23 0,1-52-126 0,-20 45 75 0,0 2-1 0,-27 0 37 0,5 7 10 0,-1 3 19 0,-27-14-169 0,23 30-12 0,3 7-165 0,3 6-158 0,8 5-72 16,1 0-360-16</inkml:trace>
  <inkml:trace contextRef="#ctx0" brushRef="#br3" timeOffset="186164.6935">17415 13101 1249 0,'0'-1'8'0,"-16"-1"70"16,16 2 45-16,-19 0 56 0,19 0 29 16,-22 21 11-16,9-21-36 0,-14 49 83 15,13-27-160-15,1 2-30 0,-1 2-23 16,2 0-20-16,-1 3-17 0,-5 27-5 15,3-30-46-15,5-3-33 0,2-2-66 16,-1-4-83-16,-7 6-414 0,10-19 216 16,-7-3 23-16,7-1 17 0,-2 0 85 15,-5-25 136-15</inkml:trace>
  <inkml:trace contextRef="#ctx0" brushRef="#br3" timeOffset="186354.8146">17116 13144 852 0,'18'-21'140'16,"-18"16"11"-16,19 2 104 0,-19 3 20 15,23 0 6-15,-7 0-18 0,15 35 89 16,-16-1-244-16,5-10-7 0,1 0-35 16,4 3-23-16,2 2-11 0,18 33-26 15,-18-32-3-15,0-1 1 0,0-1-56 16,0-1-28-16,18 17-230 0,-18-26 73 16,-4-6-143-16,0-5-49 0,-3-4-125 15,-1-3 107-15</inkml:trace>
  <inkml:trace contextRef="#ctx0" brushRef="#br3" timeOffset="186977.1094">17959 12509 1774 0,'-8'0'48'0,"8"0"36"16,0 0 254-16,0 0-259 0,0 0-21 15,0 0-7-15,18 0 35 0,9 18 15 16,4-18 10-16,-12 0-69 0,-3 0-13 16,3 0-3-16,-4 14-11 0,-1-14-5 15,13 0-9 1,8 0-16-16,-18 0-5 0,-15 0 12 15,2 0-4-15,0 18 4 0,-4-18-5 16,0 20-3-16,0 3 23 0,0-8 0 16,-27 2 5-16,27-1-14 0,-45 8 14 15,26-14-12-15,-4-1 11 0,3 2-4 16,5-3-13-16,-1-5 1 0,-7 4-15 16,17-2 10-16,-3-2 12 0,9-1-9 0,-4-2 5 15,4 5 8-15,0-3 16 16,0 2 18-16,44 17 112 0,-44-12-107 15,33 2 6-15,-11 1-18 0,-5 3 0 16,20 14-6-16,-24-14-36 0,-5 2 17 16,2 0-5-16,-10-2-4 0,0 15 22 15,0-17-38-15,0-3-18 0,-31 0-45 16,31 0-46-16,-33-3-52 0,2 5-475 16,15-7 140-16,5-1 15 0,11 2 17 15,0 0 130-15</inkml:trace>
  <inkml:trace contextRef="#ctx0" brushRef="#br3" timeOffset="187529.3503">18306 13109 1513 0,'0'0'47'0,"13"-12"197"15,-13 12-56-15,2 0 6 0,2 0-22 16,0 0-6-16,0 0-27 0,0 0 49 15,1 0-100-15,-3 0-11 0,2 0 6 16,0 0-5-16,4 0 8 0,0 21 86 0,-3-2-89 16,1-19-37-16,2 23-19 0,-4-8 7 15,15 10-12-15,-11-15-3 0,2 1-8 16,3-2-3-16,-3 0 21 0,3-1-5 16,9 2 33-16,-13-6-47 0,1-4-14 15,2 1 3-15,3-1-27 0,-3 0-13 16,19-27-123-16,-21 27 58 0,3-26-7 15,-3 26 35-15,-2-29 26 0,1 1 6 16,-9 15 38-16,0 1-8 0,0 12 15 16,0-15-8-16,0 15-13 0,0-8-25 15,0 8 23-15,0 0 10 0,0 0 3 16,0 0 7-16,0 26 13 0,0 5-6 0,-23-10 0 16,23 4 1-16,0 5 5 0,0 4 13 15,0 43 14-15,0-32-10 0,19 9-3 16,-19 2-5-16,0 5 7 0,0-1-17 15,0 53 82-15,0-60-19 0,0-5 14 16,0-7 1-16,-31-6 34 0,-7 17 136 16,22-35-101-16,1-2-24 0,-3-3 27 15,1-4 22-15,3-7-61 0,-7-1 95 16,11-22-196-16,2 22 50 0,-3-39-34 16,7 11-58-16,4-4 42 0,-4-43-110 15,4 37 100-15,23-2-41 0,-23-2-43 0,35 0-63 16,21-29-311-16,-25 42 173 0,4 2-31 15,2 0-84-15,-2 4-66 0,6 7-106 16,30-11-581-16,-40 13 637 0,2-1 210 16</inkml:trace>
  <inkml:trace contextRef="#ctx0" brushRef="#br3" timeOffset="188067.3865">19115 12550 1913 0,'-13'0'54'0,"13"0"47"0,0 0 32 15,0 0 19-15,0 0-42 0,0 0-10 16,0 0-80-16,21 0 0 0,-21 0 14 16,23 0 9-16,-23 0 13 0,45 0 37 15,-30-12-58-15,-3 12-29 0,7 0 7 0,-3-11-17 16,3 11-4-16,16-8 14 0,-21 3-9 16,1 5 5-16,1 0-9 0,-9 0-4 15,9 0-16-15,-12 0 5 0,2 20 11 16,-6-20 9-16,0 21 5 0,0-7 13 15,0 13 2-15,-28-9-23 0,28-3 3 16,-31-1 7-16,14 0-7 0,3-2 13 16,-13 6-11-16,14-7-11 0,13-6-2 15,-14 0 4-15,14 2 9 0,0 1 24 16,0-1-8-16,0-5 24 0,0 5 31 16,0-3 18-16,0 5 34 0,22 8 120 15,-22-6-127-15,27 1-26 0,-8 5 5 0,-2-3-54 16,16 20 30-16,-17-18-84 15,-6 0 36-15,-1 0-16 0,-9-1-15 0,0-3 38 16,-19 10-21-16,19-11 29 0,-27-4-44 16,9 1 17-16,-3-3 21 0,2-1-68 15,-16 0-133-15,21-4-24 0,5 1-63 16,9-1-53-16,-14 0-118 0,14 0-744 16,0 0 567-16,0 0 152 0</inkml:trace>
  <inkml:trace contextRef="#ctx0" brushRef="#br3" timeOffset="188821.4442">20764 12806 1365 0,'-10'-13'88'0,"10"4"25"16,-4-1 179-16,4 7-169 0,0 3 38 15,0 0 32-15,0 25 20 0,0-6-17 16,18 34 77-16,-18-20-168 0,21 4-21 0,-21-2-2 15,15 1-16-15,-15-2 1 16,10 28 27-16,-10-34-76 0,0-3-8 0,0-1-18 16,0-5-43-16,8 12-145 0,-8-20 41 15,0-3-4-15,0-2-76 0,0-4-171 16,4-2-138-16,0 0-553 0,3-27 731 16,-3 27 188-16</inkml:trace>
  <inkml:trace contextRef="#ctx0" brushRef="#br3" timeOffset="188985.4323">20969 13038 807 0,'6'0'217'0,"-6"0"20"0,0 0 80 16,0 0-22-16,0 0-20 0,0 0-71 0,-31 18 56 15,-2-18-182-15,8 14-20 16,-4-14-29-16,2 0-14 0,-35 10-23 0,31-10-51 16,4 0-41-16,5 0-78 0,3 0-120 15,5 0-129-15,-7 0-967 16,21-18 1178-16</inkml:trace>
  <inkml:trace contextRef="#ctx0" brushRef="#br3" timeOffset="189245.75">21577 12721 1321 0,'0'0'17'16,"0"0"78"-16,-17 26 274 0,17-2-134 16,0-7-39-16,0 3-42 0,0 5-9 15,0 4-12-15,0 36 111 0,0 41-8 16,0-34-219-16,0-38-37 16,17 0-59-16,-17-2-36 15,0 45-544-15,12-58 316 0,-12 5-494 16,0-21 406-16,0-3 102 0,0 0 136 15</inkml:trace>
  <inkml:trace contextRef="#ctx0" brushRef="#br3" timeOffset="189662.2658">22017 12725 708 0,'0'14'73'15,"0"3"58"-15,0 1 72 0,0 2 45 16,-23 29 190-16,9-24-294 0,14 3-55 0,-17-1-8 16,17-2-13-16,-10 0 0 15,10 21 48-15,-8-25-69 0,8-2-6 0,0-1-19 16,0-5 0-16,0-3-14 0,0 4 13 16,0-10 7-16,0-3 27 0,0-1-3 15,0 0-5-15,0-19-15 0,0 19-38 16,0-23-7-16,18 7 13 0,-18-4-16 15,50-44-17-15,-27 40 33 16,-1 0-6-16,32-20 9 0,-25 30 2 16,-4 0 10-16,6 4-12 0,-4 4-5 15,-1 6-1-15,28 0-15 0,-27 33 12 0,-4-11-1 16,0 4 5-16,-7 5 20 0,5 33 15 16,-21-30-10-16,0 5-4 15,0-4 1-15,0-2 13 0,-33-1-4 0,0 21 6 16,16-28-30-16,-2-3 4 0,-1-7-16 15,-3-4-36-15,9-2-63 0,-22-4-379 16,24-5 69-16,-4 0-51 0,3-26 10 16,1 26 19-16</inkml:trace>
  <inkml:trace contextRef="#ctx0" brushRef="#br3" timeOffset="189865.3043">22660 12592 1088 0,'-15'0'99'15,"-7"22"71"-15,-1-22 50 0,-39 19 263 16,27-5-299-16,-7-14-29 0,1 12-54 16,-2-5-29-16,-40-2-35 0,50 0-75 15,-4-1-83-15,10-2-157 0,4 1-210 16,9 0-71-16,-3-3-350 0</inkml:trace>
  <inkml:trace contextRef="#ctx0" brushRef="#br3" timeOffset="190220.2842">23195 13062 1423 0,'0'-1'147'16,"0"1"9"-16,0 0 43 0,-25 28 205 16,5-3-241-16,1-7-34 0,0 3-6 0,-1 1-25 15,-24 25 9-15,24-25-91 16,1 5-12-16,-2-3 9 0,7 1-15 16,2-2-58-16,-9 16-223 0,11-24-7 0,3-3-71 15,3-3-112-15,2-7-67 0,-2-2 84 16</inkml:trace>
  <inkml:trace contextRef="#ctx0" brushRef="#br3" timeOffset="190407.3462">22933 12958 1451 0,'0'22'87'0,"0"-22"64"0,0 30 60 0,0-13 44 15,24 28 111-15,-24-20-243 16,21 1-24-16,-21 4-27 0,33 1-4 0,-16-1-18 15,32 31 1-15,-24-30-32 0,0-3-22 16,2-2-54-16,0-1-53 0,-3-4-106 16,24 5-703-16,-27-21 309 0,1-5 67 15,-3 0 191-15</inkml:trace>
  <inkml:trace contextRef="#ctx0" brushRef="#br3" timeOffset="190766.4892">23588 12425 1635 0,'0'-9'123'0,"45"-1"270"15,-7 2-198-15,-22 6-125 16,7 0-24-16,0 0-11 0,22 0 1 15,-22 2-15-15,35-2-2 16,-44 2-40-16,1 0-11 16,-15 0 31-16,0 0 0 0,0 20 3 0,-23-20-1 15,23 24 3-15,-50 6-10 16,30-10 7-16,-5-2 0 0,-31 46 13 16,44-45-21-16,-3 5 0 0,15-2 7 15,-14 16 13-15,5 10 20 16,9-23-29-16,0-15 2 15,0 0-14-15,23 2-8 0,-23-2-32 16,41 9-243-16,-20-11-25 0,2 4-102 16,8-3-34-16,-2 1-12 0</inkml:trace>
  <inkml:trace contextRef="#ctx0" brushRef="#br3" timeOffset="191340.7774">24047 12987 1701 0,'14'-12'62'0,"-14"12"45"15,11 0 13-15,-11 0 10 0,8 0-37 16,4 0 47-16,-12 0-65 0,6 0 4 16,-1 23 16-16,-5-23 6 0,4 42 88 15,-4-25-123-15,0 3-13 0,0-1-7 16,0 1-12-16,0-1-9 0,0 22 23 0,18-9-24 15,-1-5-24 1,-17-15 15-16,27-4 0 0,-13-2-18 0,3-2-11 16,14-1-72-16,-17-3 26 0,3 0-13 15,-1 0-7-15,1-29 0 0,-7 29 0 16,17-68-88-16,-17 29 140 16,-10 19 31-16,0 4-11 0,0 3 5 15,0 1-17-15,0 3-2 0,0 3-12 16,0 1 42-1,-16 24-11-15,16 7 8 16,0 32 77-16,0-33-37 0,0 4 15 0,0 3 10 16,0 90 191-16,18-73-188 15,1 66 121 1,12 63 38-16,-10-59-178 0,-15-66-25 16,-6-6 8-16,0-2 34 0,0 20 91 15,-33-40-38-15,14-8-24 0,-6-8-9 16,-55-5 52-16,53-33-117 15,0 6-46-15,-41-81 16 16,58 66 33-16,-1-8 13 0,11-45 50 16,0 48-72-16,31-68-17 15,2 79-39-15,-12 7-40 0,4 8-77 16,4 0-121-16,29 2-456 0,6 3-103 16,18 9-703-1,-59 0 1109-15</inkml:trace>
  <inkml:trace contextRef="#ctx0" brushRef="#br3" timeOffset="191822.1684">24940 12325 880 0,'0'0'25'0,"0"0"16"16,0 0 36-16,0 0 130 0,0 0-62 0,10 22-2 16,-10-22-27-16,0 20 0 0,0-7-25 15,0 21 44-15,-16 27-20 16,16-19-81-16,-15-18-23 16,15-1-12-16,0-3 4 0,-10 0 1 15,10 35-7 1,0-52 14-16,0-3 6 0,0 4 68 15,0-4-50-15,0 0-18 0,0 0-15 0,0 0-7 16,27 0-2-16,-3-20 1 16,-7 20-18-16,45-12-330 15,-43 12 64-15,-1 0-63 0,1-12-46 0,2 12 0 16</inkml:trace>
  <inkml:trace contextRef="#ctx0" brushRef="#br3" timeOffset="191988.1918">25140 12325 648 0,'0'25'340'0,"0"-10"314"15,0 9-463-15,0-7-22 0,0 2-43 16,15 24 30-16,-15-18-136 16,0 4-5-16,0 4-12 0,0-1-25 0,0-2-54 15,18 32-342-15,-18-32 39 0,0 0-37 16,19-7-9-16,-19-5 103 0</inkml:trace>
  <inkml:trace contextRef="#ctx0" brushRef="#br3" timeOffset="192397.1459">25701 12707 805 0,'16'71'1248'16,"-16"-51"-1116"0,0 4-12-16,0 1-22 0,12 34 32 15,-12-27-100-15,9 2-14 0,-9 0-7 0,6 0-3 16,-6-2-8-16,4 19-42 0,-4-28-35 15,0-7-59-15,0-2-62 0,0-6-165 16,0-4-507-16,0-4 435 0,0 0 183 16</inkml:trace>
  <inkml:trace contextRef="#ctx0" brushRef="#br3" timeOffset="192537.1205">25891 12905 614 0,'6'0'138'0,"-6"22"9"16,0-22 59-16,0 0 3 0,-29 21-13 15,29-21-37-15,-52 17 20 0,30-5-141 16,-3-12-21-16,0 0-16 0,2 10-11 16,-12-10-203-16,21 6-53 0,1-6-68 15,3 0-33-15,4 0 25 0,4 0 131 16</inkml:trace>
  <inkml:trace contextRef="#ctx0" brushRef="#br3" timeOffset="193042.5827">26525 12539 1184 0,'-18'-2'46'0,"18"2"140"0,-21 0-21 15,21 0 2-15,-14 0 20 0,14 0 6 16,-27 25 141-16,14-25-177 0,-1 29-22 15,-1-8-14-15,-1 2 28 0,-3 6-27 0,-14 34 89 16,15-28-148-16,3 3-7 16,3-1-9-16,-1 0-3 0,5 0-8 15,-4 27 24-15,7-32-42 0,5-5 12 0,0-2-18 16,0 0 13-16,0 18 21 0,0-24-26 16,23-3 20-16,-23 0-13 0,33-1-2 15,-10-2 1-15,39 4-11 0,-31-10 14 16,2-4-13-16,2-1 21 0,4-2-9 15,-1 0-16-15,34-20-5 0,-41 20 1 16,0-26-33-16,-4 8 23 0,-4-3-66 16,10-29-95-16,-23 23 54 0,-8-2 21 15,-2 0 29-15,0 1-4 0,0 6 38 16,-31-11-19-16,-2 22 29 0,14 6-7 16,-1 5 0-16,1 0 18 0,3 21 4 0,-17 13-3 15,18-13 6-15,5 2 9 0,-1 3-10 16,11 1 10-16,-6 27-11 0,6-28 15 15,0 0-53-15,21-2-54 0,-21 3-65 16,29-4-90-16,8 17-474 0,-18-23 224 16,45 11-831-16,-46-28 1129 15</inkml:trace>
  <inkml:trace contextRef="#ctx0" brushRef="#br3" timeOffset="193288.7465">27497 12943 690 0,'-23'0'42'16,"23"0"72"-16,-14 22 73 0,14-22 65 15,-19 18 19-15,-8 6 159 0,11-8-267 16,-1 2-42-16,-2-1-30 0,-1 2-26 15,-13 18-10-15,16-18-48 0,1 1-12 16,1-1-41-16,5-1-50 0,0-1-85 16,-1 11-465-16,9-16 258 0,0-6 13 0,2-4 63 15,0-2 77-15</inkml:trace>
  <inkml:trace contextRef="#ctx0" brushRef="#br3" timeOffset="193485.7917">27205 12871 1019 0,'0'0'66'0,"17"0"55"0,-17 27 62 16,0-27 58-16,27 53 134 0,-27-29-243 0,16-1-41 15,-5 4-34-15,1 1 0 16,21 31-13-16,-14-29-30 0,1 3-19 0,5-1-59 16,2-2-66-16,2-1-102 0,29 20-542 15,-29-30 396-15,0-5 6 0,0-5 164 16</inkml:trace>
  <inkml:trace contextRef="#ctx0" brushRef="#br3" timeOffset="193999.1958">27780 12893 1252 0,'2'-1'62'0,"-2"1"50"15,0 0 53-15,0 0 23 0,0 25 7 0,0-25-34 16,-16 48 101-16,16-26-156 0,0 0-12 15,0 2-25-15,0 1-14 0,-13 22 20 16,13-25-51-16,0 2 2 0,25-2-14 16,-25-4 0-16,31 1 7 0,12 12-8 15,-22-20-3-15,2-2 5 0,0-5 7 16,-1-4-18-16,26 0-31 0,-32-24-27 16,3 24-20-16,2-31-12 0,-5 12-8 15,1-4 30-15,8-20-5 0,-17 19 53 16,-2 3-3-16,-2 2 9 0,-4 1-6 15,0 3 2-15,0-3-14 0,0 12 10 16,0 6 8-16,0 0-5 0,0 0 6 0,-16 0 7 16,16 22 4-16,0-22 8 0,0 29 11 15,0-11 9-15,-11 6 11 0,11 31 38 16,0-22-32-16,0 5 8 0,0 7 16 16,0 6 6-16,23 62 59 0,-2-48-76 15,-21 4-24-15,14 2-6 0,-14-1 1 16,0-5-10-16,0 49 57 0,0-66-6 15,-31-9 11-15,8-10 30 0,-4-7 27 16,-6-10-11-16,-39-8 116 0,35-4-175 0,0-30-10 16,2 4-22-16,6-3 2 0,-15-47 102 15,28 34-51-15,11-6 0 0,5-4-40 16,0 2-45-16,32 3-13 0,19-40-11 16,-20 46-28-16,8 9-58 0,3 5-117 15,3 6-64-15,1 5-59 0,39-6-407 16,-42 15 337-16,0 4-87 0,-3-1 13 15,-7-1-21-15,20-2-64 0</inkml:trace>
  <inkml:trace contextRef="#ctx0" brushRef="#br3" timeOffset="194909.1542">28458 12250 1017 0,'0'2'72'0,"0"0"51"16,0-2 256-16,10 0-240 0,-10 0-39 16,0 0-59-16,0 1 20 0,0 1-10 0,0 7 41 15,0-3-59-15,0 4-2 0,0-3-2 16,0 5-16-16,-16 15-5 16,16-13 0-16,-17 1-1 0,17-3 3 0,-14 1-8 15,14-2 3-15,-10 7 4 0,1-12-1 16,5 4 23-16,0-9 30 15,4-1 31-15,0 0 21 0,0 0 10 16,0 0-44-16,0 0-7 0,0 0-79 16,23-16 11-16,-23 16-8 0,18 0 11 15,9-14 24-15,-10 14-12 0,3-9 2 16,5 9-4-16,0 0-8 0,29 0 13 16,-5 27-7-16,-9 17-26 15,-26-27 12-15,-4 2-1 0,-3-1 8 16,-1 2-5-16,-6-1-4 0,0 19 22 15,-23-20-7-15,23 0 3 0,-33-3-18 0,33-3-29 16,-31-2-36-16,-4-1-201 0,20-9 40 16,3 0-108-16,2 0-111 0,-1-22-37 15,-9-8-339-15,13 10 629 0</inkml:trace>
  <inkml:trace contextRef="#ctx0" brushRef="#br3" timeOffset="195106.1694">28859 12152 1428 0,'15'0'13'0,"-5"0"2"16,-2 0 5-16,-4 0 18 0,0 17 101 0,-4-17-26 15,0 14 5-15,0-14-7 0,-29 15 11 16,11-15-10-16,-28 13 109 0,17-5-142 16,-2-8-23-16,-4 0-30 0,2 0-19 15,-25 0-15-15,31 0-30 0,9 0-55 16,3 0-126-16,3 0-153 0,6 0-122 15,2 0-499-15</inkml:trace>
  <inkml:trace contextRef="#ctx0" brushRef="#br3" timeOffset="195540.1172">29182 12400 743 0,'0'0'60'0,"-13"0"307"0,13 19-78 16,0-19 0-16,0 24-47 0,0-7-35 15,0 5-48-15,21 29 76 0,-21-22-139 16,0 3 0-16,12 1-19 0,-12 1-6 0,0 34-4 15,0-37-54-15,0 1-11 0,0-3-1 16,0-3-13-16,0-5-55 0,0 13-241 16,0-20 34-16,0-7-107 0,0-3-112 15,0-4-42-15,0 0-234 0</inkml:trace>
  <inkml:trace contextRef="#ctx0" brushRef="#br3" timeOffset="195720.1374">29380 12637 1131 0,'4'0'49'0,"-2"0"133"0,-2 0-22 0,0 0 21 16,0 17 6-16,-25-17 5 0,-6 0 41 15,9 0-183-15,-3 0-11 0,0 0-21 16,-2 0-7-16,0 0-3 0,-22 0-36 16,30 0-32-16,3 0-67 0,3 0-123 15,7 0-131-15,0 0-47 0,4 15-395 16,2-15 615-16</inkml:trace>
  <inkml:trace contextRef="#ctx0" brushRef="#br3" timeOffset="196859.5302">30025 12819 1826 0,'19'-10'33'0,"-19"-8"180"16,0 9-69-16,0 0-29 16,12 7-57-16,-12 0-30 0,0 2 65 15,0 19 7-15,0-19 21 0,0 34 2 0,0-10 0 16,0 3-31-16,0 32 57 15,0-29-95-15,0-1 1 0,0 1-16 0,0-4-1 16,19 18-13-16,-19-23-9 0,22-4-14 16,-22-2 16-16,25-4-2 0,-8-1 0 15,16 1 13-15,-15-8-10 0,3-3-17 16,-2 0-11-16,3 0 15 0,20-24-47 16,-22-6-49-16,1 10-30 0,-2-2-31 15,-5-4 16-15,3-1 43 0,5-28 6 16,-13 27 76-16,-3 3 12 0,-6 4-10 15,4 5-8-15,-2 6-14 0,-2 3-5 0,0 7 25 16,0 0 14-16,0 26-7 0,0-8 5 16,0 27 16-16,0-18 2 0,0 5 12 15,0 3 6-15,0 2 5 0,0 2 14 16,25 44 75-16,-7-33-40 0,-18 2-2 16,21 5-21-16,-9 2 10 0,5 63 1 15,-17-64-23-15,0 2-17 0,0-3-2 16,0-6 2-16,0-5-36 0,-29 29 29 15,29-44-15-15,-37-4 36 0,12-7 10 16,-4-5-12-16,0-8 25 0,-29-3 39 16,25-4-63-16,4-18-14 0,5 18 9 0,3-38-8 15,2-17 3-15,13 23-46 0,6-5 7 16,0-5 8-16,29-5-22 0,-6-1-25 16,35-49-211-16,-23 45 15 0,0 4-58 15,2 2-22-15,-2 7-12 0,42-24-373 16,-42 35 216-16,2 5-39 0,-4 1 25 15,0 4 103-15</inkml:trace>
  <inkml:trace contextRef="#ctx0" brushRef="#br3" timeOffset="197384.5953">31195 12183 1208 0,'0'-7'31'0,"0"0"2"0,0 2 1 16,0 0 4-16,0 2-6 0,-19 2 107 0,19 1-10 15,-16 0 15-15,16 0 16 16,-29 0-18-16,12 22 2 0,-30-2 126 0,18-20-138 15,-2 28-21-15,0-11-18 0,4 3-4 16,-29 26 51-16,29-24-100 0,0 5-9 16,7-2-22-16,3 2 12 0,-1 1 5 15,-5 24 22-15,12-27-25 0,9 0-11 16,2 0-3-16,0 1 7 0,0 17 10 16,29-26 1-16,-29 0-13 0,33-2 1 15,-8-4-3-15,2 0-6 0,39 0 2 16,-29-9-14-16,3-1 7 0,1-1 1 15,0 0-4-15,1 0-25 0,34-24-29 0,-43-8 25 16,-6 11 21-16,-4-2-14 16,-4-1-6-16,-3-19-14 0,-14 26 22 0,-2 0-1 15,0 5 7-15,0 3-9 0,-29 9 12 16,-8 0-3-16,16 0 17 0,-1 0 9 16,-5 27-3-16,2-10 13 0,0 3 14 15,-10 20 22-15,20-17-42 0,3 0-2 16,0 0-7-16,5-1-58 0,-3 19-178 15,8-25-4-15,0-2-117 0,2 1-218 16,0-3-98-16,0-4 98 0</inkml:trace>
  <inkml:trace contextRef="#ctx0" brushRef="#br3" timeOffset="217999.5877">30790 10483 936 0,'-15'14'73'0,"3"8"267"0,-11-13-92 16,15-4-14-16,-2 1-44 0,-3-1-12 15,1 1-15-15,-15 2 93 0,10-6-132 0,3-1-21 16,-5-1-7-16,-3 0 19 0,-20 0 91 16,15-19-109-16,0 19-10 0,1-25-29 15,-3 9 19-15,2-6-13 0,-21-25 3 16,19 22-30-16,4-4-7 0,5-6-21 15,-3-2 8-15,-8-40-20 0,19 38 26 16,-1-8-34-16,9-3-6 0,2 0-14 16,2-1 18-16,21-55 10 0,-21 51-1 15,29-2-25-15,-5 0 8 0,1 5-27 16,4 0 8-16,31-43-48 0,-25 53 69 0,2 5-9 16,5 6 15-16,-3 5-2 0,40-14-40 15,-34 29 30-15,3 4 14 0,-7 3-2 16,4 4-13-16,-1 0 9 0,37 30-11 15,-42-13 30-15,-2 6-6 0,-2 6 1 16,-2 6 1-16,-4 6-1 0,25 54 16 16,-29-42-4-16,-5 3 8 0,-3-1-7 15,-1 2-28-15,3 47 11 0,-17-57 1 16,-2 2 17-16,0-3-14 0,0-5 0 16,-37-3 0-16,-17 26-6 0,21-36 0 15,-6-5-3-15,-9-5-28 0,-3-4-42 0,-7-3-44 16,-62 5-219-16,58-13 111 15,0 1-77-15,6-2-105 0,6 3-71 0,-30 3-359 16,47-1 622-16</inkml:trace>
  <inkml:trace contextRef="#ctx0" brushRef="#br3" timeOffset="219556.9539">2801 10644 589 0,'-48'9'173'0,"24"-6"29"16,-1-2 88-16,-4-1 24 0,0 0 26 15,2 0-46-15,-31-19 200 0,31 19-280 16,-2-15 0-16,-2 15-28 0,7-23 12 16,-5 12-30-16,-33-17 68 0,31 10-154 15,-2 1-26-15,-3-2-5 0,3-3 22 16,-35-32 26-16,37 26-54 0,-4-7-57 16,2-3-14-16,0-6-2 0,2-5 3 15,-17-54 76-15,23 45-11 0,3-7-49 16,7-3-34-16,3-2 2 0,6-3-16 0,4-76 49 15,2 73 4-15,0 2-10 0,33 5-12 16,-11 3-7-16,32-51-10 16,-23 65 24-16,6 4-16 0,5 2 1 0,3 4-9 15,5 1-1-15,53-30-56 0,-47 39 64 16,2 5 0-16,6 4-1 0,0 4 17 16,2 6-18-16,68 10 32 0,-69 3 12 15,5 29-5-15,-4-3-10 0,-4 7 16 16,50 52-31-16,-61-37 2 0,-3 9 5 15,-9 5-5-15,-6 4 35 0,-6 6-2 16,4 78 15-16,-23-71-40 0,-8-2 6 16,0-1 7-16,-29-1 15 0,11-5-11 0,-36 56 7 15,21-67-19-15,-4-2 14 16,2-1 1-16,2-2 3 0,-36 43-23 0,36-53-19 16,-68 73-87-1,-4-36-52 1,30-37-52-16,38-27 70 0,2-1-35 15,-69 19-725-15,78-28 465 0,1-4-4 16,-17-3-228-16</inkml:trace>
  <inkml:trace contextRef="#ctx0" brushRef="#br3" timeOffset="248293.0625">3121 7832 709 0,'0'-5'40'0,"0"-7"169"16,0 4-16-16,0 2 26 0,0-2 45 16,0 3 11-16,0-9 213 0,0 8-297 15,0-2-11-15,0 2-5 0,0-1 11 16,0 2-28-16,-18-8 130 0,18 10-187 15,0-1-5-15,0 3-53 0,0-1-5 16,0 0-22-16,0 2-31 0,0 0 5 0,0 0-12 16,0 0 25-16,0 0-5 15,0 0-6-15,0 0-18 0,0 0 3 16,0 0 12-16,0 0-2 0,0 0 16 0,0 0-12 16,0 0 9-16,0 0-9 0,18 0 21 15,-18 25-20-15,29-11 34 0,2-14-4 16,-10 21 7-16,2-10-21 0,2-11-7 15,1 20-8-15,28 4 5 0,-23-14 4 16,-2 2 10-16,4 0-9 0,0-6-11 16,38 12 13-16,-30-12 1 0,-4 0 6 15,4-5-42-15,3 0 22 0,-1-1-29 16,48 0-18-16,-41 0 19 0,-3 0 10 16,3-21-1-16,2 21-10 0,1 0 17 15,57-20 3-15,-54 8 23 0,2 12-9 0,-3-9-11 16,3 9-19-16,-2-10 6 0,45 10-8 15,-49 0 27-15,-2 0-2 0,-3 0 9 16,1 24 12-16,43 4-31 0,-48-13 9 16,1 3 9-16,-1 1 6 0,-4 2 3 15,5-1-11-15,34 27 6 0,-43-23 4 16,-2 2-2-16,0-4 1 0,-2 6-18 16,-2-6 10-16,19 24 6 0,-27-23 10 15,1 1-27-15,-1 0 2 0,0 0 16 16,16 24 5-16,-18-24 2 0,-3 2-15 15,-1-3 11-15,-1 0-3 0,-4-1-16 0,9 17 32 16,-13-21-25-16,0-1 5 0,-4-4-2 16,-2-2-6-16,2 7 16 0,-2-12 2 15,0 0 1-15,0-6-9 0,0 0 9 16,0 0-14-16,0 0-97 0,0 0 13 16,0 0-30-16,0 0 28 0,0 0-17 15,0 0 43-15,0 0 1 0,0 0 57 16,19 21-7-16,-19-21 3 0,15 20-5 15,5 8-45-15,-9-16 34 0,-1 4 18 16,-2-2 13-16,0 1-11 0,1 0 2 16,5 6-11-16,-8-11 11 0,-1 1 0 15,-3-3 7-15,2-1-1 0,-4 1 2 0,2 5 6 16,-2-3-19-16,0 0 9 0,0 1-5 16,0 0 8-16,0 15 2 0,0-12-9 15,18 2-5-15,-18-2 2 0,0 1 12 16,17 1-9-16,-17 10 11 0,10-13-5 15,-10-2 0-15,9-1-4 0,-9-2 10 16,0 0 7-16,0-5 13 0,0-3 13 16,0 2-8-16,0-2-5 0,0 0-17 15,0 0-18-15,0 0 29 0,0-21-1 0,0 21 2 16,-17 0 5-16,17-13-12 16,0 13-14-16,0 0-7 0,-12 0 0 0,12 0 1 15,0-8 5-15,0 8 31 0,0 0 2 16,0 0 18-16,0 0 4 0,0 0 8 15,0 0-9-15,0-22 56 0,0 22-56 16,0-27-12-16,0 8-33 0,0-1-4 16,0-31-8-16,0 27-1 0,0-5 20 15,0 2-20-15,0 6-14 0,0 3 28 16,0-9-45-16,14 20 13 0,-14 1-21 16,0 6 14-16,0 0 25 0,0 0 1 15,17 26 4-15,-3-26-2 0,-4 33-3 16,-3-11 12-16,1 3-6 0,15 29 5 15,-17-24 0-15,6-3 5 0,-6 1-5 0,1-1-6 16,-3-4 10-16,6 16 6 0,-10-22 6 16,0-3-8-16,0-1 0 0,0-1 6 15,0-3-11-15,0 5 14 0,0-9-5 16,-16-1 9-16,16 0-10 0,0-4 39 16,-13 1 105-16,13 1-45 0,0-2-41 15,0 0-25-15,0 0-21 0,0 0-25 16,-18-28 40-16,-1 28-38 0,19-28-13 15,-31 10-32-15,14-3-8 0,3 4 30 0,-19-17-33 16,16 21 26-16,1 1-26 16,-1 3 28-16,1 3-1 0,-7 3-76 0,13 3 44 15,-1 0-11-15,3 0 30 0,2 0-15 16,2 25-2-16,2-2-41 0,2-23 57 16,0 25 8-16,0-25 13 0,0 21-10 15,0-2 19-15,14-11-5 0,-14 1 6 16,0-2 0-16,0 0-21 0,0-1 14 15,15 4-27-15,-15-6 35 0,0 0-18 16,0-2 8-16,0-1 5 0,6-1-5 31,-6 0 20-31,0 2-15 0,0-1 10 0,0 0-12 0,0 1-5 0,0 2 19 16,0-1-7-16,0-1 7 0,0-1-3 0,0-1 13 16,0 0 1-16,0 1 31 0,0-1-48 15,0 0 18-15,0 0-12 0,0 0-9 16,0-17 11-16,0 17-11 0,0-20 5 15,0 20-19-15,0-14 19 0,-15 14 2 16,15-11-2-16,0 11-10 0,0-8-10 16,0 8 7-16,0-3 6 0,0-1 9 15,0 4-15-15,0 0 9 0,21 0-7 16,-21-2-5-16,17 2 9 0,7 0-6 16,-9 0 27-16,-3 0-1 0,5 0-13 0,-1 0 4 15,-1 0-17-15,12 0 19 16,-15 0-8-16,-2 0 3 0,1 0 2 0,-5 0 2 15,0 0 28-15,-4 0-30 0,0 0-3 16,-2 0 13-16,0 0 2 0,0 0 8 16,0 0 5-16,0 0-33 0,0 0 5 15,0 0-6-15,0 0-11 0,0-15 23 16,0 15-7-16,-18 0-2 16,18 0-2-16,0-11-6 0,0 11-5 0,-17-12-39 15,1 12 9-15,1-9-7 0,3 5-13 16,-3-2-3-16,1 1-7 0,-15-8-59 0,14 8 83 15,1-1 22-15,4-1 31 0,3 2-17 16,-1-2 19-16,-4-4-20 0,8 5 16 16,1 1-16-16,3-1 11 0,0 0 1 15,0-1 15-15,0 3-15 0,21-3 7 16,-21 6-9-16,15-2-11 0,-15 2 12 16,16-1-24-16,1 2 30 0,-17 0-10 15,18 0 15-15,-7 0-6 0,-5 0-2 16,10 0-7-16,-7 17 11 0,-1-17-3 15,-2 0 4-15,0 0 0 0,5 13-1 16,-7-13 1-16,0 8-2 0,-2-8 8 16,0 0-4-16,-2 0 1 0,0 0-15 0,0 0-5 15,-19 0-2-15,19 0 10 16,-24 0 5-16,7-26 10 0,-10 6-13 0,7 8-3 16,1 12-5-16,4-23-6 0,3 14-14 15,-4-5-112-15,7 14 16 0,1-8-57 16,8 8-86-16,0-3-88 0,-4 3-342 15,2 0 429-15,2 0 46 0,0 0 66 16</inkml:trace>
  <inkml:trace contextRef="#ctx0" brushRef="#br3" timeOffset="249386.7648">5441 8937 766 0,'0'-20'51'16,"-19"20"81"-16,19-14 62 0,0 14 57 15,-14-20 173-15,14 4-277 0,0 6-30 16,-11 10-25-16,11-14-6 0,0 0 31 16,0 9-96-16,0 5-6 0,0-5-19 15,0 5-11-15,0 0 2 0,0 0-15 0,0 0 18 16,0 0 12-16,21 23 9 0,-21-23 8 15,21 21 17-15,10 13 37 0,-13-14-22 16,3 3 7-16,2 1 13 0,-3 0 5 16,26 25 45-16,-26-26-76 0,1 1-5 15,-2-3 8-15,-3-4-15 0,-3-3 1 16,1 8 11-16,-8-15-26 0,-4-2 1 16,0-1-2-16,-2-2 27 0,0-1-1 15,0 1 62-15,0-2-58 0,0 0 25 16,0 0 8-16,0 0 9 0,0 0 122 15,0 0-120-15,0 0 15 0,0 0-34 16,0 0-19-16,0 0-16 0,0 0-15 0,0-19-35 16,0 19 17-16,0 0-35 0,21-18 42 15,-21 18 3-15,17-27 2 0,-17 16-10 16,12-1-24-16,-2-5 36 0,1 2-33 16,5-20 40-16,-7 15-53 0,1-1 39 15,4-2-8-15,-3 1-38 0,-1 0 40 16,11-23 13-16,-11 25-27 0,2 2 19 15,-7 3-8-15,3 3 10 0,2-8 10 16,-6 11-38-16,0 3-5 0,-4-1 15 0,0-1 23 16,5 1-8-16,-5-4-9 15,0 10-40-15,0 0 7 0,0-2 33 0,0 3-20 16,0 0 28-16,0 0-22 0,0 0 5 16,0 0 5-16,0 0 26 0,0 0-42 15,0 0 31-15,0 0-35 0,0 0 31 16,0 0-20-16,0 0 17 0,0 0-9 15,0 0-15-15,0 0-5 0,0 0 24 16,0 0-7-16,0 0 22 0,0 0 17 16,0 0 1-16,0 0-74 15,0 0 60-15,0 0 8 16,0 0-52-16,0 0 25 0,-27 0 37 16,27 17-55-16,-33-17 28 0,8 0-47 15,-27 0 0-15,29 0 24 0,-1 0 1 16,-3 0-12-16,0 0-15 0,4 0-9 15,-22 0-21-15,24 0 21 0,2 0 6 16,3-16 8-16,1 16-5 0,1 0 30 16,-7 0-18-16,13 0 14 0,4 0-35 15,-2 0 19-15,-1 0-10 0,7 0 1 16,0 0 18-16,-2 0 7 0,2 0-12 16,0 0 13-16,0 0 3 0,0 0 13 15,17 0-5-15,-17 18-1 0,18-18 13 0,-18 15-10 16,29-15 10-16,7 17 3 15,-20 2-21-15,1-11 6 0,1 0-18 0,-1 1 10 16,14 9-5-16,-15-5 18 16,-5-7 13-16,-11-4-3 0,0 1 6 15,0-3-8-15,0 1 15 0,-21 1-23 16,0 0-10-16,3-2 4 0,-1 0 17 16,-2 0-6-16,3 0-8 0,-1 0 2 15,-6 0-9-15,15-16-7 0,2 16-14 16,8 0 1-16,0 0-14 0,0 0 16 15,0 0 21-15,0 0 5 0,20 0-9 0,-20 16 10 16,29-16-16-16,5 17 34 16,-14 1-26-16,1-18 6 0,0 17 10 15,-7-17-26-15,15 15 25 0,-19 0-19 0,-1-9 5 16,-5 5 59-16,-4-9-27 16,0 2-39-16,-23-3 13 0,23 2-46 15,-29 1-152-15,-2-4 35 0,12 1-8 16,7-1-1-16,12 0-53 0,-17 2-462 15,17-2 227-15,0 0 9 0,0 0 39 16,0 0 114-16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1-17T21:42:46.880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5176 6933 2549 0,'0'7'69'0,"0"-4"35"16,0-2 88-16,0-1 57 0,0 1 38 15,-27 1-35-15,0 4 119 0,13-1-254 16,-7-2 15-16,1 3-12 0,-9-5 11 0,6 1 42 15,-35 4 66-15,23-4-152 16,-2-2-21-16,-5 0-11 0,1 0 18 16,-48-24-51-16,46 24 0 0,-5-31-30 0,-2 10 16 15,-1-6 19-15,5-3-20 0,-43-44-7 16,48 28-35-16,6-3 30 0,0-9-18 16,4 2 41-16,-6-70-7 0,30 61-21 15,-1-4-70-15,8 5-36 0,0-2-22 16,27 5 7-16,25-58 20 0,-19 65 84 15,6 4 7-15,4 5-17 0,9 5 8 16,0 7-26-16,57-19 42 0,-47 37 10 0,2 6 20 16,5 9-58-16,-5 0 16 15,78 44 1-15,-67-16 47 0,7 8-19 16,1 5 17-16,2 8-23 0,-2 3-7 0,67 69-34 16,-81-58 41-16,-13 1-9 0,-15 0 44 15,-14-2 6-15,-17 55 1 0,-45-12-104 16,-44-11 49-16,30-51 4 15,-5-2 19-15,-6-2-89 0,-4-3-13 16,-2-4-72-16,-75 22-362 0,77-31 166 16,4-5-87-16,7-7-213 0,5-6-48 15,9-5 54-15</inkml:trace>
  <inkml:trace contextRef="#ctx0" brushRef="#br0" timeOffset="3854.243">27278 4488 1016 0,'0'0'56'0,"0"0"49"0,10 0 56 15,-10 0 60-15,0 0 18 16,4 0 247-16,-4 0-265 0,0 0-41 0,2 0-28 16,-2 0-25-16,0 0-16 0,0 0 82 15,0 0-96-15,0 0-20 16,0 0 7-16,0 0 18 0,-18 0 198 0,18 17-127 15,-19-17-24-15,0 0-40 0,-1 13 22 16,-1-13-3-16,-26 11 62 0,18-11-158 16,2 0-6-16,-4 0-11 0,2 0 58 15,-4 0-5-15,-33-19-19 0,26 19-19 16,3-23-34-16,0 9-4 0,4-1 0 16,-35-21 1-16,37 17 15 0,6 0-24 15,2-2 5-15,-2-1 4 0,7 0 19 16,-11-20-9-16,16 18-6 0,5 5 27 0,0-6 20 15,4 1-49-15,4-26 10 16,0 25-14-16,26-4 52 0,-26 1-46 0,29-3 32 16,-4 2-31-16,29-30-63 0,-23 29 28 15,6 0-4-15,0 2 72 0,5 4-12 16,47-19 0-16,-46 27-16 0,0-1-4 16,-1 8-3-16,3 2-3 0,-3 2-27 15,36-2-30-15,-41 3 91 0,1 4-23 16,1 0-23-16,-4 0-4 0,-2 21-9 0,31 7 38 15,-35-9 9-15,2 3 21 16,-6 5-49-16,0 2 41 0,18 40-53 16,-22-30 42-16,-5 4-25 0,-1 0 11 0,-3 3 30 15,-1-2-60-15,-5 44-23 16,-6-50 34-16,0-2 5 0,-21-2 0 0,21-3 46 16,-58 16 3-16,31-28-3 0,-4-3-31 15,-6-2-4-15,-4-2 46 0,-3-5-49 16,-51 2-25-16,46-9 1 0,-1 0 19 15,7 0 16-15,1 0-29 0,7-17-44 16,-27 0-245-16,39 17 51 0,5-18-96 16,3 18-75-16,5-21-157 0,4-2-878 15,6 12 774-15,0 0 181 0</inkml:trace>
  <inkml:trace contextRef="#ctx0" brushRef="#br0" timeOffset="11489.3084">25202 3630 744 0,'0'0'-9'0,"0"0"13"0,0 13 44 16,0-13 77-16,0 7 62 0,0 5 290 15,0-4-269-15,0 4-23 16,0 1-33-16,0 3-31 0,0 1-11 0,0 24 73 16,0-19-96-16,-20 6-22 0,20 2 15 15,0 0 10-15,-15 37 138 0,15-29-131 16,0-1-13-16,0 5-41 0,-8-3 14 16,8 1-10-16,0 37 35 0,0-41-25 15,0-2-28-15,0-4 5 0,0-3-1 16,0-3-22-16,0 15 76 0,0-23-46 15,0-2-2-15,0-3-9 0,0-2-33 16,-15 3 10-16,15-9-29 0,0-1 44 0,0-2-19 16,0 0-11-16,0 0 43 0,0 0-17 15,0 0 19-15,0 0-17 0,0 0 4 16,0 0 9-16,0 0-35 0,0 0 0 16,0 0-17-16,0 0 3 0,0 0-4 15,0 0-2-15,23 0 23 0,-23 0-3 16,17 0 15-16,-17 0-24 0,14 0-12 15,-14 0 10-15,17 0-2 0,-5 0 32 16,-12 0-4-16,13 0 21 0,-5 0-8 16,0 0-24-16,15 15-10 0,-9-15-50 15,7 0 16-15,-2 0-7 0,1 0-7 0,-1 0 41 16,22 0-56-16,-24 8 48 16,-5-8-17-16,3 4 11 0,-1-2-10 15,9 3 2-15,-15-3 36 0,0 3-11 0,3-3 22 16,-1 1-27-16,-4 0 27 0,13 1 2 15,-9-4-2-15,0 1-9 0,3-1-18 16,1 0-22-16,1 0-11 0,18 0-40 16,-12 0 59-16,-3 0 9 0,-1 0-19 15,1 0 5-15,13 0-71 0,-18 0 72 16,-3 0 22-16,2 14 14 0,1-14-4 16,-1 0 2-16,11 9-31 0,-13-9 31 15,3 0-3-15,-1 9 10 0,3-9 8 0,-1 6-18 16,21-1 18-16,-18-3-22 15,6 1 3-15,-1-2-15 0,1 1-21 0,22 1-47 16,-22-1 54-16,2-1 14 0,0 2 14 16,0-1-15-16,-5 0 3 0,17 1-19 15,-20-3 38-15,0 1 6 0,-1 0 2 16,-1-1-6-16,-1 0-11 0,19 0-3 16,-12 0 4-16,-1 0 10 0,-1 0-9 15,4 0 2-15,16 0 13 0,-20 0-9 16,1 0 0-16,1 0 9 0,0 0-15 15,1 0 5-15,18 0 0 0,-20 12 5 0,3-12 1 16,-2 0-23-16,-3 0-18 16,-1 12 0-16,20-12-31 0,-20 7 53 0,1-7 6 15,-1 0 0-15,-3 0-2 0,21 0 14 16,-20 0-3-16,3 0 7 16,1 0-17-16,0 0 2 0,-1 0 4 0,22 0-3 15,-18 0 2-15,1 0 13 0,-2 0-11 16,-1 0 11-16,-3 0-3 0,20 15 0 15,-20-15-9-15,-5 0 7 0,3 0-6 16,-1 0 0-16,21 12 5 0,-16-12-3 16,-3 10 1-16,3-10-4 0,0 0-2 15,-1 0 0-15,19 8 3 0,-20-6 9 0,-1 0-14 16,3-2 5-16,0 3-3 16,-1-1-3-16,21 3 14 0,-20-3-6 0,0-1 10 15,1 1 1-15,-1 2-14 0,16 0 13 16,-16-1-6-16,-3 1-4 0,3-2-3 15,-1-1-1-15,-1-1-6 0,20 0 1 16,-18 0 13-16,-1 0 5 0,1 0 3 16,2 0-9-16,-1 0 2 0,18 0 3 15,-14 0-17-15,-1 0-3 0,2 0 13 16,-2 0-10-16,26 0 27 0,-24 0-20 16,2 0-2-16,-4 0 1 0,1 0 8 0,1 0-10 15,27 0 10-15,-25 15-6 16,0-15 4-16,0 0-6 0,-1 0-1 0,3 0 3 15,27 0 18-15,-27 0-15 0,0 0 0 16,-2 0-4-16,0 0 8 0,29-16 8 16,-27 16-12-16,0 0 1 0,-5 0-14 15,1-11 0-15,-2 11 22 0,29 0-17 16,-28 0 24-16,-7 0-28 0,4 0 10 16,1 0 2-16,3 0-12 0,16 0 9 15,-24 14 5-15,6-14 2 0,-1 0-1 16,-1 0 9-16,0 0-17 0,18 0 7 0,-20-15 3 15,-3 15 6-15,3 0-4 0,-1 0-7 16,18 0 14-16,-20-12-22 16,1 12 9-16,1 0-5 0,1 0-7 0,-1 0 11 15,18-6-17-15,-20 6 14 0,3 0 4 16,-1 0-8-16,-1 0 14 0,4 0-8 16,12 0 14-16,-17 0-22 0,3 0 15 15,-1 0-6-15,1 0-4 0,16 0 9 16,-18-17-12-16,-3 17 7 0,5 0-4 15,-5 0-9-15,1-12 8 0,7 12-6 16,-9 0 9-16,3 0-4 0,-5 0 8 16,3 0-3-16,-1 0 3 0,11 0 15 0,-15 0-14 15,5 0-5-15,-4 0 4 0,3 0-9 16,8 0 15-16,-11 0-9 0,2 0-8 16,1 0 10-16,-3 0 4 0,0 0-4 15,19 0-3-15,-12 0-13 0,-1 0 3 16,1 0 1-16,1 0 11 0,1 0 3 15,16-12 1-15,-18 12-8 0,-1 0 4 16,3 0 5-16,-3 0-15 0,18 0 14 16,-18 0-6-16,1 0 9 0,-1 0-16 0,1 0 11 15,-1 0-9-15,19 0 11 16,-16 0 1-16,-3 0-2 0,7 0 1 0,-4 0-25 16,2-20 10-16,20 20 6 0,-23 0 14 15,1-10-15-15,2 10 6 0,-5 0-9 16,21 0 18-16,-16 0-16 0,0 0 13 15,-3 0-18-15,3 0 7 0,2 0 0 16,16 0 4-16,-18 0-6 0,-5 0 15 16,5 0-1-16,0 0-8 0,-1 0 4 15,18 0-2-15,-20 0 10 0,3 0 15 16,-1 0 3-16,-1 0-3 0,18 0 0 16,-18 0-31-16,-1 0-1 0,-1-12 15 15,0 12 14-15,-1 0-1 0,15 0 18 16,-14-8-35-16,1 8 8 0,-1 0-15 0,-1 0 11 15,5 0-14-15,20 0 27 0,-20 0-9 16,-2 0 5-16,1 0 3 0,-1 0-11 16,22 0 24-16,-22 0-33 0,2 0 19 15,1-16-6-15,-3 16-14 0,2 0 4 16,16-13-5-16,-19 13-2 0,1 0 2 16,4-9-2-16,-5 9 6 0,1 0-4 15,18-6-16-15,-14 6 16 0,0 0 4 16,-3-2-1-16,-3 1 4 0,20 0-18 15,-14 1 18-15,-5 0-9 0,-1 0-9 16,-1 0 50-16,3 0 4 0,12 0 58 16,-12 0-89-16,-5-15-11 0,1 15 2 0,-1 0-3 15,3 0-3-15,7-11-18 0,-13 11 16 16,-1-8 3-16,-4 8 3 0,0 0 6 16,1 0 11-16,-3 0-5 0,-2 0-12 15,2 0-3-15,-4 0 2 0,2 0 13 16,-2 0 49-16,0 0-3 0,0 0-40 15,0 0 5-15,0 0-25 0,0 0-27 16,0-16 42-16,0 16-20 0,17-15 25 0,-17 15-6 16,0-13-8-16,0 13 1 15,14-21-11-15,-14 13 3 0,12 2 3 16,-12-3-3-16,0-2 14 0,11-13-21 0,-11 10-7 16,4 0-6-16,-4-4 31 0,2-2-29 15,6-20 21-15,-4-5-10 16,1 20 5-16,3-25-12 0,-2 26 8 15,-2 0-12-15,4 0-6 0,-1 3 4 16,3-20-14-16,-6 28 41 0,-4-1 7 16,0 4 2-16,0 2-12 0,0 1-9 15,0-2 12-15,0 7-13 0,0-4-5 16,0 0-11-16,0 1-16 0,0-3 10 16,0-9-44-16,0 8 49 0,-27-2 6 15,27 3 3-15,-20 0 12 0,-1-13-16 0,8 15 22 16,1-1-13-16,12 0 6 0,-19-2 0 15,19 1-27-15,-26-4-19 16,17 6 27-16,3 1 23 0,0-2-25 0,-2 3 5 16,-5 1-11-16,-7-2-13 0,9 1 23 15,-1 1 8-15,-7 0-1 0,-1 1 2 16,-20-7 3-16,18 5 5 0,-3-2 7 16,0 2-1-16,0-2-15 0,2 1 11 15,-22-4-11-15,26 8 10 0,1-1-5 0,5 0-1 16,-5 1 9-16,1 1 1 15,-10 0-11-15,13 0 8 0,-1 0-13 0,-1 0 0 16,-1 16 17-16,-12-16-9 0,17 0 9 16,-5 16-14-16,1-16 15 0,-3 0 2 15,5 9-5-15,-19-9 8 0,16 0-14 16,3 5 13-16,1-5-4 0,-1 0 5 16,1 0 1-16,-7 0-13 0,11 0-4 15,-1 0 2-15,2 0-7 0,0 0 10 16,-9 0 10-16,9 0-4 0,0 0 0 15,-1 0-9-15,-3 0 7 0,-1 0 8 16,-11 0-14-16,11 0 2 0,-3 0-3 0,-3 0 13 16,3 0 14-16,-3 0-12 15,-22 0 30-15,20 0-26 0,-2 0 6 0,3 0-13 16,-3 0-12-16,-21 0-11 0,24-14 9 16,-1 14 5-16,-2 0 7 0,3 0 6 15,-1 0-1-15,-16 0-11 0,20 0-6 16,-1 0-3-16,-1 0 15 0,0 0 4 15,-1 0 1-15,-22 0 7 0,20 0-18 16,-5 0 3-16,2 0 5 0,0 0 6 16,-20 0 26-16,26 0-20 0,1 0 5 15,-1 0-11-15,4-17-3 0,-1 17-7 0,-9 0-6 16,15 0 8-16,-1-10-3 0,-1 10 6 16,0 0-13-16,-1 0 5 0,-5 0 0 15,5 0 4-15,1 0-7 0,-3 0 8 16,1 0-14-16,-1 0 13 0,-16 0-3 15,13 0 5-15,1 0-7 0,-1 0 5 16,1 0-1-16,-22-16 11 0,22 16-15 16,-1 0 8-16,-1 0-14 0,0 0-1 15,3-13 10-15,-19 13-4 0,16-8 15 16,1 8-16-16,-1-5 4 0,0 5-5 16,1-4 1-16,-17-1 2 0,18 4 10 0,-2-1-23 15,1 1 25-15,1-1-12 0,-20 0 12 16,16 1-13-16,3 1 1 15,-5-2 3-15,2 2 6 0,3 0-16 0,-21-3 7 16,20 1-13-16,2 0 13 0,-1-1-4 16,3 1 12-16,-1-1 5 0,-13-2-2 15,16 4-14-15,-1 1 2 0,2-1-4 16,-5 1 14-16,-12-1 10 0,15 1-16 16,-5 0-10-16,-2 0 1 0,5 0-7 15,-1 0 14-15,-22 0 21 0,20 0-10 16,3 0 3-16,1 0-13 0,-1 0 9 15,-1 0-7-15,-20 0-19 0,21 0 14 0,-3 0-5 16,5 0 1-16,-3 0 14 16,-16 0-1-16,16 0 3 0,3 0-6 0,2 0 2 15,-5 0-7-15,-4 0-9 0,-16 0-2 16,16 0 16-16,-1 0 9 0,1 0-13 16,-2 0 5-16,1 0-11 0,-18 0 3 15,20 0 12-15,1 0 3 0,2 0-11 16,-1 0 14-16,-17 0-19 0,20 0 5 15,-1 0-4-15,-1 0 0 0,3 0 10 16,-3 0-19-16,-16 0 7 0,12 0 2 16,1 0 4-16,-3 0 4 0,2 0-13 0,-1 0 1 15,-24 0 12-15,21 0-2 16,5 0 6-16,-3 0-3 0,-2 0-6 16,-27 14 25-16,32-14-18 0,-5 0 5 0,4 0-18 15,-4 0 14-15,3 0-10 0,-18 0-6 16,20 0-3-16,-3 0 25 0,2 0-12 15,-3 0 0-15,1 0 1 0,-25 0-14 16,21 0 12-16,3 0 6 0,-1 0 1 16,0 0-11-16,-25 0 18 0,28 0-17 0,-3 0 2 15,0 0-6-15,4 0 8 16,-1 0-1-16,-20 0 9 0,22 0-9 16,-1 0 3-16,2 0 2 0,-1 0 1 15,1 0-12-15,-18-14 17 0,16 14-12 16,1 0 12-16,-1 0-18 0,-2 0 11 0,-18 0-5 15,22-8-7-15,-8 8 4 0,0 0 6 16,7 0-11-16,-5 0 16 0,-18 0-5 16,20 0 12-16,-4 0-13 0,6 0-9 15,1 0 5-15,-3 0 1 0,-19 0-7 16,24 0 19-16,-3-17-9 0,3 17 0 0,1 0 11 16,-20-10-21-16,20 10 19 15,1 0-12-15,-3 0 0 0,5-8 11 16,-3 8-9-16,-14 0-9 0,13-4 1 0,1 4-6 15,-4 0 22-15,1 0-14 0,-1 0 10 16,-20 0-5-16,16 0 1 0,-2 0-3 16,2 0-5-16,2 0 14 0,-20 0 5 15,22 0-2-15,1 0-17 0,1-12 1 16,5 12-5-16,-3 0 7 0,-16 0 20 16,16 0 7-16,1-10-22 0,1 10-2 15,1 0-8-15,-5 0-10 0,-14 0 17 16,17-5 2-16,-1 5 14 0,1-1-16 0,-5 0 0 15,-18-2 5-15,22 3 1 16,1 0-3-16,-5 0-13 0,2-1 21 16,3 0-6-16,-15 0 0 0,18 0-3 0,-3 0 3 15,4-1 5-15,1 1 11 0,-1 1-26 16,-9-2-6-16,9 2 1 0,1-1 13 16,-1 0 10-16,-2 0-9 0,-11 0 10 15,12 0-5-15,-3 0-12 0,-1-1 5 16,-1 2-5-16,-1 0 3 0,-10 0-1 15,10 0-3-15,3 0 7 0,1 0 3 16,3 0 2-16,-2 0 5 0,-19 0-19 0,18 16 0 16,-1-16 5-16,1 0 5 15,3 0-8-15,-17 7 20 0,23-7-10 16,-5 0 4-16,-3 6-10 0,1-6 5 0,3 5 0 16,-7 0 6-16,9-3-7 15,0-1 0-15,0 2-10 0,3-1 11 0,1-2 1 16,0 0-11-16,4 0-1 0,0 0 5 15,0 0 11-15,0 0-9 0,0 0-39 16,0 0 12-16,0 0-21 0,0 0-7 16,19 0-28-16,-19 0-35 0,20 0-198 15,-20 0 96-15,13 0-76 0,-3 0-96 16,-10 0-23-16,11 0 41 0,-3 0-109 0</inkml:trace>
  <inkml:trace contextRef="#ctx0" brushRef="#br0" timeOffset="13925.23">3206 10069 2120 0,'0'-12'21'0,"0"2"10"16,0-2 27-16,0-5 105 0,0 10-71 15,0 3-3-15,19 3-13 0,-19 1 66 0,0 0 67 16,0 26 442-16,0-26-266 0,0 42-62 15,0-10-53-15,0 9 13 16,-23 62 39-16,0 23-183 0,23-59-85 16,-18 69 37-16,18-71-70 0,-17-5 21 15,17 2-55-15,0-8-15 0,-8 49 19 16,2-59 31-16,6-3 5 0,-7-2-62 16,5-6-23-16,-2 26-309 0,4-38-5 15,0-1-215-15,0-8-195 0,19-4-314 0,-19-8 109 16</inkml:trace>
  <inkml:trace contextRef="#ctx0" brushRef="#br0" timeOffset="15161.5989">9312 10165 1320 0,'0'0'66'15,"0"0"47"-15,0 0 25 0,0 0 157 16,0 0-165-16,0 0 24 0,0 0 8 15,0 0 12-15,19 20 156 0,-19-4-140 16,0-16 0-16,0 31-5 0,0-14 12 16,0 3-38-16,0 21 123 0,0-17-204 15,-19 50 17-15,19-51-81 16,0 0-3-16,-16-3 5 0,16 2-9 16,-13 7 2-16,13-18-14 0,0 2-17 15,-8-5 33-15,8-3-19 0,0 2 3 16,0-1 16-16,0-2-13 0,0-3 38 0,23 1-18 15,-23 0-6-15,56-2-34 0,-29 0 53 16,6 0-17-16,6-19-13 0,8 19-6 16,9-15 7-16,52-9 14 0,-48 24-14 15,4-24-61-15,-2 7-41 0,4-1-74 16,54-17-309-16,-64 16 189 0,-3 0-14 16,-5 1-62-16,-9-1-147 0,-4-1-72 15,7-19-518-15</inkml:trace>
  <inkml:trace contextRef="#ctx0" brushRef="#br0" timeOffset="15393.6738">9951 9961 1965 0,'-4'-1'63'0,"0"1"134"0,4 0-81 16,0 0 34-16,0 0 13 0,0 24 52 15,0-24 12-15,23 59 277 0,-23-24-260 16,20 3-8-16,-20 9-33 0,19 5-50 15,6 65 5-15,-13-55-137 0,-2 1 27 16,3-3-11-16,1 1-17 0,1-5 7 16,3 38 9-16,-11-51 20 0,1-4-54 15,-2-6-34-15,0-1 54 0,-6 17-116 16,0-15-339-16,0-14-422 0,0-13 318 16,0-7-187-16,0 0-15 0,0 0 43 15,0 0 187-15</inkml:trace>
  <inkml:trace contextRef="#ctx0" brushRef="#br0" timeOffset="16341.2951">16250 10243 623 0,'0'-5'41'0,"0"-2"31"16,0 4 64-16,0-1 75 0,0-3 246 16,0 5-245-16,0 2-42 0,0 0-42 15,0 0 5-15,0 0 251 16,0 0-253-16,-15 0 119 0,-12 21-116 0,7-21 5 16,3 22 32-16,-4-5 12 0,3 5-7 15,-30 25 185-15,21-18-199 0,1 3-64 16,1 3 0-16,0 1-68 0,-25 39 21 15,32-35-56-15,3 2 16 0,7 0 31 16,8-2 3-16,-2-1-23 0,2 32 39 16,29-38-62-16,-29-2 49 0,35 1-11 15,-12-7-49-15,-1-3 27 0,45 24-25 16,-26-30 19-16,-2-3 13 0,5-3-35 16,3-6 28-16,52-3-34 0,-53-1 40 15,3-30-40-15,1 12 43 0,-7-4-8 16,3-4-35-16,39-28-40 0,-48 26 18 0,-2-1-14 15,-8 2-7-15,-8-1-15 0,12-17-40 16,-31 26 106-16,0 2-21 0,0 6 25 16,-27 4 6-16,27 7-36 0,-58 0-1 15,33 22 32-15,0-3 14 0,2 3-9 16,-3 3 32-16,7 4-10 0,-12 32-14 16,19-28-5-16,1 0-25 0,11-3 8 15,-4 0 28-15,4 22-15 0,0-31-30 16,0-2-106-16,0-4-127 0,0-3-75 15,21-6-79-15,-5 1-680 0,-16-7 454 0,25 0 23 16,-10 0 171-16</inkml:trace>
  <inkml:trace contextRef="#ctx0" brushRef="#br0" timeOffset="17491.9434">22170 10442 1489 0,'0'0'105'16,"0"0"37"-16,0 0 48 0,0 0 9 15,0 0 133-15,0 0-182 0,0 24-15 0,0-24 3 16,0 23-9-16,0-6-22 0,0 21 49 15,0-17-90-15,-23 0-16 0,23 1-25 16,-18-1-4-16,18 19 23 0,-15-22-35 16,15 0 9-16,-10-2-6 0,10-3-2 15,-6-1 18-15,6 5-10 0,-11-12-9 16,11 0 15-16,0-3 27 0,0-1 23 16,0-1 18-16,23 0 53 0,8 0-75 15,-10 0-24-15,5 0 31 0,1-20-17 16,31 20 40-16,-21-19-92 0,-1 19-7 15,3 0-2-15,2-13-26 0,5 13 9 16,47 0 17-16,-38 0-10 0,-7 0-69 0,2 0-103 16,-5 0-70-16,-1 0-77 0,34 0-421 15,-45-17 252-15,-4 17-106 0,-6-21-9 16,-2 8 88-16</inkml:trace>
  <inkml:trace contextRef="#ctx0" brushRef="#br0" timeOffset="17721.1541">22784 10290 1679 0,'-13'-4'34'0,"9"4"89"0,-4 0 305 16,8 29-164-16,-2-29-17 15,2 40-22-15,-6-10 32 0,4 8-11 0,2 46 216 16,0-36-307-16,0 2-15 0,0 3-64 16,0 0-30-16,18 3 0 0,3 48-2 15,-21-52-48-15,23-5 6 0,-13-5-19 16,-10-4-55-16,23-5-65 0,-11 18-417 15,-4-29 164-15,-1-7-87 0,5-5-175 16,-2 0-60-16,26-8-441 0</inkml:trace>
  <inkml:trace contextRef="#ctx0" brushRef="#br0" timeOffset="18339.2774">27249 10461 1758 0,'0'0'43'0,"0"0"43"0,0 17 64 16,0-17 50-16,0 16 14 0,0 14 226 15,0-8-208-15,0 5-1 0,0 5-6 0,14 5-2 16,-14 2-16-16,0 47 107 0,0-41-221 16,0 5-12-16,0-1-47 0,-16 4 3 15,16 47 7-15,0-53-56 0,0 3-66 16,0-3-30-16,-15-6-80 0,15 0-77 15,0 28-496-15,0-37 236 0,0-4-177 16,0-4-28-16,0-2 96 0</inkml:trace>
  <inkml:trace contextRef="#ctx0" brushRef="#br0" timeOffset="21630.8584">1160 7182 266 0,'0'-3'8'15,"0"-6"-13"-15,0 7 16 0,0 0-13 16,0-3 18-16,0 5-2 0,0 0-17 16,0 0-3-16,0 0 12 0,0 0 14 0,0 0-5 15,0 0 31-15,0 0-14 0,0 0 74 16,0 0-50-16,0 0 50 0,0 0 27 16,0 0 28-16,0 0 29 0,0 0 207 15,0 0-192-15,0 0 11 0,0 0-16 16,0 0 9-16,0 0 174 0,0 0-211 15,0 0-20-15,0 0-28 0,0 0 10 16,0 0-31-16,0 0 122 0,0 0-123 16,0 0 27-16,0 0-19 0,0 0-19 15,-13 0-10-15,13 0-58 0,0 0-10 0,0 0-45 16,0 0-25-16,0 0 42 16,0 22-39-16,0-22 61 0,19 29 22 15,-19-8-14-15,14-1 22 0,-14 3-9 0,15 25-26 16,1-23-35-16,-16-4 44 0,17-1 3 15,-11-3 4-15,4 10-39 0,-3-18 1 16,-1-3-22-16,-2-1-9 0,0-1 20 16,0-3-17-16,13 1 31 0,-5-1 15 15,1-1 22-15,1 0 1 0,9 0-28 16,26-17 10-16,-18 17-3 0,7-25-16 16,5 25-8-16,-4-18 30 0,7 18-7 15,57-31 29-15,-47 21-35 0,-2 1 19 0,-1 0-7 16,1 2-11-16,2-2 18 15,49 0 0-15,-59 6-24 0,1 1-15 16,-5-1 17-16,-3 3 14 0,27 0 31 0,-41 0-43 16,-2 0-28-16,-5 0 34 0,-7 15-19 15,-5-15 12-15,2 0 3 0,-6 0 7 16,-2 11 1-16,0-11-15 0,0 0 34 16,0 0 24-16,0 0-1 0,0 0-5 15,0 0-25-15,0 0 51 0,0 0-22 16,0 0 127-16,0 0-75 0,0 0 57 15,0 0-20-15,0 0-1 0,0 0-21 16,0-21-93-16,0 21-17 0,0-29-23 0,0 10 49 16,-27-3-8-16,13-28-145 15,-1 25-34-15,-1-2-143 0,6 4-97 0,-3 1-99 16,13 6-141-16,-12-10-942 0,1 13 913 16,11 5 215-16</inkml:trace>
  <inkml:trace contextRef="#ctx0" brushRef="#br0" timeOffset="23196.5078">3012 7149 1828 0,'-2'-3'118'16,"2"3"-22"-16,0 0 16 0,0 0-28 0,0 0-13 16,0 0 104-16,18 0-70 0,-18 0 17 15,0 0-21-15,23 28 11 0,-23-12-28 16,17 27 24-16,-5-18-93 0,-12 3-3 15,8-4-12-15,-8 2 9 0,9 1 3 16,-1 18-21-16,-8-24 12 0,6-2-2 0,-4-5 9 16,4 1-3-16,5 8-2 0,-7-15-4 15,2-1 14-15,0-3-17 16,4 2 0-16,-1-4 13 0,18 1-20 0,-15-1 10 16,7-1-16-16,1-1 7 0,7 1 1 15,-2-1 3-15,39 0 28 0,-27 0-21 16,7 0 9-16,-3 0-17 0,7-19-7 15,51 19 24-15,-50-15-10 0,5 15 7 16,-2-12-26-16,-3 12 2 0,-1 0-12 16,37-11-11-16,-48 11 20 0,-2 0 2 15,-6 0-4-15,0 0-6 0,-8 0 6 16,12 0-9-16,-21 0 16 0,-2 15 14 0,-7-15 1 16,3 0 5-16,-6 0-3 15,2 0-9-15,-2 0-2 0,0 0 20 0,0 0-11 16,0 0 9-16,0 0 13 0,0 0-14 15,0 0 8-15,0 0-4 0,0 0 17 16,0 0 2-16,0 0-19 0,0 0-24 16,0 0 17-16,0 0 26 0,0 0 12 15,0 0 73-15,0 0-54 0,0-18 42 16,0 18-12-16,0-20 10 0,0 0 0 16,0 8-58-16,0-2-40 0,0-3 15 15,0 3-4-15,0-1-14 0,0-13-132 16,0 18-44-16,0-3-78 0,0 4-90 15,0 2-124-15,0-7-838 0,0 10 704 0,0 1 186 16</inkml:trace>
  <inkml:trace contextRef="#ctx0" brushRef="#br1" timeOffset="30646.3909">4018 10055 1024 0,'19'-7'70'0,"0"1"97"16,1-1 97-16,13-6 349 0,-18 7-385 16,-3 0-59-16,-3 2-8 0,1 3 10 15,-2 0 132-15,-2 1-199 0,-6-1-53 16,0 1-18-16,0 0-19 0,0 0 15 16,-31 18 136-16,31 10-36 0,-35-7-6 15,8 10-17-15,3 8 39 0,-12 6-41 16,-32 62 69-16,35-46-107 0,0 3 2 0,2 2-43 15,10 0 1-15,-10 58-60 0,23-71 16 16,4 2 19-16,4-6 8 0,0-5-24 16,21-4 53-16,6 25-27 0,-27-38 14 15,37 0-13-15,-19-5-39 0,-1-9-39 16,18 5-175-16,-18-18 51 0,-1 0-92 16,1 0-124-16,-3-22-99 0,-4 5-166 15,15-18-713-15,-12 14 885 0</inkml:trace>
  <inkml:trace contextRef="#ctx0" brushRef="#br1" timeOffset="31115.72">4116 10415 1926 0,'0'-10'41'0,"27"-10"149"16,-3 11-45-16,-9-3-17 0,-1 2-13 15,5 5-5-15,12-9 41 0,-19 9-103 16,3 1-24-16,-3 3-19 0,5 1 3 15,-5 0-11-15,9 0 6 0,-11 17-8 16,2-17 7-16,-5 0-9 0,1 21 20 16,0-21-5-16,0 20 1 0,-8 0 1 15,0-6 18-15,0 0 25 0,0 2 5 16,-39 34 72-16,39-30-104 0,-41 20 5 16,41-17-33-16,-25-1 3 15,25 1 11-15,-21 2-17 0,9-1 19 0,-5 18-21 16,17-22 17-16,-10-3-2 0,10-1-16 15,-6-2 10-15,-2 10-28 0,1-16 37 16,7 2-14-16,0-5 0 0,0 1-7 16,0-1-6-16,50 3-94 0,-31-5-7 15,57-2-544-15,-47-1 250 16,2 0-65-16,2 0-54 0,-2-19 57 16</inkml:trace>
  <inkml:trace contextRef="#ctx0" brushRef="#br1" timeOffset="31311.2909">4860 10569 908 0,'0'0'33'0,"0"0"73"16,0 22 64-16,0 0 295 0,-17-22-274 16,17 31-28-16,0-10-47 0,-20 0-7 15,20 1-29-15,-19 24 3 0,0-24-73 16,9 2-24-16,-2-5-52 0,-1-1-76 15,-9 9-462-15,11-16 194 0,-1-3-22 0,-1-5 94 16,-1-2 80-16</inkml:trace>
  <inkml:trace contextRef="#ctx0" brushRef="#br1" timeOffset="31497.3534">4585 10663 1202 0,'14'0'47'0,"-14"-3"47"0,21 3 72 16,-7 0 16-16,17 23 196 0,-12-23-242 15,2 27-17-15,-3-11-21 0,7 4-6 16,0-1-26-16,23 21 2 0,-22-20-67 16,3 1 1-16,0-3-11 0,0-3-38 0,0 0-61 15,27 6-444-15,-33-14 91 0,-3-5-34 16,-1-2 50-16,0 0 124 0</inkml:trace>
  <inkml:trace contextRef="#ctx0" brushRef="#br1" timeOffset="31776.479">4920 10031 1212 0,'0'20'168'0,"0"-20"4"0,0 19 72 16,31-6-26-16,-11 4 16 15,30 36 100-15,-21-20-199 0,6 9-15 0,9 3-8 16,1 6-18-16,0 5-30 0,46 53 42 16,-47-55-85-16,-5-1 1 0,-4-5-12 15,-8-2-4-15,-8-6 2 0,1 26 23 16,-20-37-21-16,0-3 8 0,0-4-39 16,-35-2-53-16,-8 11-229 0,18-19 39 15,0-2-140-15,3-3-145 16,-22-2-998-16</inkml:trace>
  <inkml:trace contextRef="#ctx0" brushRef="#br1" timeOffset="32667.6896">10923 10078 1131 0,'16'-9'50'16,"1"2"-7"-16,12-2 45 0,-23 6-60 15,0 0 54-15,2 3 52 0,-1 0 23 16,-5 0 25-16,-2 20 110 0,0 7-174 16,0-5-30-16,0 4 7 0,-29 5-3 15,29-1 0-15,-56 41 99 0,33-34-95 16,2 5 9-16,-3-2 3 0,-3-1 17 15,-19 40 61-15,28-40-139 0,-1 0-13 16,5-2-27-16,3 0 18 0,1-3-15 0,4 33 2 16,4-37-16-16,2 1 31 15,0-2-29-15,0-1 8 0,24-2 3 16,5 23-8-16,-10-26-37 0,4-2-43 0,-3-3-63 16,55 20-381-1,-50-31 319-15,-3-7-71 0,20 0-612 0,-24-20 389 16,3 20 32-16,-7-29 177 0</inkml:trace>
  <inkml:trace contextRef="#ctx0" brushRef="#br1" timeOffset="33188.1725">11169 10522 1828 0,'16'-16'247'16,"-16"3"54"-16,17 5-181 0,-17 1-38 16,14-2-23-16,-14 1 12 0,42-11 32 15,-24 10-65-15,-1-1-30 0,-1 2-5 16,1 0-9-16,18 1-8 0,-21 6 6 16,1 1-1-16,-1 0 2 0,-1 0 1 15,-3 0 10-15,11 27-14 0,-15-3 3 16,-2-8-1-16,0 1 12 0,-4 4 7 15,0 22 4-15,0-21-14 0,-18 5 1 0,18-2 9 16,-25 1-10-16,25 1 12 0,-27 23-23 16,0-24 3-16,13-3 4 15,3-3-3-15,3 1 13 0,8-3 2 0,-10 11-8 16,1-14-7-16,9-4 11 0,0-2-5 16,0 1-1-16,0 1 9 0,27-7-14 15,-27 1-18-15,25-1-62 0,-11-3-82 16,3-1-128-16,22 0-651 0,-16 0 458 15,2-16 80-15,0 16 172 0</inkml:trace>
  <inkml:trace contextRef="#ctx0" brushRef="#br1" timeOffset="33399.4305">12022 10612 646 0,'0'24'67'0,"-24"1"38"0,1 6 217 16,23-12-133-16,-25 1-25 0,6 3-33 16,3-1-25-16,-19 25 1 0,20-26-106 15,-1 1 4-15,-3-5-39 0,5-1-91 16,1-4-67-16,-3 5-411 0,5-14 298 16,1-3 45-16,0 0 91 0</inkml:trace>
  <inkml:trace contextRef="#ctx0" brushRef="#br1" timeOffset="33553.6022">11673 10626 1017 0,'0'0'65'0,"23"0"47"0,-23 0 59 15,18 18 27-15,13 11 204 0,-12-10-247 16,-2 3-22-16,-1 2-28 0,3 3-36 16,3 1-11-16,22 28-22 0,-24-29-28 15,1-2-53-15,0-2-37 0,2-4-67 16,16 13-437-16,-12-20-245 15,-5-12 200-15</inkml:trace>
  <inkml:trace contextRef="#ctx0" brushRef="#br1" timeOffset="33849.7285">11996 10201 1340 0,'0'0'3'16,"0"0"1"-16,0 16 145 0,24-16 8 0,-24 0 32 15,29 15-3-15,-8-1-25 0,2 1-42 16,32 29 47-16,-24-16-104 0,5 6-1 16,-3 4 7-16,2 4 0 0,35 53 60 15,-39-46-70-15,-2 2-15 0,-4-1-12 16,-7-1-5-16,-5-4-17 0,-9 35 27 15,-4-43-29-15,0-5 6 0,-39-3-23 16,18-5-40-16,-29 12-211 0,28-24 49 16,-5-2-65-16,4-8-117 0,4-2-79 15,5 0-41-15,0-26-197 0</inkml:trace>
  <inkml:trace contextRef="#ctx0" brushRef="#br1" timeOffset="34630.3046">17682 10133 1832 0,'17'-5'124'0,"-17"5"-24"0,0 0 22 16,0-4-52-16,0 4-19 0,0 0-9 15,0 0 94-15,0 29-36 0,-27-29-2 16,27 39-18-16,-31-11-9 0,-13 40 63 16,26-32-83-16,-1 3-9 0,-1 1-18 15,5 3 3-15,1-3-17 0,5 37 23 0,-3-38-22 16,12-1-2-16,0-3 10 0,0-2-14 15,21 30-1-15,-21-35-2 0,26-2 10 16,-26 1 0-16,31-3-15 0,-12-3 5 16,27 17-48-16,-24-21-11 0,5-5-45 15,-8-2-47-15,3-5-31 0,-1-2-81 16,8-3-568-16,-16-18 340 0,-1 18 8 16,-2-34 168-16</inkml:trace>
  <inkml:trace contextRef="#ctx0" brushRef="#br1" timeOffset="35047.6158">17920 10425 2767 0,'0'0'32'0,"0"0"38"0,0 0 16 16,0 0 98-16,0 0-138 0,0 0-15 15,27 0-8-15,-27 0 9 0,27 0-5 16,6-14-4-16,-17 14-37 0,7 0 4 0,-9 0 4 16,7 0 8-16,6 0 2 15,-13 0-31-15,-1 0 1 0,-3 0-5 0,-2 17-8 16,-3-17 18-16,1 21-11 0,-6 4 29 16,0-11 1-16,0 1 12 0,0 1-18 15,-25 1 8-15,0 22-7 0,11-18 16 16,-5 1-14-16,7 1 11 0,-7-1-5 15,-8 19 3-15,19-21 5 0,-2-1-13 16,1-2 7-16,9-1 5 0,-12-2-4 16,12 11-11-16,-4-15 3 0,4 1-6 15,0-1 15-15,0-1 11 0,0 0-8 0,27 8-53 16,-27-8-43-16,31-1-51 0,-9-1-75 16,3-4-101-16,35 5-648 15,-25-8 471-15,0 0 57 0,3 0 184 0</inkml:trace>
  <inkml:trace contextRef="#ctx0" brushRef="#br1" timeOffset="35206.6824">18635 10700 1247 0,'0'0'127'0,"0"23"67"15,0-23 48-15,0 20-15 0,-27-7-41 0,-2 16 69 16,9-11-181-16,1-1-25 15,-4 0-35-15,5-1-4 0,-7 0-41 0,-4 12-188 16,12-17-65-16,7-1-176 0,2-4-72 16,-5-5 12-16</inkml:trace>
  <inkml:trace contextRef="#ctx0" brushRef="#br1" timeOffset="35409.768">18280 10629 1300 0,'18'0'74'0,"-18"24"35"0,17-24 37 16,-17 25 49-16,22-25-30 0,9 45 152 16,-12-27-191-16,0-1-22 0,8 4-33 15,-1 0-21-15,1 1-19 0,31 20-20 16,-31-20-29-16,4-1-45 0,-2-2-56 16,-4-3-89-16,20 7-552 0,-22-17 291 15,-9-4 1-15,3-2 152 0</inkml:trace>
  <inkml:trace contextRef="#ctx0" brushRef="#br1" timeOffset="35659.145">18577 10147 749 0,'29'27'78'0,"-10"-27"83"0,3 27 113 15,10-7 40-15,-4 5 16 0,43 42 144 16,-26-23-320-16,-6 4-24 0,7 5-10 16,-5 2 5-16,30 58 70 0,-45-59-111 15,-3-3-11-15,-4-2-19 0,-5-5-15 16,-10-3-7-16,1 32-12 0,-5-44-5 16,0 0-16-16,-27-4-36 0,27-3-39 0,-23-1-72 15,8 6-296-15,15-20 159 16,0-2-160-16,-16-2-70 0,16-3-78 0</inkml:trace>
  <inkml:trace contextRef="#ctx0" brushRef="#br1" timeOffset="36389.4423">23768 10278 1619 0,'-17'-9'65'0,"-6"9"18"0,23-8 39 16,-14 8 14-16,2 0 3 0,-11 22 114 16,4-22-138-16,3 32-8 0,-3-8-15 0,-2 5-2 15,5 3-21-15,-17 37 50 0,14-31-75 16,5 2-10-16,3-1-22 0,-1 0 2 15,2-1-4-15,-7 32 27 0,9-36-23 16,2-1-3-16,-3-5 1 0,5 1-5 16,0 19 19-16,4-28-21 0,0-1 6 15,0-3 6-15,0-1-14 0,27-3-41 16,0 9-161-16,-6-12 25 0,5-3-52 16,-1-3-132-16,6-3-152 0,35 0-584 15,-28-21 709-15</inkml:trace>
  <inkml:trace contextRef="#ctx0" brushRef="#br1" timeOffset="36823.7805">23863 10573 2437 0,'-10'0'56'15,"10"0"49"-15,0 0 36 0,0 0 32 16,22 0 111-16,-22 0-142 0,25 0-9 15,-8 0 1-15,1 0 8 0,1-15-39 16,22 15 46-16,-20 0-144 0,-1 0 20 0,3-10-8 16,-6 10-8-16,16-7-11 15,-21 7-15-15,1 0 1 0,-5 0-23 0,-4-6 14 16,-2 6-11-16,2 0 4 0,-4 0 35 16,0 0-11-16,0 20-5 0,0-20 1 15,0 23-7-15,0 7 25 0,0-10-16 16,-23 0 29-16,23 1-24 0,-20 2-5 15,-9 19 23-15,14-20 2 0,5 0-7 16,-2-3 0-16,1-1-21 0,-1-1 5 16,-5 15 0-16,11-17-3 0,2 0 23 15,4-2 3-15,-6-2 5 0,6 2 17 16,0 10-33-16,0-12 1 0,23-1-8 16,-23-1-2-16,18-1-68 0,13 5-301 15,-12-8 62-15,1-1-63 0,5-3-121 0,0-1-115 16,2 0 16-16,33-26-279 0</inkml:trace>
  <inkml:trace contextRef="#ctx0" brushRef="#br1" timeOffset="36975.9678">24590 10738 1465 0,'0'-1'12'15,"0"1"45"-15,0 0 51 0,0 0 44 0,0 21 189 16,0-21-202-16,0 23-26 15,-22-7-15-15,22 1-8 0,-23 18 24 0,-2-18-98 16,11 3-10-16,-5-1-12 0,3-1-18 16,-1-2-62-16,-10 9-332 0,17-15 8 15,-1-3-74-15,1-5-27 0,0-2 83 16</inkml:trace>
  <inkml:trace contextRef="#ctx0" brushRef="#br1" timeOffset="37164.0694">24347 10678 1801 0,'16'0'50'16,"3"19"151"-16,-11-19-52 0,4 26-34 0,3-11-9 15,-1 5-10-15,3 3-10 0,14 28 62 16,-15-25-103-16,1 3-10 0,-1-1-22 16,3 0-2-16,14 22-54 0,-16-28-34 15,1-1-56-15,-1-6-105 0,1-1-159 16,-3-7-133-16,16-7-500 0,-15 0 745 15</inkml:trace>
  <inkml:trace contextRef="#ctx0" brushRef="#br1" timeOffset="37506.0737">24688 10178 1430 0,'18'0'13'16,"-18"0"55"-16,21 22 225 0,-21-22-80 16,16 23-13-16,-1-6-29 0,-1 6-15 15,3 6-22-15,26 40 140 0,-22-29-121 16,6 8 10-16,0 5-10 0,4 2-3 16,-2 4-32-16,29 59 35 0,-32-59-116 0,-3 2 12 15,-4-4-24-15,-5-7 13 16,-1 39 15-16,-13-50-39 0,0-2-20 0,0-5-39 15,-33-10-74-15,33-4-67 0,-58 10-387 16,37-18 260-16,0-5 21 0,7-4 2 16,1 1-81-16,1 0-507 0,12-2 440 15,0 0 134-15</inkml:trace>
  <inkml:trace contextRef="#ctx0" brushRef="#br1" timeOffset="38095.2787">28055 10425 1245 0,'0'0'-3'0,"0"0"39"0,0 0 65 16,0 0 74-16,0 17 55 0,0 3 212 16,-23-6-273-16,23 3-33 0,-27 5-25 15,27 4 7-15,-31 2-19 0,-4 34 111 16,17-28-125-16,-3-2-7 0,4 2-29 16,3 1 0-16,-3-1-4 0,-1 31 64 15,12-31-57-15,1 0 12 0,1 0-21 16,4-1-8-16,0 32 31 0,0-33-34 0,29-3-24 15,-29 1-19-15,29-3 36 16,-6-2-74-16,22 23-152 0,-18-28-13 0,2-3-39 16,0-2-102-16,4-6-167 0,33-7-714 15,-30-2 723-15,-3 0 224 0</inkml:trace>
  <inkml:trace contextRef="#ctx0" brushRef="#br1" timeOffset="38509.5007">28419 10636 2378 0,'0'-3'20'16,"0"-2"14"-16,0 0 36 0,0-1 10 15,23-5 78-15,-23 6-107 0,22 1 4 16,-5-1-18-16,-1 2 3 0,26 3 0 15,-18 0-25-15,-1 0-9 0,0 0-8 16,2 0 7-16,-5 0-11 0,9 19-15 16,-16-19 14-16,-3 21 0 0,-4-21 1 0,-4 22 6 15,-2-10-7-15,0 18 8 0,-29-12 7 16,29 3-4-16,-31 1 1 0,13 0 3 16,-24 25-12-16,20-24 7 0,1 0 0 15,-2-1 0-15,5-2-1 0,-1 0-7 16,-12 18-5-16,19-19 17 0,-1-2-2 15,7 1 8-15,0-1-13 0,2-4 4 16,-2 10 8-16,6-13 20 0,0-2-2 16,0-2-8-16,0-2 7 0,24 4-26 15,5-8-28-15,-6 3-59 0,2-3-61 16,6 2-79-16,2-1-90 0,43-1-616 0,-36 0 473 16,3 0 25-16,1 0 195 15</inkml:trace>
  <inkml:trace contextRef="#ctx0" brushRef="#br1" timeOffset="38751.6537">29266 10917 1281 0,'0'0'51'0,"0"0"60"0,-18 19 259 15,18-3-187-15,-21-16-27 0,21 26-33 0,-31-8-32 16,12 0-25-16,-20 19-18 15,18-15-40-15,3-3 3 0,1-3-19 0,-3 4-46 16,5-4-75-16,-8 8-419 0,15-12 144 16,2-2 41-16,2-6 2 0,-4-1 60 15</inkml:trace>
  <inkml:trace contextRef="#ctx0" brushRef="#br1" timeOffset="38891.6251">28940 10879 1853 0,'18'0'144'16,"-18"0"-1"-16,19 21 38 0,-7-21-22 0,1 26-18 16,3-5-32-16,21 28 38 15,-16-24-94-15,2 3-20 0,2 3-20 0,-1 1-8 16,3 3-19-16,17 26-127 0,-22-30-5 16,-1-3-95-16,-4-4-134 0,-3-5-142 15,-1-6-34-15,5-1-258 0</inkml:trace>
  <inkml:trace contextRef="#ctx0" brushRef="#br1" timeOffset="39381.8249">29256 10324 1060 0,'0'-1'12'15,"0"0"11"-15,0 1 60 0,21 0 63 16,-21 0 66-16,18 27 266 0,11 10-280 16,-10-8-47-16,6 6-26 0,1 7 6 15,1 4-7-15,33 57 141 0,-33-44-144 16,4 4-13-16,-2 6 9 0,-4 4-41 15,18 75 40-15,-28-76-121 0,-5 1 31 0,-6-3-32 16,-4-8 26-16,0-6-1 0,-35 33 6 16,10-52-7-16,-4-6-30 0,-8-6-39 15,-2-4-51-15,-9-4-71 0,-47 9-221 16,52-16 178-16,1 1-39 0,7-3-88 16,8 4-136-16,-8 15-508 0,29-10 634 15</inkml:trace>
  <inkml:trace contextRef="#ctx0" brushRef="#br2" timeOffset="43441.5794">5809 10123 821 0,'10'-13'102'0,"0"1"36"0,5 0 60 15,-5 1 30-15,2 3 0 0,7-9 190 16,-15 13-274-16,4 1-62 0,-3 2-36 0,-3 1-13 15,4 0 8-15,-4 0 21 0,-2 18 32 16,0-18 22-16,0 36 17 0,-23-8-14 16,-10 47 132-16,8-26-145 0,3 6 12 15,1 2-18-15,0 6-7 0,3-2 10 16,-9 55 28-16,16-60-104 0,11-4-29 16,0-3-4-16,0-6 26 0,23 30 22 15,-23-41-19-15,27-2-25 0,-6-4 22 16,-5-3-48-16,1-3-62 0,18 7-215 0,-19-19 89 15,1-7-59-15,-5-1-83 16,3 0-170-16,-1-24-81 0,22-19-547 16</inkml:trace>
  <inkml:trace contextRef="#ctx0" brushRef="#br2" timeOffset="43965.765">6059 10394 1998 0,'-4'-4'36'16,"4"2"27"-16,-2-1 37 0,-1-6 109 0,3 4-132 16,0 2-28-16,0-2-13 0,0-1-20 15,0-5-3-15,19 7-16 0,-19-1 10 16,0 0 4-16,43-5-9 15,-28 7-8-15,-3 1-1 0,1 2 13 16,12-4-19-16,-15 4 11 0,0 0-4 16,1 0-6-16,-1 0 9 0,9 0-3 15,-11 0 1-15,0 16 4 0,-2-16-1 16,-4 15-1-16,-2-15 12 0,0 35-7 0,0-20-1 16,0-1-3-16,-24 1 15 15,24 1-8-15,-21 10 14 0,21-15-15 0,-19-2 1 16,19 0 0-16,0-4-14 0,-12 2 11 15,12-3-17-15,-6-3 16 0,6 2-8 16,0-3 7-16,0 1 1 0,0 2-1 16,0 1 18-16,0-1 11 0,16 0 21 15,-16 2 18-15,29 1-9 0,4 10 56 16,-12-4-79-16,-3 1-7 0,3 4-5 16,-4 1-25-16,-5 1 14 0,-4 22 16 15,-8-19-3-15,0-2-13 0,-24 0 0 16,3-2-4-16,-6-2-4 0,-33 9-55 15,31-16-24-15,-6-3-57 0,6-3-56 16,2-3-58-16,-6 0-519 0,33 0 316 0,0-24 15 16,0 24 83-16,0-26 109 0</inkml:trace>
  <inkml:trace contextRef="#ctx0" brushRef="#br2" timeOffset="44446.4786">6431 10519 1080 0,'6'-3'44'0,"-4"1"35"15,0 1 13-15,-2 1 44 0,0-2 173 16,2 2-118-16,0 0 6 0,-2 19-18 16,0-19 21-16,2 23-14 0,2 9 129 15,3-12-208-15,-5 1-20 0,2 0-31 0,4 0-21 16,11 18 3-16,-7-22-42 0,3 0 15 16,1-4 9-16,-1-1-20 0,32 8 42 15,-32-16-34-15,-1-1-3 16,7-3-75-16,-13 0 23 0,2-18-34 15,-5 18 5-15,-3-23 28 0,2-8-54 16,-2 17 61-16,2-1 2 0,-4-1 8 16,0 3 9-16,0 1 28 0,0-5-13 15,0 11-3-15,0 6-11 0,0-5 3 0,0 5 2 16,0 0 5-16,0 0 14 0,0 21 6 16,0-21 5-16,0 24 30 15,14-7 4-15,15 26 62 0,-29-18-60 0,31 5-4 16,-14 4-1-16,10 4 17 0,-2 4-13 15,26 42 94-15,-28-40-49 0,2-1 1 16,-7-3 29-16,-5-4-9 0,-3 23 92 16,-10-37-150-16,0-1 4 0,-31-6 41 15,13-7-28-15,-9-1 12 0,-33-7 102 16,27 0-140-16,-5-21-8 0,5 21-3 16,0-35-5-16,8 14 13 0,-16-21-57 15,33 22-13-15,8-3-72 0,0 0-68 0,0 0-120 16,27-22-591-16,-5 19 375 15,1-1-136-15,4-1 2 0,6 1-29 0,-2 0 141 16</inkml:trace>
  <inkml:trace contextRef="#ctx0" brushRef="#br2" timeOffset="44799.7548">6869 9932 631 0,'0'0'23'16,"0"0"28"-16,0 20 76 0,27-20 82 15,-2 13 325-15,-25 7-289 0,31-6-36 16,-9 3-46-16,-3 3 0 0,6 4-19 15,29 39 107-15,-23-26-131 0,4 6 0 16,-2 6 4-16,2 2-5 0,29 57 27 16,-37-55-118-16,-4-1-1 0,-7-1-10 15,-8-5 7-15,-5-3 4 0,-3 26 14 0,-36-40-37 16,14-2-18-16,-5-5-59 0,0-3-58 16,-31 3-292-16,31-15 154 0,4-3-64 15,3-1-132-15,5-3-66 0,15 0-22 16</inkml:trace>
  <inkml:trace contextRef="#ctx0" brushRef="#br2" timeOffset="45659.0456">13143 10090 841 0,'12'-6'36'15,"1"0"25"-15,-5 1 43 0,2 0 22 16,-4 0-18-16,1 0 66 0,-5 4-77 16,0 1 14-16,-2 0 30 0,0 0 31 15,0 24-14-15,-19 8 116 0,19-10-166 16,-25 3-21-16,25 5 1 0,-33 4-4 15,-2 43 89-15,19-38-97 0,1 5 20 0,5-3-33 16,-1 3 1-16,11-3 5 0,-10 31 25 16,10-37-63-16,0-1-17 0,0-5 12 15,29-1-14-15,-2 20 2 0,-11-26-23 16,-1-3-2-16,1-2 12 0,1-3-35 16,-1-3-42-16,22 2-285 0,-22-10 77 15,-1-3-127-15,3 0-130 0,1 0-41 16,2-25 25-16</inkml:trace>
  <inkml:trace contextRef="#ctx0" brushRef="#br2" timeOffset="46112.0874">13314 10290 1799 0,'23'0'134'0,"-23"0"-16"15,23 0 20-15,-23 0-36 0,29 0 5 16,-13 0-43-16,19 0 19 0,-14 0-63 0,0 0-1 16,-5 0-1-16,-1-12-5 15,-1 12-15-15,9 0-19 0,-15 0 4 0,-6 0 5 16,0 0-15-16,3 0 7 0,-1 0-23 16,-2 20 52-16,-2-20-6 0,0 0 5 15,0 22 0-15,0-22-11 0,-27 20 10 16,4 2-10-16,23-10 8 0,-27-1 2 15,27 0 1-15,-23 0 4 0,5 0 3 16,18-3-13-16,-15-2 2 0,15 2-14 16,-10-4-1-16,2 3-3 15,2 7 25-15,6-5 6 16,0-5-1-16,0 3 13 0,22 0 22 16,7 11 69-16,-29-9-65 0,31 3-21 15,-16 0-3-15,1 0-27 0,1 3 4 0,6 16-3 16,-23-15 22-16,8 1-4 0,-8-1-6 15,0 0 16-15,0-2-12 0,-31 11-3 16,31-13-52-16,-37-3-62 0,14-2-58 16,0-1-100-16,-20-2-445 0,28-4 245 15,1 0 4-15,14 0 50 0,-15-18 107 16</inkml:trace>
  <inkml:trace contextRef="#ctx0" brushRef="#br2" timeOffset="46607.6152">13651 10511 936 0,'9'0'136'16,"-5"28"43"-16,0-28 82 0,4 19 30 15,-2-19 1-15,-2 28-25 0,5 5 148 16,-7-16-251-16,-2 0-45 0,0-1-36 16,0 2-7-16,4 16-14 0,-4-19-40 15,2-2-19-15,2 0 4 16,15 13 42-16,-11-21-34 0,-2 0 1 15,2-3-7-15,9-1-6 0,-7-1-10 0,-1 0-18 16,-3 0-19-16,2-27-8 16,0 27-17-16,7-42-87 0,-7 26 80 0,-4-1 7 15,-4 1 16-15,2 1-2 0,-2-10-12 16,0 16 47-16,0 1 7 0,0 8-7 16,0-6-34-16,0 6 49 15,0 0 4-15,0 20 2 0,0 3 6 16,0-8 9-16,0 4 12 0,0 4 22 15,25 4 7-15,6 40 65 0,-8-26-67 16,0 7-11-16,3 4-7 0,1 7 11 16,2 2-24-16,21 56 92 0,-32-60-34 15,-7-8 26-15,-3-5 4 0,-8-7 11 16,0-8 8-16,-50 6 246 0,26-26-219 0,-1-2 17 16,-8-7-92-16,0 0 28 0,-31-24-1 15,35-14-90-15,-4 12-22 0,8-1-8 16,0-6 36-16,8 1-43 0,-9-32-148 15,17 34 30-15,3 0-55 0,6 1-64 16,0 3-42-16,29-38-920 16,4 42 644-16,8-25-619 0,-18 26 713 15</inkml:trace>
  <inkml:trace contextRef="#ctx0" brushRef="#br2" timeOffset="46930.6442">14015 10107 442 0,'-2'0'46'0,"2"0"71"0,0 0 66 15,0 0 78-15,21 21 260 0,-21-5-290 16,22-16-45-16,-22 29-24 0,29-10-25 15,-8 3-7-15,18 28 132 0,-16-20-140 0,4 4 3 16,-2 3-6-16,8 5-8 0,25 40 68 16,-34-36-127-16,1-3-8 0,-4 2-15 15,-5-1 15-15,-7-4-20 0,-7 28 16 16,-2-36-29-16,0-5-12 0,-21-1-1 16,0-5 21-16,5-4-62 0,-17 9-193 15,16-17-40-15,1-1-91 0,3-5-189 16,13-3-75-16,-14 0-496 0</inkml:trace>
  <inkml:trace contextRef="#ctx0" brushRef="#br2" timeOffset="47729.4423">19708 10200 905 0,'8'-4'26'0,"-8"1"-8"16,4 2 59-16,-4 1 377 16,-27 24-2-16,27 4-266 0,-26-7-42 15,13 4-35-15,-22 34 90 16,21-28-109-16,-5 2-9 0,2 3-11 0,7-1-6 16,-6 0-13-16,1 35 41 0,11-35-55 15,0-2-23-15,4 0-4 0,0-4 2 16,0 2 8-16,20 24-1 0,-5-28-17 15,-15 1-4-15,35-3 15 0,-20-2-20 16,24 19-69-16,-25-25-32 0,5-2-42 16,4-1-83-16,-3-7-140 0,-5-3-167 15,24-4-562-15,-24-19 743 0</inkml:trace>
  <inkml:trace contextRef="#ctx0" brushRef="#br2" timeOffset="48280.3435">19896 10475 1679 0,'0'0'86'0,"0"0"50"0,0 0 39 0,0 0 154 16,0 0-222-16,0 0-21 0,15 0-9 15,-15 0 3-15,18-14 7 0,3 14-63 16,-21 0-7-16,27-11-12 0,-13 11 0 16,5 0-2-16,12-10-24 0,-19 10 13 15,-2 0-19-15,3 0-8 0,-3 0-23 16,-2 0-9-16,1 0-34 0,-5 17 70 15,0-17 16-15,-4 16 10 0,0-16-4 16,-21 17 27-16,21 1-13 0,-27-7 6 0,27 0-15 16,-26 0 10-16,7-2-1 0,5 10 6 15,-9-10-4-15,10 2-6 0,5-4-8 16,8 1 8-16,-14-1-9 0,5 6 10 16,5-8-7-16,4 0 1 0,0 0 14 15,0 0-4-15,0 6 39 0,0-5-27 16,23 2 23-16,-23 1 13 0,27 0-15 15,-6 4 8-15,16 12-5 0,-15-9-27 16,-1-3-7-16,-6 2-7 0,-3-1 11 16,-12 1-1-16,6 13 57 0,-6-17-54 15,0 2 19-15,-31 1-17 0,31-2-15 0,-56 8 9 16,34-12-31-16,-3-4-29 0,2 3-40 16,0-4-56-16,5-2-51 0,-1 1-521 15,11-2 204-15,8 0-33 0,0 0 136 16</inkml:trace>
  <inkml:trace contextRef="#ctx0" brushRef="#br2" timeOffset="48749.5462">20241 10733 1027 0,'2'16'113'0,"-2"-16"94"15,0 19 79-15,4-19 29 16,-4 33 202-16,0-17-327 0,0-2-34 15,0 2-44-15,0-1-18 0,0 1-29 0,-22 16 16 16,22-17-57-16,0 0-7 0,0-2 9 16,22-1-13-16,-22-1 7 0,46 4-2 15,-46-10-12-15,27-4 12 0,-11-1-22 16,-1 0 14-16,12 0-94 0,-15-27 5 16,-2 27-21-16,-1-27 2 0,-1 14 1 15,2-29-83-15,-10 29 153 16,0 2 18-16,0-7-3 0,0 9 14 15,-18 9-15-15,18-9 2 0,0 9-4 0,0 0-8 16,0 0 27-16,0 0 13 16,0 0 12-16,0 30 8 0,0-30 15 0,22 56 79 15,-22-28-66-15,27 4-9 0,-12 8 0 16,1 3-21-16,3 4-1 0,12 56 11 16,-19-52-20-16,-1 1 21 0,-3-5 12 15,-8-6 18-15,0-6 9 0,-35 15 45 16,16-32-49-16,-4-4-5 0,-8-8 32 15,-8-6-33-15,-21 0-3 0,29-28-79 16,4 11 16-16,0-4-74 0,5-4-34 16,9-1-121-16,3-28-531 0,2 23 213 0,8-2-91 15,0-2-10-15,0 2 92 0</inkml:trace>
  <inkml:trace contextRef="#ctx0" brushRef="#br2" timeOffset="49055.4026">20489 10217 673 0,'23'20'154'0,"4"4"27"0,-8-10 73 16,1 1 15-16,-1 5 1 0,26 26 110 16,-26-19-255-16,4 3-21 0,-1 4 13 15,-1 7 24-15,2 1-4 0,18 49 115 16,-24-44-183-16,-3 2-22 0,1 0-11 16,-11 0-3-16,0 39 20 0,-4-49-35 0,0-2-17 15,-31-2 13-15,8-7-27 16,4-5-38-16,-26 6-242 0,24-18-2 0,3-8-197 15,-1-3-109-15,5 0-51 0,14-27 128 16</inkml:trace>
  <inkml:trace contextRef="#ctx0" brushRef="#br2" timeOffset="49991.6307">25661 10317 1019 0,'4'0'51'0,"-4"0"39"16,9 0 66-16,-7 0 41 0,0 0-5 0,0 0 147 16,-2 0-207-16,0 0-4 15,0 29 16-15,0-29-1 0,0 34 10 0,-31 16 146 16,0-20-149-16,10 0 0 0,0 3 12 16,-1-1-3-16,-15 36 134 0,26-36-194 15,1 0 4-15,4 2-48 0,6-2-15 16,0-2 0-16,0 26-22 0,0-31 8 15,18 0-25-15,-18-3 20 0,27 0-13 16,-27-4-46-16,50 17-281 0,-32-22 47 16,1-5-80-16,2 1-7 0,-1-4-76 15,20-5-597-15,-22 0 515 0,3-22 42 0,-5 22 178 16</inkml:trace>
  <inkml:trace contextRef="#ctx0" brushRef="#br2" timeOffset="50454.2574">25785 10514 1860 0,'0'-3'65'15,"0"0"62"-15,0 2 35 0,0-2 26 16,0 1-49-16,19 2 31 0,-19-1-127 16,0 1-7-16,18 0-16 0,-18 0 2 15,29 0 12-15,-18 0-25 16,1 0-17-16,3 0 8 0,-3 18 0 0,0-18-1 15,13 19-4-15,-12-19 0 0,-5 13-1 0,-2-13-4 16,0 14-5-16,1-5-12 0,-3 4-21 16,-4-6 28-16,0 0 13 0,0 0 9 15,0 0-3-15,-27 7 25 0,27-7-2 16,-23 1-9-16,23 1 3 0,-27-1-3 16,13-1-5-16,-11 8 9 0,12-7-11 15,3-2-9-15,2-1 2 0,2 0 5 16,6-1-8-16,-4 3 16 0,-1-4-16 15,5 0 5-15,0-1-2 0,-2 0 9 16,2 5 26-16,0-3-12 0,0 1 12 16,0 0 17-16,0 0 8 0,27 4 0 15,0 9 33-15,-10-7-63 0,-3 2-17 0,5 2-18 16,-3 2 12-16,-3 2-1 0,-3 21 45 16,0-21-26-16,-10 1 10 0,0-2-18 15,0-1 23-15,-20-1-14 0,-5 10 10 16,25-15-50-16,-35-3-20 0,20-1-61 15,-3-2-74-15,-13 0-331 0,20-5 178 16,-1 0-128-16,4 0-62 0,8 0-52 16,-9-23 117-16</inkml:trace>
  <inkml:trace contextRef="#ctx0" brushRef="#br2" timeOffset="50921.609">26091 10834 1063 0,'13'0'61'15,"-9"0"85"-15,-4 0 68 0,2 0 50 16,-2 19-5-16,2-19-46 0,0 16 161 16,-2 7-204-16,0-9-13 0,0 1-38 15,0 2-32-15,-19 16-24 0,19-15-57 16,0 1-4-16,0-1 9 0,0-3 11 16,0 2-6-16,25 8-17 0,-25-14-13 0,23-4 7 15,-23-1 21-15,23-3-23 16,-3 1-33-16,-20-4 0 0,13 0-2 15,-13-28-9-15,10 28-21 0,-10-26-4 0,10-8-13 16,-10 19 71-16,0 2 14 0,0 0 0 16,0 2-5-16,0 1 9 0,0 1-25 15,0 9 9-15,0 0-1 0,0 0 0 16,0 0 8-16,0 19 13 0,0-19 12 16,0 28 11-16,0-8 14 0,23 4-2 0,-23 5 15 15,25 40 81-15,-25-28-52 16,21 2-16-16,-9 5-16 0,-2 2-11 0,-10 5-9 15,23 46 13-15,-23-51-26 0,0-6 1 16,0 1 34-16,-27-9 42 0,-16 14 131 16,16-33-131-16,-8-7-17 0,-2-7-21 15,-3-3-1-15,-1 0-15 0,-38-55 33 16,48 32-39-16,4-4 32 0,5-2-20 16,7 1 10-16,9 1-8 0,6-20-104 15,23 22-93-15,-23 2-121 0,41 5-98 16,-10-1-55-16,39-15-695 0,-28 17 502 0,-1-1 23 15,7 2 193-15</inkml:trace>
  <inkml:trace contextRef="#ctx0" brushRef="#br2" timeOffset="51276.3363">26472 10375 481 0,'0'0'20'0,"12"23"20"16,-12-23 83-16,0 19 59 0,16-19 87 15,-3 40 331-15,-5-21-332 16,5 5-59-16,-3 1-51 0,6 5 7 0,18 38 85 15,-14-28-127-15,1 5-6 0,-3 5-5 16,-1 3-19-16,0 7-24 0,-3 50 22 16,-12-55-59-1,-2-2-4-15,0-6-21 0,-31-2 9 0,31-6 3 0,-68 22 6 16,41-37-51-16,-2-6-62 0,0-4-84 16,-2-4-103-16,-21-5-519 0,32-5 284 0,3 0 6 15,7 0 32-15,10-17 104 16</inkml:trace>
  <inkml:trace contextRef="#ctx0" brushRef="#br2" timeOffset="52071.8163">30244 10536 619 0,'0'0'0'15,"0"19"87"-15,0-19 9 0,0 19 53 0,0-19 62 16,0 25-13-16,-27-6 20 0,0 28 116 15,7-19-209-15,3 3-22 0,-4 2-14 16,3 3 5-16,-17 38 74 0,18-36-102 16,5 4-4-16,-1-3 12 0,5 1-7 15,2 1 12-15,-7 33 55 0,13-35-81 16,0-4-7-16,0-3-14 0,0 1-9 16,27-3-3-16,2 24-5 0,-14-28-19 15,-1-5-47-15,5-2-24 0,-1-5-50 16,26 6-236-16,-24-16 94 0,3-3-143 15,2-1-67-15,2 0-35 0,0-28 66 0</inkml:trace>
  <inkml:trace contextRef="#ctx0" brushRef="#br2" timeOffset="52575.114">30548 10846 1953 0,'0'0'157'0,"0"0"-13"16,0 0 22-16,0 0-28 0,0 0-17 16,0 0-17-16,23 0 77 0,4 0-108 15,-27 0-30-15,31 0-11 0,-15 0-17 0,23 0-4 16,-20 0-8-16,0 0 2 0,-3 0 7 16,1 0-10-16,-1 0 8 0,9 0-29 15,-15 0 5-15,-4 0-31 0,1 0-5 16,-3 0-2-16,-2 0-12 0,-2 0-30 15,0 0 51-15,0 0 29 0,0 0 8 16,-17 0 5-16,1 18-1 0,16-18-2 16,-27 0-3-16,12 20 6 0,1-20 0 15,2 16 1-15,-11 0 3 0,15-16-7 16,1 14 2-16,1-6 8 0,2-3-7 16,4 1 4-16,-2 3 3 0,-4-6-6 0,6 0 5 15,0 3 3-15,0 0 23 0,20 11 77 16,-20-6-28-16,27 4-2 15,-6 4-13-15,4 1-3 0,2-2-12 0,20 26 20 16,-26-20-53-16,0 0-16 0,-9-4 6 16,-12 0 15-16,0 3 26 0,0 17 40 15,-27-22-45-15,4-2-30 0,-6-3-1 16,0-1 6-16,-33 2 1 0,34-8-11 16,-3-3-13-16,6-1 9 0,8-1-15 15,1-1-41-15,-3 0-209 0,11 0 38 16,8 0-100-16,0 0-181 0,0 0-119 15,27 0-49-15</inkml:trace>
  <inkml:trace contextRef="#ctx0" brushRef="#br2" timeOffset="52776.1452">31259 10958 1071 0,'6'0'10'16,"-4"0"86"-16,-2 0 81 0,0 27 326 15,-27 4-281-15,27-11-32 0,-39 2-43 16,16 1-11-16,-28 28 50 0,26-26-128 16,-2 1-19-16,-2-2-24 0,6 3-8 0,1-4-37 15,-16 16-175-15,24-24-11 0,-1-1-189 16,5-3-107-16,0-8-74 0,2-3 86 16</inkml:trace>
  <inkml:trace contextRef="#ctx0" brushRef="#br2" timeOffset="52943.9196">30928 10953 1823 0,'0'25'61'0,"13"-25"41"0,-7 30 34 16,2-12 10-16,13 25 101 0,-11-19-157 0,0 2-24 16,3 2-30-16,-1 0-4 0,3 0-21 15,10 26-99-15,-15-30-34 16,0-2-93-16,-2-3-130 0,-1-8-136 0,1 2-500 15,-4-13 669-15</inkml:trace>
  <inkml:trace contextRef="#ctx0" brushRef="#br2" timeOffset="53717.8443">30994 10897 1000 0,'0'0'25'0,"13"0"53"15,-13 0 84-15,0 0 65 0,0 19 31 16,6 0 151-16,-6-19-287 0,0 25-14 16,0-9-16-16,-19 4 6 0,19 0 4 15,-18 22 58-15,18-20-97 0,0 1-27 16,-13 2 6-16,13-2-14 0,0 2 2 15,0 16 10-15,0-22-26 0,0-2 3 16,25-3 3-16,-25-5 6 0,17 4-1 16,-17-11-9-16,14-1-23 0,-1-1 21 15,-5 0-8-15,6-20-18 0,15-8-20 16,-14 9-23-16,1-1 11 0,1-2-12 0,-3 0 18 16,11-21-11-16,-17 23 34 0,-1 4-5 15,-3-2 18-15,-4 1-14 0,2 3 13 16,-2-7-14-16,0 14 11 0,0 1-2 15,-19 0 4-15,19 2-12 0,0 4 0 16,0-1 0-16,0 1 13 0,-12 0 1 16,12 0-13-16,0 0 7 0,-11 20 16 15,1-20 4-15,10 20 5 0,-4-7 19 16,4 3 24-16,-4 2 20 0,2 32 109 0,0-19-92 16,2 5 46-16,0 4 15 15,0 6 27-15,0 2 36 0,0 61 79 0,25-48-198 16,-25 2-50-16,0 4-26 0,0-3 26 15,0 61-15-15,0-71 1 0,-21-4-36 16,-2-4 27-16,-6-10 58 0,-2-8-12 16,-43 8 39-16,34-28-91 0,-3-6 8 15,0-2-5-15,1-21 26 0,-36-26 14 16,45 19-56-16,6-3-23 0,6-6 7 16,7-2 17-16,7-1-15 0,7-33 4 15,25 35-5-15,-2 2 10 0,6 0-29 0,2 4-27 16,6 4-43-16,46-17-142 0,-38 26-2 15,-1 2-99-15,-1 2-115 16,-2 1-23-16,30-8-442 0,-40 12 409 0,-2-2-8 16,-7 2 7-16,1-1 99 0</inkml:trace>
  <inkml:trace contextRef="#ctx0" brushRef="#br2" timeOffset="54110.1512">31548 10464 762 0,'0'0'74'16,"0"22"75"-16,0-7 99 0,0 1 71 16,25 22 247-16,-25-12-357 0,29 5-36 15,-8 4-26-15,4 7 16 0,28 52 119 16,-22-38-155-16,-2 5-1 0,2 6-28 0,-6 2-10 16,-4 1-12-16,-3 59-5 15,-18-71-57-15,0-4 17 0,-41-10 19 0,6-9 0 16,-8-6 17-16,-59 5-44 0,46-20-27 15,3-2-18-15,-3-5-37 0,8 0-83 16,-28 7-411-16,49-6 210 0,4 5-77 16,9-4-102-16,3 3-62 0,11 0 20 15</inkml:trace>
  <inkml:trace contextRef="#ctx0" brushRef="#br3" timeOffset="63797.5444">8601 10428 895 0,'21'-11'195'0,"-21"5"-18"0,0 2 80 0,19-3-21 16,-19 1 5-16,0 5-9 16,12-6 245-16,-2 7-245 0,3 0 86 15,-3 21 146-15,0-21-228 16,1 28 14-16,-1-9-30 0,2 5-39 15,-3 5-24-15,13 31 26 0,-11-27-102 0,-3-1-32 16,-2-3-20-16,3 1-21 16,5 17 4-16,-8-25-20 0,0-1 8 15,-4-5-53-15,9 16-299 16,-7-26 159-16,-2 0-109 0,-2-5-57 0,0-1-625 16,0 0 436-16,0 0-61 0,0-24 77 15,0 24-11-15</inkml:trace>
  <inkml:trace contextRef="#ctx0" brushRef="#br3" timeOffset="63960.9177">8911 10522 1252 0,'17'-4'288'0,"-3"-3"329"0,-14 7-332 15,0 0-37-15,7 0 10 0,-7 0 40 16,0 0 360-16,-23 22-390 0,4-22-50 16,-59 45 41-16,45-32-229 0,-5-3 0 15,-5 0-8-15,-2 2-36 16,-36 0-19-16,44-12-85 0,6 8-147 0,4-8-172 15,-33 3-2735 1,56-3 2760-16</inkml:trace>
  <inkml:trace contextRef="#ctx0" brushRef="#br3" timeOffset="64939.8068">15536 10547 2061 0,'0'-1'104'0,"0"1"33"0,0 0 38 15,0 0 0-15,0 0 22 0,0 0 363 16,0 21-232-16,0-21-7 0,0 29-64 0,0-12-16 16,21 6-87-16,-8 26 44 0,-13-24-160 15,20 1 10-15,-7 0-40 16,1 0 35-16,11 19-7 0,-25-27 5 0,19 1-102 16,-13-4-28-16,0-2 14 0,-6-5-153 15,8 3-345-15,-8-11 111 0,0 0-79 16,0 0-120-16,0 0-109 0,0-20 68 15,-20-8-133-15</inkml:trace>
  <inkml:trace contextRef="#ctx0" brushRef="#br3" timeOffset="65095.748">15665 10692 1558 0,'18'-5'150'0,"-18"5"629"16,11 0-501-16,-11 0-8 0,0 0 47 15,0 0-13-15,-29 17 187 0,-7-17-361 0,14 0-48 16,-7 13-71-16,4-13 41 0,-8 0-32 15,-25 11-6-15,31-11-45 0,2 0-67 16,1 0-96-16,3 0-118 0,0 0-115 16,1 0-553-16,11 0 354 0,3 0-5 15,6 0 93-15,0 0 123 0</inkml:trace>
  <inkml:trace contextRef="#ctx0" brushRef="#br3" timeOffset="65869.0326">21469 10685 1671 0,'0'-15'163'0,"0"5"81"0,0-1 84 16,0 0 1-16,0-1 198 0,0 9-383 16,0 3-80-16,0 0-36 0,0 0 5 15,0 0 56-15,0 23 188 0,0 9-124 16,0-10-29-16,19 3-57 0,-19 2-27 15,0 2-5-15,0 32 12 0,0-34-37 0,0 1-26 16,0-1 0-16,0-4 22 0,0 18-103 16,0-25-36-16,0-4-121 0,0-2-36 15,0-1-39-15,-15-5-94 0,15-4-759 16,0 0 552-16,0-20 107 0,19 20 242 16</inkml:trace>
  <inkml:trace contextRef="#ctx0" brushRef="#br3" timeOffset="66070.9338">21663 10779 1613 0,'7'0'82'0,"-1"0"283"0,-6 0-73 16,0 20 12-16,0-20 35 0,-23 0 17 0,23 20-1 15,-54-6 201-15,23-14-354 0,-2 13-78 16,-6-13-64-16,0 0-3 0,-34 6-86 16,36-6-18-16,6 0-87 0,4 0-112 15,0 0-141-15,5-21-113 0,-1 7-802 16,15 14 596-16,8-14 86 0,0 14 188 15</inkml:trace>
  <inkml:trace contextRef="#ctx0" brushRef="#br3" timeOffset="67134.251">26982 10675 1434 0,'0'-6'87'0,"0"0"85"0,0-4 373 15,0 5-277-15,0 1-38 16,0 2-45-16,0 1-27 0,0 1-41 0,0 0 251 16,0 0-117-16,0 26 71 0,0-26-64 15,0 29-28-15,0 10 9 0,0-19-189 16,0 4-38-16,0-2 16 0,0 2 14 16,0 1 5-16,23 19-16 0,-23-20-35 15,0-3 1-15,18-3 15 0,-18-1-41 16,0-3-12-16,0 6-393 0,11-12 97 15,-11-6-96-15,0-1 3 0,0-1-147 16,0 0-734-16,0 0 691 0,0-28 166 0,0 28 215 16</inkml:trace>
  <inkml:trace contextRef="#ctx0" brushRef="#br3" timeOffset="67233.3275">27179 10812 1667 0,'8'-1'204'0,"-4"1"-29"16,-2 0 47-16,-2 0-33 0,0 0 28 15,0 0-11-15,-27 0 130 0,-2 0-235 16,2 0-32-16,-2 0-25 0,0 0-14 0,-4 0-8 16,-31-18-54-16,31 18-90 15,6-17-103-15,2 17-149 0,3 0-249 0,-13-13-753 16,22 2 880-16</inkml:trace>
  <inkml:trace contextRef="#ctx0" brushRef="#br3" timeOffset="73261.9902">5281 9474 2223 0,'0'0'221'0,"0"0"19"0,0 0 92 16,0 0 33-16,0 0 47 0,0 0 352 16,0 0-504-16,0 0-113 0,0 0-89 15,0 0-11-15,0 0-25 0,0 0 52 16,0 0-61-16,0 0-11 0,0 0-31 16,0 25 3-16,0 1 12 0,0-7 56 15,0 4-29-15,0 0-1 0,19 1-30 0,-19 0-12 16,0 22 61-16,0-24 1 0,0-4-37 15,0-2-35-15,0-1 55 0,0 6-107 16,0-15 49-16,0 1-32 0,0-3 27 16,0-2 9-16,19-2-10 0,-7 0-157 15,-12 0 18-15,21 0-77 0,-7 0-86 16,3-17-39-16,-1 17-57 0,26-17-603 16,-20 0 487-16,3 5 64 0,-2-3 102 15,-4 2 125-15</inkml:trace>
  <inkml:trace contextRef="#ctx0" brushRef="#br3" timeOffset="73493.9798">5416 9431 2345 0,'0'-9'138'16,"0"6"89"-16,0 1-19 16,0 2-35-16,0 0 45 0,14 26 70 15,-14-26-7-15,0 35 4 0,21 18 168 16,-4-20-281-16,-9 8-111 0,-8-2-30 15,16 4-37-15,-1 46 23 0,-1-4 14 16,1-14 17-16,-7-40-23 16,0 0-5-16,1-4-38 0,-1 0-69 0,0-7-54 15,4 14-471-15,-5-20 138 0,-3-2-118 16,0-6-191-16,0-4-99 0,-2-2 188 16</inkml:trace>
  <inkml:trace contextRef="#ctx0" brushRef="#br3" timeOffset="74661.7747">12434 9863 1697 0,'0'1'68'0,"0"0"75"0,0-1 67 16,0 1 65-16,0-1 243 0,0 0-289 15,0 0-25-15,0 0-25 0,0 0-33 16,0 0-36-16,16 0 48 0,-16 0-105 16,15 0 4-16,-15 0-39 0,25 0-6 15,-11 0-9-15,23-15-13 0,-14 15-4 16,-2 0 5-16,-1 0-5 0,3 0 18 16,12 0 43-16,-16 0-44 0,-7 0-27 15,1 0-15-15,-7 0 14 0,4 0-10 16,-2 0-6-16,-1 0 8 0,-7 0 23 0,0 17 6 15,0-17 6-15,0 15 1 16,0 3 20-16,-23-6-12 0,23-3-4 0,-19 0-8 16,19 2 0-16,-20 5-22 0,20-8 10 15,-13-3 20-15,13 2-5 0,-8-4-9 16,8 0 7-16,0 3-7 0,0-4 3 16,0 0-10-16,0 2 8 0,0-1-1 15,0 2 23-15,25 4-31 0,-25-3 26 16,29 1 23-16,-15 0 14 0,-14 5 14 15,41 10 9-15,-26-7-26 0,-5 0-29 16,-1 1 10-16,-9 2-5 0,8 2 10 0,-8 19 58 16,-23-21-50-16,2 1-12 15,-1-2-22-15,-11-2 33 0,-3-1-42 16,-40-3-44-16,37-7-138 0,6-4-61 0,2 0-103 16,4 0-76-16,-4-19-691 0,25 19 447 15,6-17 43-15,0 17 192 0</inkml:trace>
  <inkml:trace contextRef="#ctx0" brushRef="#br3" timeOffset="75714.4386">18995 9913 2263 0,'-15'-3'113'15,"15"1"74"-15,0-1 98 0,0 1 42 16,0-1 336-16,0 2-403 0,0-1-66 15,0 0-97-15,0 1-20 0,0 1-70 16,19-5 59-16,-19 2-68 0,27 3 27 16,-11-1-20-16,3 0-54 0,4 0 67 15,16 1-68-15,-20 0 61 0,-1 0-46 16,-5 0 45-16,1 0-19 0,-2 16-32 16,-12-16 7-16,7 14 39 0,-7-14-8 15,0 17 19-15,0-7-12 0,0 15-27 16,0-12 8-16,-23 2 29 0,23 3 0 0,-23-1-3 15,9 1-23-15,-13 12-15 0,14-14 1 16,3-1 40-16,-2 1-39 0,3-7 17 16,3 12 29-16,6-14-34 0,0 2 28 15,0 0-20-15,0-2-15 0,0-2 29 16,19 7-6-16,-19-7 20 0,18 2 8 16,1-3-36-16,2 2-45 0,-3-2-32 15,32-3-292-15,-23-1 79 0,4 0-82 16,0 0-31-16,-4 0-113 0,28 0-623 15,-28 0 617-15,-6 0 172 0</inkml:trace>
  <inkml:trace contextRef="#ctx0" brushRef="#br3" timeOffset="76499.7171">25157 10011 2221 0,'0'-1'35'0,"0"1"32"16,0 0 26-16,0 0 27 0,0 0 141 15,0 0-93-15,16 0 32 0,-16 23-9 16,0-23 17-16,15 27-23 0,3 17 110 15,-18-18-163-15,19 2-18 0,-9 6-31 16,-3-6 21-16,9 38-73 0,-8-35-31 16,-6-2-30-16,1-1 38 0,-3-3-52 15,0-4-66-15,0 17-444 0,0-23 117 16,0-5-118-16,0-3-207 0,-19-4-46 0,19-3 170 16</inkml:trace>
  <inkml:trace contextRef="#ctx0" brushRef="#br3" timeOffset="77485.1079">29754 10060 752 0,'0'0'83'16,"0"-2"59"-16,0 2 55 0,0-1 24 15,0 1 166-15,0-1-239 0,0 0-31 16,0 1-43-16,0 0-28 0,0 0-21 16,0 0 2-16,0 0-6 0,-21 0 0 15,21 0 6-15,-26 19 6 0,9-19 11 16,-16 28 60-16,12-16-46 0,3 4-13 15,-3 0-3-15,2 3 13 0,-18 23 39 0,23-20-53 16,3-1 4-16,3 2-6 0,-2-3 7 16,6-1-3-16,4 15 39 0,0-18-57 15,0-3 1-15,20 2-5 0,-20-2-6 16,31 1 3-16,19 8-2 0,-19-14-7 16,2-1 12-16,2-3 2 0,-2-2 7 15,31-2 16-15,-37 0-6 0,0-23-10 16,-6 23-9-16,-5-30 17 0,-5 9-36 15,-5-31-9-15,-6 21-6 0,0-3 9 16,-29-2 0-16,6 0-10 0,-2 2-9 16,-24-23-13-16,28 33-30 0,-4 5-94 0,9 6-142 15,3 5-209-15,-1 1-828 0,14 7 795 16</inkml:trace>
  <inkml:trace contextRef="#ctx0" brushRef="#br3" timeOffset="81787.7005">5310 7194 1203 0,'0'0'69'16,"2"-16"71"-16,1 5 325 0,-3 11-223 0,0-11-14 15,0 11-7-15,2 0-1 16,-2-7 197-16,0 7-210 0,0 0 4 0,0 0-1 16,0-6 13-16,0 6-55 0,0 0 66 15,0 0-203-15,0 0-5 0,0 0-50 16,0 0 14-16,0 0-1 0,33 29 62 15,-13-12-14-15,7 4 13 0,6 7-11 16,9 4 4-16,49 38 65 0,-44-33-86 16,5 1 2-16,-5 1-16 0,5-2-8 15,-6-1-12-15,34 26 34 0,-41-35-35 16,-5 0-36-16,-3-6-69 0,-7-3-80 16,-3-3-116-16,6 4-531 0,-23-15 231 0,-4-3-150 15,0-1-2-15,-29 0 116 16</inkml:trace>
  <inkml:trace contextRef="#ctx0" brushRef="#br3" timeOffset="82739.912">5244 7156 2124 0,'-4'-7'114'0,"4"4"-13"16,0 2 14-16,0-1-44 0,0 2-18 0,0 0 26 16,17 0-26-16,-17 20 1 0,0-20-12 15,22 27-7-15,-7-8-7 0,10 22 12 16,-11-16-31-16,-1 1 1 0,-3 0-5 16,2-2-7-16,-3 0 15 0,3 12-6 15,-8-16-4-15,-4-8 1 0,4-3 4 16,-4-2 6-16,0 1 114 0,0-8-22 15,0 0-2-15,0 0-20 0,0 0-55 16,-18 0-20-16,18-26 2 0,-25 0-11 0,25 10 10 16,-19-1 6-16,7-6 10 0,-7-29 42 15,11 24-33-15,-2-1-4 16,-1-3 11-16,3 2 36 0,0 1 11 0,-3-17 98 31,9 29-128-31,-2 0-68 0,4 6 10 0,0 3-38 0,0 5 10 0,19 3-6 16,8 0 40-16,-27 0 1 0,35 0 13 15,-19 0-12-15,32 22-12 0,-25-22 16 16,-3 20 9-16,3-20 25 0,0 14 19 16,-3-14-19-16,22 12 30 0,-26-4-42 15,3-8 17-15,-7 0 19 0,1 0-40 16,7 0 32-16,-13 0-51 0,1-21 33 0,-2 21-46 16,-2 0-13-16,2 0 25 0,-1 0-6 15,-3-11 20-15,0 11-70 0,-2 0 21 16,0 0 2-16,0 0 5 0,0 0 3 15,0 19-21-15,0-19 9 0,0 23 3 16,0-6 43-16,0 26 46 0,0-20-53 16,0 3-13-16,-23 1-21 0,23 0 30 15,-19-5 18-15,1 18-24 0,5-22-21 16,3-1 9-16,-2-5 25 0,-1-2 16 16,1-3-22-16,-9 1 33 0,13-4-35 15,0-3 21-15,-1-1-26 0,1 0-38 0,2 0-33 16,2 0 17-16,2 0 39 0,-2-23-36 15,1 23-7-15,1-15 14 0,2-2 0 16,-2 17 9-16,2-15 4 0,-2 3 15 16,2 3-23-16,-4 1 52 0,2-10-47 15,-2 8 23-15,-4 0 6 0,1-3-13 16,-1 1 17-16,-10-17-53 0,1 15 61 16,5-2-10-16,-3 0 6 0,1 2-4 15,-1 3-14-15,-5-8 4 0,11 11 11 16,5 2-6-16,0 5-13 0,2-3 26 15,2 2-34-15,0-1-33 0,0 3 38 0,0-2 10 16,19 2 36-16,-19 0-53 0,41 0 26 16,-22 0-6-16,-3 0 3 0,5 0 1 15,-3 0-9-15,-3 15 7 0,18-15 20 16,-21 0-13-16,3 0 18 0,-5 0-8 16,-2 0 13-16,5 0 4 0,-13 0-9 15,0 0-43-15,0 0-15 0,0 0-92 16,0 0-50-16,-25 0-281 0,25 0 262 15,-23 0 23-15,23-17 47 0,-25 17 30 16,11 0 5-16,-7 0-46 0,21 0 48 16,-10 0-35-16,10 0-91 0,0 0-118 15,0-16-538-15,0 16 487 0,23 0 138 0</inkml:trace>
  <inkml:trace contextRef="#ctx0" brushRef="#br3" timeOffset="84114.5839">7452 9707 1214 0,'0'-10'71'0,"0"0"92"0,0 1 72 15,0 0 58-15,19-5 206 0,-19 8-280 16,0 0-18-16,14 3-6 0,-14 1 5 15,0-4 137-15,0 5-216 0,0-1 11 16,0 2-46-16,0 0-19 0,0 0 0 16,0 0-65-16,0 0 4 0,0 0-17 15,0 0 32-15,0 0-19 0,0 0 9 16,0 0-1-16,-23 19 4 0,23-19 8 0,-20 17-18 16,20-2-17-16,-40 15 78 0,28-11-63 15,4 3 42-15,-5-1-54 0,13 4 23 16,-12 21-18-16,12-24 25 0,0 1-11 15,0-1 13-15,0-1-19 0,29-3-11 16,-6 12 35-16,-23-19 6 0,26 0-25 16,-7-1 22-16,0-4-39 0,-1-2-2 15,28-3-4-15,-19-1 47 0,-1 0-8 16,8 0-29-16,-6-28 36 0,32-1-86 0,-35 11 51 16,4-3-35-16,-8-2-8 0,-7-1 7 15,-5-2-23-15,-5-26-149 0,-4 27 73 16,-21 3-48-16,21-1-7 0,-39 2-14 15,12 4 13-15,-29-4-157 0,29 12 156 16,2 6-82-16,3-2-142 0,3 3-94 16,-6 2-463-16</inkml:trace>
  <inkml:trace contextRef="#ctx0" brushRef="#br3" timeOffset="85095.7533">14629 9839 1876 0,'0'-6'212'16,"0"5"-18"-16,14 0 61 0,-14-2-41 0,0 3-3 15,0 0 62-15,0 0-199 0,0 0-20 16,0 0 52-16,0 0 84 0,0 25 5 16,0 1 171-16,0-8-264 0,0 3-25 15,0 1-42-15,0 5 34 0,19 28-50 16,-19-27-19-16,0 4-11 0,0 1 13 15,0-1 38-15,0 1-16 0,0 22-33 16,0-29-128-16,21-1-75 0,-21-5-174 16,0-3-98-16,0-5-139 0,14 4-962 0,-14-12 964 15</inkml:trace>
  <inkml:trace contextRef="#ctx0" brushRef="#br3" timeOffset="86157.7755">20930 9973 1668 0,'0'-5'86'0,"0"0"63"0,0 0 73 15,22-6 261-15,-22 3-284 0,0 1-35 16,23 1-34-16,-23-1-7 0,23 1-39 15,2-6 29-15,-15 6-74 0,9 4-18 16,-3-1-14-16,-1 1 3 0,1 2-14 0,11 0 8 16,-17 0-11-16,5 0-10 0,-7 0 11 15,-4 0-8-15,4 0-10 0,-5 19 22 16,-3-19-6-16,0 17 5 0,0-17-3 16,0 19 1-16,0 8 8 0,0-12 5 15,-21 1-22-15,21 1-2 0,-21 1 12 0,21 3 12 16,-27 21 16-16,5-22-24 15,22 3 1-15,-19-4-3 0,19 1-6 16,-8 13 5-16,8-18 26 0,0-1-5 16,0 1 1-16,0-4-9 0,0 1-2 15,0 7 21-15,18-9-4 0,-18-5-6 0,19 0-23 16,-19-3 18-16,27 0-40 0,4-2-179 16,-11 0 2-16,-1 0-77 0,4 0-74 15,-5-21-125-15,18 1-609 0,-18 20 625 16,1-20 176-16</inkml:trace>
  <inkml:trace contextRef="#ctx0" brushRef="#br3" timeOffset="87261.9372">26513 9990 1410 0,'0'0'91'15,"0"-8"86"-15,0 0 333 0,0 2-292 16,18 1-53-16,-18 0-37 15,15 0-23-15,-1-5 54 0,-14 7-106 0,23 0-6 16,-10-1-5-16,1 3-12 0,-2 0-4 16,19 1-9-16,-16 0-21 0,1 0 7 15,-3 0 5-15,1 0-11 0,1 0 9 16,12 0-11-16,-17 16 11 0,-2-16-18 16,3 0 5-16,-5 13-1 0,6-2-11 15,-8-11 15-15,-2 14-10 0,0-7 8 16,-2 2 7-16,0 0-6 0,0 9 23 15,0-11-16-15,-22 2-2 0,22-1-1 0,0 1 0 16,-19-2-2-16,7 6 12 16,12-8-8-16,0-1-4 0,-11-1-3 0,11 2 10 15,0-5-8-15,0 2-6 0,0-2-22 16,0 1 5-16,0-1-1 0,0 2 13 16,0 6 23-16,19-3-11 0,-19 2-3 15,25 2 6-15,-25-1-6 0,27 3 14 16,4 13 3-16,-19-13 0 0,-2 3 0 0,-10-3 3 15,13 2-2-15,-13 14 12 0,0-18-5 32,-31 4-1-32,10-3 12 0,-4-3-15 0,-6 0-16 0,-35-1 5 0,27-6-23 15,4 0-11-15,4 0-42 0,4 0-29 16,2 0-40-16,-4-22-339 0,23 22 8 16,6 0-112-16,0-15 27 0,0 15 102 15</inkml:trace>
  <inkml:trace contextRef="#ctx0" brushRef="#br3" timeOffset="88234.9837">32361 10119 1634 0,'4'-7'88'0,"-4"1"44"16,2 2 29-16,2 2-26 0,-4 1-68 15,0 1-45-15,0 0 1 0,0 0 29 16,0 0 22-16,0 20 27 0,-18-3 66 16,18-17-84-16,-32 29-17 0,32-14-18 15,-22 4-3-15,7-5-24 0,3 20 9 16,-11-16-21-16,13-3-2 0,10-2-8 16,-15 1 6-16,11-2 1 0,-6 9 3 15,6-11 7-15,2-2-15 0,2 1 1 0,0-2 12 16,0 4 12-16,0-6-7 0,0 2-7 15,22-4-15-15,-22-2 19 0,23 1-9 16,10-2 11-16,-12 0-51 0,0 0-39 16,1 0-68-16,-1 0-68 0,4 0-76 15,16-23-589-15,-20 23 405 0,-3-24 11 16,-3 11 180-16,-3-4 82 0</inkml:trace>
  <inkml:trace contextRef="#ctx0" brushRef="#br3" timeOffset="88454.9381">32557 10008 802 0,'0'0'44'0,"0"0"115"0,0 0 99 16,0 27 401-16,0-27-384 0,0 33-42 15,-29-11-19-15,29 3 31 0,-23 4-15 16,-8 31 212-16,17-27-289 0,2 1-32 16,-3 3-46-16,1 2-32 0,1 0-5 15,3 38-19-15,0-39-19 0,10-3-31 16,-7-3-77-16,5-4-90 0,2 19-457 15,0-30 234-15,0-2-173 0,0-3-26 16,0-2-5-16,0-2 153 0</inkml:trace>
  <inkml:trace contextRef="#ctx0" brushRef="#br3" timeOffset="107943.9081">2774 12351 2029 0,'0'-3'46'0,"17"2"16"0,-17-2 16 15,10-2-2-15,-10 2 16 0,10 3 137 16,-4 0-88-16,1 0 49 0,-3 0 56 15,-2 29 53-15,0-12 20 0,2 34 228 0,-4-18-335 16,0 5-41-16,0 4-52 0,0 2-33 16,0 50-13-16,0-51-45 0,-16 3-33 15,16-4 47-15,0-2-15 0,0-1 20 16,0 22-28-16,0-36-55 0,0-3-82 16,0-3-73-16,0-3-241 0,-9 1-875 15,9-12 419-15,0-2 22 0,0-3 223 16</inkml:trace>
  <inkml:trace contextRef="#ctx0" brushRef="#br3" timeOffset="108478.3293">3334 12393 1791 0,'11'0'16'0,"-7"0"17"15,2 0 32-15,-4 16 45 0,2-16 153 16,-4 0-128-16,4 0-8 0,-4 0 7 16,0 0 44-16,0 0 32 0,0 0 246 15,0 0-254-15,0 0-37 0,0 16-40 0,-22-16-13 32,22 0-27-32,-19 15 51 0,-4-4-51 0,23-2 22 0,-16-1 17 0,16 6-31 15,-19 19 55-15,9-13-92 16,1 4-9-16,9 1-29 0,-12 3 30 0,6 4-1 15,-2 36 48-15,1-33-55 32,7 1-42-32,0-2 16 0,0 3-3 0,0 28-37 0,21-37 8 0,-21-4 18 0,23-4 21 15,-9-1-7-15,7-2-10 0,16 7 42 16,-16-16-69-16,4-2 24 0,4-3-8 0,6-1-8 16,33-2 41-16,-29 0 7 0,3-26-18 15,1 26-6-15,-2-32-3 16,1 13-11-16,28-26-49 0,-39 23 44 0,-2-1-11 15,-4 2-23-15,-7 1 27 0,11-17-40 16,-23 21 39-16,-6-4-11 0,0 5-6 16,0-1 53-16,0 4-33 0,-24-7 15 15,1 10-56-15,23 3 75 0,-27 6-42 16,10 0 51-16,-11 0-99 0,13 29 81 16,-2-13-24-16,3 3 71 0,6 6-43 15,-3 1-28-15,7 32-2 0,-2-29 8 16,6 0 29-16,0 0-21 0,0-1 0 0,0-5-12 15,21 18-171-15,-21-26-39 16,16-4-103-16,-16-4-103 0,0-4-105 0,0-2-716 16,11-1 583-16,-11 0 44 0,0-23 184 15</inkml:trace>
  <inkml:trace contextRef="#ctx0" brushRef="#br3" timeOffset="109023.4077">4440 12705 2024 0,'2'-1'11'0,"0"-2"47"15,0 3 25-15,-2 0 55 0,0 0 72 0,0 28 39 16,0-28 7-16,0 59 172 0,-26-32-257 15,26 3-55-15,-25-1-25 16,25 3-24-16,-38 26-22 0,38-35-55 0,-20 0 22 16,9-5-14-16,3 0-46 0,2-5-54 15,-8 5-362-15,7-15 140 0,-3-1-112 16,2-1-151-16,-1-1-13 0,-9-19-452 16</inkml:trace>
  <inkml:trace contextRef="#ctx0" brushRef="#br3" timeOffset="109229.7046">4143 12717 1311 0,'0'-5'47'0,"0"2"75"16,0 3 320-16,22 0-194 15,-22 0-4-15,23 28-40 0,-9-11 29 0,5 0 3 16,20 28 172-16,-16-20-233 0,2 6-32 16,8-5-4-16,-4 1-49 0,10-2-30 15,36 22-46-15,-38-27-3 0,2 0-22 16,-4-6-40-16,-4 1-18 0,25 3-350 15,-39-13 147-15,-1-1-94 0,-6-4-153 16,-1 0-158-16,-9 0-36 0</inkml:trace>
  <inkml:trace contextRef="#ctx0" brushRef="#br3" timeOffset="109611.9917">4796 12135 1936 0,'0'-1'48'0,"14"1"135"15,-14 0-43-15,19 0-26 0,-19 0 2 0,12 0-24 16,5 18 56-16,-11-18-86 0,4 13 16 16,-6-13-3-16,1 18 1 0,-1-7-22 15,0 16 36-15,-4-12-52 0,0 1-4 16,0-1-40-16,0 2 3 0,0-1-12 16,-19 11 13-16,19-14 2 0,0-3 15 0,0-1-22 15,0 0 9-15,0 3-12 0,0-8 22 16,0 0-10-16,0-1 16 15,0-2-9-15,19 1-11 0,1-2-6 0,-20 0-25 16,25 0-15-16,-10 0-42 16,5-19-23-16,20 1-190 0,-22 18 93 0,-1-28-117 15,6 10-122-15,-5 0-79 0,5-2 5 16</inkml:trace>
  <inkml:trace contextRef="#ctx0" brushRef="#br3" timeOffset="109828.0557">5087 11960 1268 0,'0'0'59'0,"0"0"85"0,0 22 78 15,0-22 66-15,0 32 194 0,19-17-308 16,-19 7-47-16,18 2-3 0,-18 5-10 16,36 31 75-16,-24-28-147 0,-2 1-8 15,3-1-23-15,-5 1 0 0,4-2 1 16,3 23-73-16,-7-29-15 0,-4-4-44 15,-2-5-39-15,2-2-40 0,-4-3-91 16,2 3-656-16,-2-10 433 0,0-3 49 16,0-1 206-16</inkml:trace>
  <inkml:trace contextRef="#ctx0" brushRef="#br3" timeOffset="116305.9696">6844 12359 2320 0,'0'0'22'16,"0"0"24"-16,21 0 60 0,-21 17 73 16,0-17 48-16,23 16 328 0,-15 13-286 15,2-9-28-15,1 8-89 0,-1 5 3 16,2 2-66-16,13 37 7 0,-17-31-55 16,1-1-25-16,3 0-21 0,-8-5 5 0,11 27-76 15,-9-32-78-15,-2-5-59 0,-2-4-165 16,2-5-60-16,-4-3-70 0,4 3-816 15,-4-11 704-15,0-5 157 0</inkml:trace>
  <inkml:trace contextRef="#ctx0" brushRef="#br3" timeOffset="116552.0934">7274 12624 2184 0,'13'-3'99'0,"-5"3"69"0,-8 0 112 16,0 0 478-16,0 0-390 0,0 0-42 15,-25 0-95-15,4 0-54 16,-34 0 9-16,15 0-119 0,-5 18-25 0,-7-18-13 16,-6 0-49-16,0 20 35 0,-59-4 20 15,55-16-88-15,10 13-58 0,0-13-101 16,5 8-114-16,-26-8-641 0,46 4 345 16,9-3-123-16,7-1 23 0,3 0 105 15,8 0 202-15</inkml:trace>
  <inkml:trace contextRef="#ctx0" brushRef="#br2" timeOffset="126292.3959">8078 12348 2442 0,'13'-2'90'0,"-13"-3"52"16,0 1 46-16,10 0-10 0,-2 1 155 15,-8 3-308-15,0 0-33 16,7 0 91-16,-7 20 27 0,0-20 35 16,2 26 3-16,-2-6-17 0,0 30 73 15,0-23-145-15,0 4 19 0,0 2-9 16,-23-4-7-16,-2 51-6 16,25-59-81-16,-16-1 41 0,-1 14 21 15,17-21 0-15,-12 0-53 0,12-2-27 0,-11-2 47 16,3 6-11-16,8-13-9 0,0 2-23 15,0-2 14-15,0-1 13 0,0-1 55 16,0 0-5-16,23 0-56 16,2 0-53-16,-9 0-4 0,3-20 29 15,1 20-37-15,3-15 26 0,29 0-150 16,-30 15 98-16,7-16-44 0,-4 6-11 16,2 10-66-16,0-17-64 0,16-2-374 15,-22 7 263-15,0 1-69 0,-7-2 37 16,1-1-31-16</inkml:trace>
  <inkml:trace contextRef="#ctx0" brushRef="#br2" timeOffset="126536.6118">8382 12227 2146 0,'0'-12'114'16,"0"7"59"-16,0 4-57 15,0 1 26-15,0 0 83 0,0 25 95 16,0-5 60-16,0 4-8 0,17 42 201 15,-17-24-352-15,0 8-51 0,0 4-11 16,0 0-47-16,10 3-58 0,-10 57 10 16,0-60-18-16,10-1 9 0,-10-8-13 15,0-3-7-15,0 26-16 0,0-39-14 0,0-5-26 16,0-4-4-16,0-4 12 0,0-2-7 16,0 3-92-16,0-14-54 0,0-2-146 15,0-1-164-15,0 0-225 0,0-22-1163 16,0 22 1033-16,27-23 230 0</inkml:trace>
  <inkml:trace contextRef="#ctx0" brushRef="#br2" timeOffset="129516.1964">8847 12246 1177 0,'17'-14'30'16,"-7"0"46"-16,0 3 71 0,1 0 41 15,3-12 203-15,-8 14-241 0,1-1-9 16,-1 4-15-16,-2 1-10 0,4-3 79 15,-6 6-119-15,-2 2-5 0,2-1-31 16,-2 1-12-16,0 0-11 0,0 0 114 16,0 17 5-16,0-17 45 0,-20 27 1 0,20-6-42 15,-23 4-8-15,-10 38 66 16,12-25-106-16,-1 1 2 0,1 4-22 0,-2 5-23 16,-12 45 9-16,21-47-65 0,1 4 18 15,3-1-10-15,4-1 34 0,4-4 10 16,2 32 11-16,0-35-72 0,0-7 7 15,26-3 20-15,-26-4-36 0,29-2 40 16,9 22-12-16,-18-28-5 0,5-1-26 16,-2-1-23-16,-1-3-85 0,24 7-361 15,-23-16 163-15,-3 1-16 0,-1-2-37 16,0-4-111-16,-3 0-97 0,11 0-567 16,-17-24 825-16</inkml:trace>
  <inkml:trace contextRef="#ctx0" brushRef="#br2" timeOffset="135383.3901">9534 12426 1422 0,'8'0'56'16,"2"0"49"-16,-4 0 52 0,-4 0 37 15,3 0-13-15,-5 0 83 0,0 0-187 16,0 0-41-16,-21 0-16 0,21 0 15 0,-19 0 6 15,-1 0 84-15,7 0-48 16,-1 0-6-16,-1 0 9 0,-1 0-7 16,-7 0 21-16,11 21-62 0,-5-21-2 0,5 15 3 15,1-15 12-15,-3 18 0 0,-9-2 52 16,13-16-67-16,-1 15-14 0,7-7-29 16,0 1-2-16,0-4 7 0,0 3-3 15,4-5 17-15,0 3-19 0,0-2 18 16,0-2 1-16,0 14 23 15,21-8-6-15,-3 4 4 0,-18-2-5 16,25 2 17-16,-8-3 9 0,3 1 18 16,1 3-22-16,26 16-10 0,-24-13-41 15,2 3 33-15,-4 0-46 0,-3 2 42 0,17 19-16 16,-22-19-3-16,-1 1-13 0,-1 0-1 16,-5-3 16-16,6 36 57 15,-12-38-56-15,0 9 6 0,0-5-19 16,-18-13 22-16,18 5 23 15,-23-10-27-15,23 1-13 0,-15-4 13 16,15 0-35-16,-14 0-17 0,1-25 18 16,7 25-1-16,-2-25-1 0,8 7 28 15,-10-1-33-15,10-30 30 0,0 22-5 16,0-3 13-16,24-4-24 0,-24-3 18 0,48-37-21 16,-31 41 13-16,1-5-1 0,3 1 5 15,-3 6-15-15,1 1 13 0,12-15-1 16,-19 26 10-16,1 5 7 0,-7 1-7 15,-4 4-36-15,-2 0-10 0,0 0-122 16,0 5 74-16,-29 3 11 0,29 0 23 16,-31 1 12-16,-8 0 9 0,16 0 9 15,2 20-30-15,-1-20-45 0,7 0-53 16,-3 20-49-16,-11-20-424 0,18 13 166 16,1-13-13-16,4 0 27 0,-2 0 105 15</inkml:trace>
  <inkml:trace contextRef="#ctx0" brushRef="#br2" timeOffset="135800.3135">10154 12707 1201 0,'0'0'86'0,"0"0"63"0,0 20 59 16,0-20 32-16,-19 20 154 0,19 8-224 16,-21-7-38-16,7-1-14 0,-5 1-25 15,7 0-44-15,-21 21-14 0,18-23-45 0,1 0-47 16,-3-6-33-16,5 1-51 16,0-4-119-16,-17 2-649 0,12-12 370 0,5 0 91 15,-5 0 200-15</inkml:trace>
  <inkml:trace contextRef="#ctx0" brushRef="#br2" timeOffset="135972.4941">9866 12740 1260 0,'13'0'73'0,"-1"0"63"16,1 0 56-16,18 27 284 0,-15-1-282 16,5-26-33-16,2 32-43 0,-1-11-18 15,5 0-29-15,23 21 48 0,-30-19-87 16,1-4-10-16,2 2-22 0,-2-3-5 15,5 8-83-15,-13-13-27 0,1-4-86 0,-3-1-125 16,3-4-195-16,-8-4-57 0,13 0-337 16</inkml:trace>
  <inkml:trace contextRef="#ctx0" brushRef="#br2" timeOffset="136497.8177">10493 12160 1667 0,'0'-3'71'15,"0"0"73"-15,0 1 54 0,0-3 258 16,0 2-282-16,0 0-29 0,0 0-26 16,16 1-7-16,1-5 82 0,-17 3-109 15,27-2-8-15,-11 2-42 0,3 0 6 16,1-2-20 0,20-1-13-16,-24 6-5 0,1-2-17 0,-3 3 12 0,1 0-19 0,-7 0-10 15,11 0 13-15,-13 21 9 0,-2-21 22 16,-4 19-14-16,0-19 14 0,0 38 22 15,0-24-13-15,-23-1-1 0,23 2-17 16,-20-2 6-16,20-1 1 0,-21 6-6 16,4-10-13-16,17-2-19 0,-14-2 15 15,14 0-4-15,0-1 1 0,-8-2 17 0,8 0-15 16,0 0 23-16,0 1 10 16,0 0-16-16,20 5 26 0,-1-3-14 0,-19 3-13 15,31 2 16-15,-15 0-9 0,1 2-10 16,16 17 11-16,-21-13-23 0,1 2 16 15,-7-1 17-15,-6 1-13 0,0 14-105 16,-23-18-30-16,23-1-66 0,-37 0-41 16,16-3-56-16,1-3-72 0,-13 5-485 15,20-8 413-15,13-2 2 0,0-1 134 16</inkml:trace>
  <inkml:trace contextRef="#ctx0" brushRef="#br2" timeOffset="136920.1592">11018 11948 657 0,'0'0'28'0,"0"23"34"0,0-23 60 16,20 37 313-16,9-17-159 0,-8 5-9 15,6 7-27-15,2 4-41 0,6 4-40 16,41 54 64-16,-34-39-119 0,-3 4 2 15,0 4 6-15,1 3 16 0,24 69 38 16,-39-70-119-16,-9-1-35 0,-6-3 34 16,-10-7-17-16,0-2 5 0,-43 30 3 0,14-46-29 15,-6-3-2-15,-4-4 9 16,-5-4-35-16,-3-3-53 0,-40 10-279 0,46-20 86 16,1-3-93-16,9-3-173 0,4-5-95 15,-4-1-406-15</inkml:trace>
  <inkml:trace contextRef="#ctx0" brushRef="#br2" timeOffset="139867.2473">12010 12073 2208 0,'2'-1'52'0,"6"-3"165"0,-8 1-46 0,0 3-7 16,0 0-19-16,0 0-4 15,0 0-1-15,0 0-72 0,0 0 58 0,0 20 45 16,-20-20 57-16,20 29-32 0,-27 14 47 16,-4-14-169-16,12 6 34 0,-4 1-35 15,7 1 8-15,-13 41-5 0,12-40-25 16,7 2-24-16,2-1 33 0,8-1-37 15,0 0-13-15,0 27 17 0,0-33-62 16,25-1 21-16,-25-2-29 0,29-4 21 16,-9-1 2-16,26 12-112 0,-24-20-107 15,5-9-121-15,-2-3-127 0,2-4-110 0,21 0-815 16,-28-23 755-16,5 23 160 16</inkml:trace>
  <inkml:trace contextRef="#ctx0" brushRef="#br2" timeOffset="140350.1683">12167 12347 2025 0,'0'-1'39'0,"0"-3"29"0,0 1 35 16,0-3 36-16,21-6 126 0,-1 5-142 15,-20 0-24-15,27-2-29 0,-10 0-33 0,20-8 13 16,-20 7-19-16,1 0-12 15,1 1-11-15,-3 1-7 0,1 2-24 0,16 0-4 16,-17 6 15-16,-1 0 1 0,-3 0-10 16,3 0 19-16,-5 27-6 0,3-4 9 15,-11-23-2-15,-2 28 5 0,0-13 6 16,0 4-6-16,-27 11 25 0,2-12-16 16,25-1-1-16,-33-2-14 0,20-2 4 15,-1-1 6-15,-9 7-6 0,23-11-2 16,-14-3-3-16,14 0 4 0,-8-3 0 15,8 1 3-15,0-1-27 0,0-2 17 0,0 1 0 16,0 1 16-16,0 0-2 16,26 5-8-16,-1-3 7 0,-8 2-3 15,1 0 9-15,1 4-8 0,0 0-18 0,16 15 7 16,-25-10 12-16,0 1 24 0,-6 0 2 16,-4 1 13-16,0 0 6 0,-22 14 13 15,-22-16-53-15,20 4-19 0,-7-6 0 16,-5-2-38-16,-26 4-181 0,33-10 11 15,5-2-77-15,3-2-127 0,6-1-125 16,7 0-14-16,8-19-230 0</inkml:trace>
  <inkml:trace contextRef="#ctx0" brushRef="#br2" timeOffset="140861.6359">12661 12504 1052 0,'2'0'68'0,"6"0"290"16,-3 17-56-16,-5-17 1 0,0 0-28 16,0 17-22-16,0 7 119 0,0-7-231 15,0-3-36-15,0 5-37 0,0 1 3 16,18-2-15-16,-18 19 39 0,21-23-72 16,-21 0-2-16,18-2-22 0,-18 0 8 0,38 7 3 15,-28-13 21-15,4 1-29 0,-5-6-12 16,5-1-50-16,-6 0-42 0,11 0-108 15,-15-29 117-15,2 29 36 0,1-27 10 16,-1 12 4-16,0-11 30 0,0-6 38 16,-2 19-35-1,-4 13-7-15,0-6 13 0,0 6-26 16,0 0 29-16,0 0 12 0,0 19 30 16,0-19 6-16,0 24 19 0,0-6-5 15,0 34 89-15,0-22-55 0,0 6 1 16,23 4-26-16,-23 4 28 0,15 3-39 0,-15 49 124 15,12-50-75-15,-12 0 30 0,0-3-2 16,0-4 42-16,-29-3-17 0,-14 16 179 16,16-32-222-16,-4-6-39 0,-2-8-9 15,0-5-77-15,-31-1 77 0,33-32-48 16,10 13 42-16,-2-7-40 0,11-3 1 16,3-5-22-16,9-36-21 0,0 34 26 15,34 2-64-15,-12 2 65 0,5 1-44 16,37-19-80-16,-29 27 17 0,7 3-74 15,-5 0-19-15,2 5-121 0,-6 0-88 16,31-9-463-16,-39 13 460 0,-6 4-65 16,-7 3-91-16,-4-3-29 0,1-3-349 0</inkml:trace>
  <inkml:trace contextRef="#ctx0" brushRef="#br2" timeOffset="141961.4818">13221 11926 754 0,'21'0'61'0,"-21"21"88"0,21 8 375 0,14-9-222 16,-17 3-34-16,3 5-26 0,6 5-3 16,31 41 208-16,-29-30-242 0,2 6-8 15,-6 2-20-15,-1 2-11 0,1 8-42 16,8 56 108-16,-22-61-118 0,-3-2-24 16,-8-3-21-16,0-3 0 0,0-4-70 15,-46 22 41-15,22-37-56 0,-10-7 64 16,-1-3-66-16,0-6-114 0,0-5-82 15,-21-2-510-15,31-7 376 0,7 0 17 0,5 0 15 16,5 0-118-16,2 0-644 16,6-16 606-16,0 16 175 0</inkml:trace>
  <inkml:trace contextRef="#ctx0" brushRef="#br2" timeOffset="142977.4782">14236 12248 1856 0,'0'-2'25'0,"0"-1"4"16,0 3 41-16,0 0 77 0,0 0 272 16,0 26-153-16,17-26 4 0,-17 32 3 15,0-8-11-15,0 2-41 0,12 30 135 16,-12-24-266-16,13-2 5 0,-13 2-81 0,8 0 7 15,0 27 1-15,0-32-29 0,-3-3-77 16,-1-5-78-16,0 1-131 0,0-9-97 16,-2 1-481-16,-2-10 334 0,0-2-18 15,0 0 33-15,0 0 17 0</inkml:trace>
  <inkml:trace contextRef="#ctx0" brushRef="#br2" timeOffset="143128.4984">14366 12519 1530 0,'25'-14'95'0,"-25"14"87"0,23-12 328 15,-13 9-255-15,-10 0-10 0,0 3 13 16,0 0-11-16,0 0-21 0,0 0 89 0,-29 0-195 16,11 20-40-16,-5-20-39 0,-6 0-45 15,-39 14-91-15,33-14-61 16,0 0-110-16,0 0-107 0,1 0-149 0,5 0-146 16,-16-17-632-16,26 2 846 0</inkml:trace>
  <inkml:trace contextRef="#ctx0" brushRef="#br1" timeOffset="148652.7916">15431 12214 1351 0,'0'-4'178'16,"12"-3"295"-16,-7 2-247 0,1 0-23 16,-2 1-14-16,-2-2 10 0,2 0 17 15,4-5 221-15,-8 9-206 0,2-3-31 16,1 3-15-16,-3 0-61 0,0 1-38 15,0 1-89-15,0 0 2 0,-19 0-10 16,19 19 32-16,-27-19 6 0,-18 42 80 16,18-22-78-16,-2 5-23 0,4 1 39 0,-4 2-1 15,2 0 2-15,-14 32 44 0,22-29-95 16,5 0-6-16,3-2 47 0,-3-1-34 16,2 26 39-16,9-28-54 0,3-1 6 15,0-5 12-15,0 1 45 0,0-3-25 16,36 22 31-16,-5-26-65 0,-13 1 4 15,5 0-28-15,8 0 48 0,2-5-48 16,37 11 33-16,-28-15 9 0,-1-1 26 16,2-5-18-16,-7 0 29 0,23-18-39 15,-34 18-20-15,-2-24-2 0,-4 24 13 16,-5-30-3-16,-1 13-6 0,-1-22-70 0,-12 19 10 16,0-2-3-16,0 1-12 0,0 0 37 15,-31-13-23-15,2 20 62 0,10 3-25 16,5 6-11-16,-3 5 32 0,-1 0-28 15,-9 25 41-15,12-25-7 0,3 34 28 16,4-11-14-16,-3 2 2 0,3 0-22 16,4 23 29-16,2-22-19 0,2 0 36 15,0-2-57-15,0-2 26 0,25 10-207 16,-25-19 7-16,0-2-101 0,0-4-52 16,16-2-113-16,-16-5-184 0,13 0-705 15,-13-23 850-15</inkml:trace>
  <inkml:trace contextRef="#ctx0" brushRef="#br1" timeOffset="151798.8888">16204 12176 1128 0,'10'-4'43'0,"7"-1"10"0,-5 3 43 16,-1 1 66-16,12-8 206 0,-11 8-179 15,-10 1-46-15,4-1-34 0,-4 0-21 16,0 1-19-16,5 0 42 0,-7 0-62 16,0 0 12-16,0 0 30 0,0 0 27 15,0 24 26-15,-27 1 116 0,0-5-169 16,10 1-36-16,-3 3-16 0,-3 4 16 15,-16 37-8-15,18-32-18 0,2 5-14 16,5-1 12-16,1 5-2 0,-1-1-28 16,-1 36-20-16,11-38 22 0,4-1 6 0,0-5 9 15,0 1 0-15,0-4 5 0,23 24-3 16,-23-33-18-16,23 0-11 0,-23-3-43 16,31-4-72-16,8 5-291 0,-18-12 145 15,4 0-85-15,-3-3-144 0,1-3-53 16,0-1-32-16</inkml:trace>
  <inkml:trace contextRef="#ctx0" brushRef="#br1" timeOffset="152520.24">16810 12357 1207 0,'0'-10'55'0,"0"10"30"15,0 0 31-15,0 0-1 0,0 0 36 16,14 0-68-16,-14 0 41 0,0 0 11 0,0 0 1 16,0 22-16-16,0 0 80 0,0-9-129 15,0 2-15-15,-18 1-22 16,18-1 0-16,-23 18 2 0,8-16-22 0,3-2-15 16,12 0 6-16,-16-2-9 0,5-3 2 15,3 10 1-15,-4-14 9 0,12-1-11 16,-3 3-3-16,-1-2-3 0,4 0-2 15,0 2 7-15,0-8 15 0,0 4-5 16,0 1 8-16,23-5-12 0,0 1 12 16,-5-1-17-16,3 0 1 0,2 0-36 15,-5 0-16-15,9 0-33 0,17 0-187 16,-26-21 78-16,1 21-93 0,0 0-83 0,-7-17-44 16,13-1-352-16</inkml:trace>
  <inkml:trace contextRef="#ctx0" brushRef="#br1" timeOffset="152756.3202">16888 12239 890 0,'0'0'55'0,"0"0"97"0,0 19 379 0,0-19-229 16,0 24-37-16,0-6-38 15,0 5-9-15,0 4-19 0,0 37 145 0,0-28-200 16,0 3-23-16,0 0-27 15,0 0-47-15,0 40-8 0,0-43-23 16,0-3-5-16,0-5-13 0,0 2-34 0,0-7-97 16,0 13-271-16,0-25 117 0,0-3-45 15,0-2-152-15,0-1-98 0,0-5-4 16</inkml:trace>
  <inkml:trace contextRef="#ctx0" brushRef="#br1" timeOffset="152978.3502">17442 12539 1016 0,'0'18'184'0,"0"-4"24"0,0-14 55 16,0 16 2-16,-24-3-36 0,24 5-44 15,-23 17 86-15,-4-16-163 0,12 2-35 16,3 1-27-16,2-2-11 0,-3-1-36 15,-9 12-80-15,5-13-26 0,11-5-76 16,-7-4-91-16,3-2-168 0,-11-2-558 16,11-5 574-16,-4 0 207 0</inkml:trace>
  <inkml:trace contextRef="#ctx0" brushRef="#br1" timeOffset="153178.4758">17161 12504 1292 0,'0'0'44'0,"13"0"28"15,-13 0 37-15,14 0 57 0,-1 20 4 16,5 6 190-16,-3-11-212 0,-3 0-24 16,2 5-14-16,3 1-19 0,-3-1-21 15,13 19-15-15,-12-19-44 0,1 1-8 0,3-1-8 16,-7-3-55-16,15 12-224 16,-16-16 61-16,-3-6-92 0,0-2-109 15,-6-5-41-15,4 0-11 0</inkml:trace>
  <inkml:trace contextRef="#ctx0" brushRef="#br1" timeOffset="153677.6504">17732 12205 588 0,'0'9'57'0,"0"-9"69"15,0 0 65-15,0 0 107 0,0 0 0 16,0 0 204-16,0 0-359 0,0 0-32 15,16 0-29-15,-16 0-22 0,0 0-11 0,19 0 2 16,-19 0-35-16,10 0-4 16,-10 0-3-16,13 0-7 0,1 0 5 15,7 0-21-15,-11 0 13 0,-2 0-6 0,1 0 7 16,1 0-1-16,2 0-12 0,-5 13 13 16,1-13 6-16,-4 12 1 0,0-12-3 15,-4 15-4-15,4 3-4 0,-4-7 4 16,0 2 7-16,0-1 2 0,-27 2-6 15,27-1 1-15,-24 16-2 0,-1-13 0 16,25 0 2-16,-23-3 2 0,11-3-5 16,12 12 11-16,-9-13-12 0,9 0 1 15,-10-3 1-15,10 1-3 0,-4-2 0 0,0 5-8 16,0-8 6-16,4 1 11 16,0-2-1-16,0 0 9 0,0-1-62 0,18 0-20 15,-18 0-52-15,23 0-41 16,-23 0-67-16,29 0-117 0,12 0-481 0,-22-15 426 15,4 15 143-15</inkml:trace>
  <inkml:trace contextRef="#ctx0" brushRef="#br1" timeOffset="154163.7822">18122 12107 518 0,'0'0'-7'0,"0"0"22"0,0 0-2 16,0 16 40-16,0-16 51 0,17 34 211 15,-17-16-144-15,14 5 21 0,-14 4-23 16,23 4 0-16,8 45 131 0,-12-33-170 15,4 9-12-15,-5 3-5 0,7 4-1 16,2 7-4-16,14 64 81 0,-22-66-116 16,-11-1-18-16,0-6-7 0,-8-5 7 0,0-4 2 15,-43 24 29-15,20-40-68 16,0-5-4-16,-8-5-2 0,5-6-42 0,-28 4-160 16,31-15 11-16,4-4-42 0,3-1-68 15,6 0-135-15,1-25-76 0,9-7-478 16,0 12 714-16</inkml:trace>
  <inkml:trace contextRef="#ctx0" brushRef="#br1" timeOffset="156760.3623">18941 12141 998 0,'8'-8'66'0,"1"0"47"16,-1 1 47-16,-2 0 62 0,6-6 183 15,-12 11-235-15,5-1-41 0,-1 0-58 16,-4 3-19-16,0-1-26 0,0 1 30 16,0 0-5-16,-21 25 22 0,21-25 20 15,-33 37-8-15,-10 22 80 0,16-21-104 16,-4 4-14-16,2 4-8 0,-2 3 12 16,4 5-11-16,-19 55 30 0,24-52-60 15,9-1 11-15,-1-1-3 0,5 0-6 0,5 42-4 16,4-53-7-16,0-1-8 0,0-7 13 15,0-2-5-15,31-3 3 0,0 20 32 16,-16-29-15-16,3-4-6 0,9 0-29 16,-6-4-52-16,2-2-88 0,14-2-436 15,-21-8 66-15,3-2-67 0,-4 0-3 16,-7-26 97-16</inkml:trace>
  <inkml:trace contextRef="#ctx0" brushRef="#br1" timeOffset="160363.4749">19371 12593 955 0,'4'16'31'0,"4"-16"44"0,-6 0 70 16,3 18 72-16,-1-1 275 0,-4-3-279 15,0 3-33-15,0 1-33 0,0 5-4 16,0 32 64-16,0-29-142 0,0 3-31 0,0-3-17 16,0 2 10-16,0-2-16 0,0 11 8 15,0-22-26-15,0 0-2 0,0-5 4 16,0-1 10-16,0 1 58 0,0-8 24 15,0-1-4-15,0-1-18 0,0 0-16 16,0 0-48-16,0-28 17 0,0-6-15 16,0 13 0-16,0-10-3 0,18-3-7 15,-18-36 14-15,0 30-8 0,0-2-9 16,0-4-6-16,0 3-13 0,0 4 13 16,0-37-1-16,0 41 15 0,0 6-36 15,-27 4-1-15,27 4 4 0,-18 4-4 16,-5-7-13-16,15 16 19 0,-2 3 9 0,-3 1 15 15,-1 4-5-15,-13 0 7 16,14 0-2-16,-1 26 7 0,1-26-3 0,-1 23 6 16,-3-9 0-16,3 17 1 0,4-15-7 62,1 1 5-62,5 0 3 0,4-1 5 0,0 0 5 0,0 18 4 0,0-16-17 0,0-2-2 0,23-2 13 0,-23 2-5 0,19 11 23 0,3-15-34 0,-5-4 14 16,1 0-15-16,1-3 6 0,2-1 6 15,28-3-91-15,-26-1 23 0,0 0-50 16,0 0-34-16,-5-26-74 0,3 26-142 0,8-21-554 16,-17 0 482-16,-4 21 107 0,-1-20 154 15</inkml:trace>
  <inkml:trace contextRef="#ctx0" brushRef="#br1" timeOffset="162401.9309">19654 12730 1313 0,'8'-8'55'0,"-3"1"82"16,1-3 80-16,6-8 319 0,-8 9-300 16,3-2-32-16,1 2-10 0,-4 2-10 15,-4 2-22-15,4-2 48 0,0 6-155 16,-4 1-46-16,0 0-9 0,0 0-2 0,0 0-15 15,0 0-4-15,0 24 15 16,0-24 31-16,0 23-9 0,0-3 21 0,0 29 45 16,0-24-46-16,0 0-8 0,0 0-20 15,0 3 4-15,0-6-2 0,0 16 35 16,0-21-17-16,0 0-6 0,0-6-7 16,23 2-16-16,-23-6 8 0,19 5 4 15,-19-6 3-15,16-4 2 0,-16-2 20 16,15 0-23-16,7 0-22 0,-13-20-31 15,1 20 18-15,-2-25-20 0,0 9-23 16,3 0 26-16,5-24-56 0,-10 23 81 0,-1 1-16 16,-1 2 19-16,0-2-3 0,-4 5-10 15,4 1-22-15,-4 5 16 0,0 5-19 16,0-5-12-16,0 3 15 0,0 2 12 16,0 0 38-16,0 20-10 0,0-20 0 15,0 24-1-15,0-3 8 0,0 28 39 16,0-22-19-16,0 5 25 0,0 3-10 15,19 0 26-15,-5 45 40 0,-14-42-44 16,17 3-27-16,-17 1-1 0,10-4-6 16,-10 0 3-16,0 32 28 0,0-40-19 15,0-2-8-15,-23-8 11 0,23-2 15 16,-29-1-9-16,-6-5 100 0,17-9-70 78,-3-3-1-78,2 0-44 0,1-20 40 0,-9-16 20 0,4-38-21 0,23 15-77 0,0 29 23 0,27 0-6 0,-27 2-2 0,33 4-29 0,10-23-15 0,-24 31 30 0,4 0-35 0,0 3-60 16,-1 1-18-16,13-5-263 0,-16 12 200 15,-7 1-54-15,-1-2-70 0,-7 0-100 16,0-1-160-16,-4-5-567 0,0 4 651 16,0-4 210-16</inkml:trace>
  <inkml:trace contextRef="#ctx0" brushRef="#br1" timeOffset="162936.1245">20103 12123 1559 0,'14'-2'85'0,"-14"2"41"0,17-3 52 15,-17 3-18-15,14-2 96 0,5 2-188 16,-11 0-17-16,0 0-22 0,3 0-7 16,-3 0-18-16,6 0-12 0,-5 0-1 15,-5 16 12-15,4-16-5 0,-4 0 3 0,-2 0-5 16,2 14 11-16,-4-6-8 0,0-1 1 16,0 1-2-16,0 1-5 0,0 12 9 15,-22-10-2-15,22 4 8 0,-19 0-2 16,19 1-11-16,-23-1 8 0,5 18 1 15,5-20 1-15,5 3-3 0,8-3-2 16,-8-2 3-16,8 0 2 0,-11 4-4 16,11-9-4-16,0-1-2 0,0-2 4 15,0 0 15-15,0-1 22 0,0 0-20 0,0-1 0 16,19 1-14-16,-19-1 9 16,23 0-8-16,16 2-55 0,-20-3-34 0,3 0-70 15,-3 0-102-15,-2 0-162 0,20 0-534 16,-25 0 568-16,1 0 181 0</inkml:trace>
  <inkml:trace contextRef="#ctx0" brushRef="#br1" timeOffset="163272.4583">20450 11897 489 0,'0'0'21'0,"0"19"-7"15,0-3 79-15,0 0 51 0,23 26 301 16,-23-13-215-16,25 3-1 0,-7 6-22 16,-3 3-11-16,7 6-22 0,28 58 125 15,-23-45-154-15,-2 3-11 0,2 3-6 16,-3 1-7-16,-3 2-40 0,10 59 12 15,-25-69-69-15,-6-3-10 0,0-6 4 0,-31-10-3 16,-23 24-6-16,17-43-84 0,-2-2-58 16,-11-2-57-16,1-6-48 0,3-3-55 15,-34 8-637-15,47-12 427 0,8 1 38 16,6-1 194-16</inkml:trace>
  <inkml:trace contextRef="#ctx0" brushRef="#br1" timeOffset="164062.8486">21393 12327 2045 0,'0'-2'15'0,"0"0"-4"16,0 1 24-16,14 1 158 0,-14 0-32 16,0 20 18-16,4-20-19 0,5 32 2 15,-5-10-39-15,10 30 67 0,-10-23-137 16,0 3-22-16,1 2-20 0,1-2 1 0,2 25 21 16,-8-31-46-16,4 0-68 0,-4-6-74 15,0-2-63-15,0-3-96 16,0 6-663-16,0-12 426 0,0-7 33 0,0-2 197 15</inkml:trace>
  <inkml:trace contextRef="#ctx0" brushRef="#br1" timeOffset="164202.8917">21661 12544 1882 0,'0'0'54'0,"9"0"18"15,-9 0 115-15,0 0-114 0,0 0 9 0,-33 0-14 16,12 0 7-16,-4 18-19 0,-35-18-20 15,25 0-31-15,-2 13-34 0,-2-13-52 16,7 0-116-16,-1 0-223 0,-20 0-678 16,26 0 650-16</inkml:trace>
  <inkml:trace contextRef="#ctx0" brushRef="#br4" timeOffset="170968.4578">22327 12234 2106 0,'10'-9'97'15,"-10"0"85"-15,13 1 92 0,-13-1 119 16,8-8 422-16,2 9-392 0,-6 3-79 0,-4 0-57 16,5 1 19-16,3-3 45 15,-6 3-228-15,0 4-78 0,-2 0-15 0,0 0-33 16,0 0-36-16,0 0-13 0,0 0 7 16,0 0 64-16,0 17-48 0,0-17 76 15,0 42-48-15,0-25 16 0,-19 7-26 16,19-1 28-16,-20-1 32 0,20 1-39 15,-38 21-57-15,22-23 36 0,6-3 3 16,-3-2 6-16,3 1-1 0,-9 8-5 16,9-17 17-16,0 1-32 0,5-2-22 15,3 0 4-15,-4-6 19 0,4 2 4 0,2-2-25 16,0 1 4-16,0-2 73 0,0 0-27 16,23 0-12-16,0 0-31 0,-5 0 34 15,5 0 26-15,0-19 3 0,6 19-34 16,22 0-5-16,-20 0-70 0,0-12-24 15,-2 12-71-15,-4 0-128 0,16-10-620 16,-18-2 294-16,-4 4-111 0,-7-2-17 16,5-3 15-16,-7-1 172 0</inkml:trace>
  <inkml:trace contextRef="#ctx0" brushRef="#br4" timeOffset="171208.4623">22598 12114 2193 0,'0'-3'54'15,"-11"1"126"-15,11 2-66 0,0 0 14 16,0 0 58-16,0 0 73 0,0 27 70 16,0 11 242-16,0-14-351 0,0 7-51 15,0 1 2-15,0 4-28 0,0 38 7 16,0-35-104-16,0 2-15 0,0 1-25 16,0-3 44-16,0 0-64 0,17 27-26 15,-17-37-8-15,0-4-119 0,0-6-82 16,0-4-156-16,0-6-165 0,0 3-907 0,0-12 676 15,0 0 161-15,0 0 233 16</inkml:trace>
  <inkml:trace contextRef="#ctx0" brushRef="#br4" timeOffset="171677.5297">23485 12019 690 0,'10'-12'34'15,"-2"-1"61"-15,-2 2 87 0,3-4 335 16,-5 8-165-16,-4 6-245 16,0 1-45-16,-21 0 27 0,21 29 40 0,-37-12 5 15,12 9 3-15,-37 42 137 16,23-25-137-16,2 5-13 0,-3 3-14 0,7 4-6 15,2 2-32-15,-16 60 53 0,28-59-83 16,9 1 28-16,4 0-31 0,6-3 13 16,0 42 14-16,24-52-49 0,-24-8-16 15,27 1-3-15,-27-8 21 0,27-4-19 16,-8 10-41-16,-19-23-78 0,16-6-88 0,-16-4-138 16,15-4-160-16,-7 0-196 15,9-20-626-15,-7-9 929 0</inkml:trace>
  <inkml:trace contextRef="#ctx0" brushRef="#br4" timeOffset="175162.5096">23687 12198 2355 0,'0'0'101'0,"0"14"85"0,0-14 96 16,0 0 52-16,0 0 416 0,19 0-456 16,-19 0-56-16,0 0-118 0,0 0-68 0,18 0-10 15,1-16-15-15,-7 16 8 0,3 0-13 16,3-16-40-16,-1 16 44 0,18-15-34 15,-12 15-4-15,-7 0 23 0,5-8-45 16,2 8 42-16,-7 0 14 0,22 0-54 16,-24 0 6-16,-2 0-12 0,1 22 31 15,-7-22 22-15,2 19-1 0,-2 10-12 16,-6-15-20-16,0 4 40 0,0 2 3 16,-31 2-37-16,-2 24-5 0,17-22 4 0,-9-1 15 15,2 2 8-15,1-1-21 16,1-2 16-16,-23 14-13 0,26-20 2 0,-1 0-3 15,3-3 0-15,3-1-1 0,5-4 27 16,0 6-56-16,8-9-4 0,0 2 22 16,0-1 34-16,0 5-34 0,0 1 20 15,16-6 13-15,-16 2 8 0,31 4-16 16,-14-3 14-16,6-1-1 0,22 5-229 16,-18-6-34-16,2 0-180 0,-2-4-57 15,2-3-42-15,0 0-74 0,22 0-583 16,-24-22 686-16,-2 22 178 0</inkml:trace>
  <inkml:trace contextRef="#ctx0" brushRef="#br4" timeOffset="175355.6928">24400 12416 1666 0,'2'0'49'0,"-2"0"31"0,0 0 251 15,0 0-121-15,0 17 17 0,0-17-6 16,0 18 13-16,-22-4-35 0,-3 17 145 15,6-13-231-15,1 1-27 0,-3-1-45 16,0 4-16-16,-1-3-44 0,-12 14-222 16,20-17-12-16,0-4-90 0,1-4-95 15,3-2-193-15,-1-6-603 0,3 0 811 0</inkml:trace>
  <inkml:trace contextRef="#ctx0" brushRef="#br4" timeOffset="175551.6556">24146 12400 1484 0,'12'0'173'16,"-12"0"-12"-16,0 0 65 0,15 17-28 16,-9-17-1-16,4 26-34 0,9 8 49 15,-7-14-122-15,1 0-8 0,-3 4 5 16,7 0-30-16,-5-1-32 0,17 21-2 16,-17-25-61-16,1-3-65 0,3 0-88 0,-1-6-87 15,8 4-683-15,-13-13 403 0,-2-1 40 16,0 0 201-16</inkml:trace>
  <inkml:trace contextRef="#ctx0" brushRef="#br4" timeOffset="175841.8127">24440 11961 1349 0,'0'0'45'15,"0"0"58"-15,0 0 68 0,0 19 55 16,18 11 259-16,9-8-265 0,-10 7-26 16,3 4-3-16,5 7 2 0,2 5-12 15,31 56 129-15,-31-45-210 0,-5 1-41 16,1 3-23-16,-8-3-9 0,-11-1 18 16,-4 40 12-16,0-51-35 0,-37-6-15 15,37-5 5-15,-44-8-16 0,-8 11-217 16,21-25-9-16,7-5-115 0,-1-3-71 15,4-4-161-15,-2 0-61 0,-5-27-540 16,17 27 886-16</inkml:trace>
  <inkml:trace contextRef="#ctx0" brushRef="#br4" timeOffset="176295.8593">25390 12014 1235 0,'7'-4'-12'0,"-5"2"14"0,0 2 22 16,-2 0 53-16,0 0 65 16,0 28 175-16,0 9-175 0,-19-11-17 0,19 5-15 15,-33 4 6-15,-14 42 68 0,20-35-110 16,-2 3-15-16,2 1-5 0,2 3-4 15,2-1-3-15,-8 46 11 0,19-50-37 16,8 1-11-16,0-4-2 0,0-5-3 16,4-4-4-16,0 19 15 0,0-27-13 15,24-3-15-15,-24-4-31 0,19-3-48 16,-5 4-236-16,15-11 8 0,-10-3-113 16,0-4-56-16,3 0-30 0,-3 0 158 15</inkml:trace>
  <inkml:trace contextRef="#ctx0" brushRef="#br4" timeOffset="183500.5464">25630 12392 1961 0,'0'5'185'0,"0"-4"6"0,0 1 78 0,0-2 12 15,15 0 9-15,-15 0-7 0,14 1 146 16,-14-1-257-16,0 0-22 0,19 0-16 16,-11 0 16-16,0 0-51 0,9-16 29 15,-7 16-118-15,1 0-3 0,-3 0-17 16,0-11 10-16,13 11 40 0,-13 0-18 16,2 0-55-16,-1 0 26 0,1 0-26 15,0 0-3-15,9 0 3 0,-13 0 29 16,2 0-19-16,1 0 13 0,-5 0 10 15,-2 18-10-15,0-6 11 0,-2-12-7 16,0 19-18-16,0-9 14 0,-27 4-23 0,0 14-9 16,11-12 34-16,-7 2 8 0,2 2 6 15,3 1 5-15,-1 2 14 0,-18 20-19 16,18-22 11-16,1-1-42 0,7-1 52 16,1-2-48-16,0-3-9 0,-5 6 43 15,13-8-14-15,0-1 29 0,2-1-73 16,0 2 42-16,0 10-7 0,29-9 34 15,-29-4-20-15,23 2 5 0,-7 0-3 16,1-4-32-16,18 0-138 0,-14-2 24 0,-1-3-120 16,1-2-73-16,-3 0-98 15,20 0-657-15,-24-27 455 0,1 27 27 16,-3-32 162-16</inkml:trace>
  <inkml:trace contextRef="#ctx0" brushRef="#br4" timeOffset="183902.7058">25924 12291 1630 0,'0'-3'62'16,"4"0"57"-16,-2 0 230 0,-2 0-202 0,2 1-32 16,-2 2-32-16,0 0 6 15,4 0 38-15,-2 0-70 0,2 0 6 0,0 0 12 16,3 0 3-16,-1 0 6 0,15 17 42 15,-9-17-65-15,0 13-5 0,5-13 17 16,2 0 4-16,-1 9-24 0,23-9 26 16,-18 0-60-16,0 0-5 0,0 0-12 15,-5 0 9-15,3 0-15 0,16-16-11 16,-20 16 18-16,-7-18-11 0,2 18 12 16,-1 0-12-16,1-13-55 0,-10 13 39 15,4 0 9-15,1 0 25 0,-3 21 4 0,2-21 6 16,2 54 61-16,-8-30-31 15,0 4 12-15,0 4-18 0,0 2-1 0,0 1-21 16,-20 39 24-16,20-38-49 0,-17-1 17 16,17-2-3-16,0-3-33 0,0 15-151 15,0-31-31-15,0-2 0 0,0-4 1 16,0-5-96-16,-21-3-77 0,21 0-745 16,0-23 593-16,-16 23 106 0,16-35 225 15</inkml:trace>
  <inkml:trace contextRef="#ctx0" brushRef="#br4" timeOffset="184038.7076">26395 12480 727 0,'8'0'26'16,"3"0"244"-16,-11 0 14 15,0 0 47-15,0 16-28 0,0-16-25 0,-33 0-87 16,-9 14 43-16,17-14-167 0,-6 0-28 16,0 0-14-16,-4 0-20 0,-25 0-106 15,36 0-17-15,1 0-75 0,4 0-114 16,7 0-156-16,1 0-79 0,11 0-309 15</inkml:trace>
  <inkml:trace contextRef="#ctx0" brushRef="#br4" timeOffset="184664.3519">26540 12521 1701 0,'0'0'68'0,"0"-2"28"0,0 0 38 16,0 2 7-16,0 0-16 0,0 0 53 16,0 0-136-16,0 0-19 0,0 0 4 0,0 0 17 15,0 20 66-15,14-20-54 0,-14 19-17 16,0-19-24-16,0 21-3 0,0-9-13 15,8 13 12-15,-8-14 0 0,0-1-10 16,11 1 3-16,-7 0-6 0,4-1 9 16,5 5 6-16,-7-10-10 0,2-1 2 15,0 1 2-15,1-4 3 0,3 0 4 16,7-1 0-16,-9 0-8 0,2 0 1 16,-1-23-4-16,1 23 2 0,3-40-8 15,-7 26 5-15,0 0-4 0,-4-1 11 16,0-2-4-16,1 4-5 0,1-8-2 15,-4 13-4-15,-2 0 2 0,0 2-15 0,0 2 0 16,0 4-1-16,0 0-4 16,0 0 19-16,0 20 2 0,0-20 4 0,0 32 17 15,0 16 59-15,0-17-30 0,0 5-8 16,0 4 7-16,0 4 3 0,0 2-8 16,0 47 54-16,0-45-62 0,0-4 8 15,0-6 16-15,0-2 22 0,-19 17 151 16,-8-34-84-16,27-3 14 0,-31-7-10 15,15-3-36-15,-3-6-32 0,-12 0 15 0,15-24-26 16,-1 4-41-16,7 0-24 16,1-7 24-16,9-1-20 0,0-35 30 0,0 30-65 15,21 1 5-15,-2 2 38 16,1 0-46-16,30-14-33 0,-23 26-123 0,0 1-100 16,0 4-127-16,2 4-26 0,-7 1-37 15,26 4-648-15,-25 2 539 0,-9 0 81 16,-4-2 201-16</inkml:trace>
  <inkml:trace contextRef="#ctx0" brushRef="#br4" timeOffset="185215.6374">27069 12094 1262 0,'0'0'92'0,"0"0"250"16,0 0-105-16,0 0-68 0,0 0-35 0,16 0-14 15,-16 0-34-15,19 0 71 0,-19 0-90 16,19 0-6-16,-5 20-22 0,-1-20-8 16,16 0-15-16,-17 0-6 0,2 11-14 15,-3-11 8-15,1 0-5 0,-6 0-5 16,5 7 7-16,-9-4 4 0,4-3-11 16,-6 0-8-16,0 4 7 0,0-2-3 15,0 6 10-15,0-4-2 0,0 0 1 16,0 0 0-16,0 4 2 0,0 2 10 0,0-6-9 15,0-1 1-15,0 2-6 16,-19 1 8-16,19-3-12 0,0 5 6 0,0-5-8 16,0 1 9-16,0 0-4 0,0 1 10 15,0 6 13-15,0 6 48 16,19 6 59-16,0-9-71 0,-19 1-3 16,22 2-19-16,-11 1 1 0,3 0-7 15,-6 18 28-15,-8-19-40 0,0-1 10 16,0-2-12-16,0-4 12 0,-29-2-21 15,-10-1-125-15,18-6-31 0,1-1-48 16,-1 0-48-16,7 0-81 0,-1-19-558 16,15 19 447-16,0 0 13 0,0-19 167 15</inkml:trace>
  <inkml:trace contextRef="#ctx0" brushRef="#br4" timeOffset="185562.848">27499 11909 865 0,'0'0'40'0,"25"23"43"15,-25-23 82-15,31 28 85 0,16 17 309 0,-18-15-313 16,4 7-25-16,2 3-40 0,3 6-3 15,-1 6-4-15,31 60 60 0,-39-51-149 16,-6 3-15-16,-7-2-28 0,-10 0 6 16,-6-3-16-16,-33 40 8 0,9-55-42 15,-12-8 10-15,-3-8-2 0,-4-3-9 16,-40 4-47-16,48-20-59 0,0-4-69 16,4-3-77-16,8 0-108 0,7-2-155 15,7 0-663-15,9 0 710 0,0 0 211 0</inkml:trace>
  <inkml:trace contextRef="#ctx0" brushRef="#br4" timeOffset="197483.0719">18495 4726 690 0,'31'0'77'16,"-9"0"71"-16,36 0 361 0,-25 0-242 15,-6 0-40-15,4 0-52 0,0 0-10 16,23 21 41-16,-13-2-61 15,-26-19-78-15,12 29 71 0,-19-18-92 16,0 3-12-16,-8-2-31 0,0 8 0 16,0 16 9-16,-23-15 11 0,23 0-18 15,-39 3-4-15,12 1-4 0,0 1 6 0,-26 23-2 16,26-25-5-16,0 1 4 16,4 0 5-16,0-1 1 0,-12 19 33 15,21-22 4-15,3-2 23 0,-1 3 14 0,4-5 18 16,2 1 24-16,6 10 100 0,0-16-161 15,18 3-31-15,-18-3-11 0,31-3-21 16,-12 1-11-16,30 0-194 0,-22-6-20 16,0-4-85-16,4 0-124 0,0 0-166 15,29-24-599-15,-29-7 780 0,0 14 222 16</inkml:trace>
  <inkml:trace contextRef="#ctx0" brushRef="#br4" timeOffset="197866.3341">18966 4777 1589 0,'0'-5'140'15,"0"1"48"-15,0 2 28 0,0-1 9 16,0 2-19-16,18 1 229 0,1 0-270 16,-19 0-22-16,31 18-20 0,-12-18-37 15,3 16-10-15,32 1 18 0,-27-17-56 16,8 12-17-16,0-12 4 0,7 15-26 15,30-15 14-15,-41 0 3 0,0 0-4 0,2 0 32 16,-8 0-14-16,-2 0-32 16,10-24 23-16,-17 24-20 0,-1-17 20 0,-3 17-22 15,-2-15-23-15,3 15-15 0,-3 0 20 16,-10 0 31-16,0 0 24 0,0 22 6 16,0-3 52-16,0 31 42 0,0-18-75 15,-23 6-18-15,23 3 22 0,0 0-42 16,-14 38-37-16,14-40-24 0,0-4-6 15,0-3-116-15,0-4-104 0,0-5-123 0,0 14-471 16,0-25 427-16,0-7-82 16,0-4 20-16,0-1-22 0,0 0 143 0</inkml:trace>
  <inkml:trace contextRef="#ctx0" brushRef="#br4" timeOffset="197992.4245">19673 5070 1685 0,'8'0'81'0,"-8"0"63"0,8 20 83 15,-8-20 70-15,0 20 220 0,-22-20-338 16,22 18-44-16,-31-18-52 0,4 15-51 16,0-15-2-16,-39 14-112 0,24-5-62 15,7-9-93-15,-6 0-88 0,2 0-92 16,-25 0-625-16,37 0 531 0,0 0 140 16</inkml:trace>
  <inkml:trace contextRef="#ctx0" brushRef="#br4" timeOffset="198530.6983">19299 5554 1455 0,'4'2'77'0,"0"-1"286"16,-2-1-84-16,6 0 1 0,1 2 2 16,-5-2-3-16,10 1-15 0,13-1 124 15,-8 0-227-15,-3 0-70 0,7 0 13 16,0 0-31-16,22-18-19 0,-18 18-46 16,0-18-20-16,-4 18 22 0,-1-13-24 15,1 13 5-15,16-8 19 0,-24 8-17 16,-3 0-43-16,-1 0 16 0,-3 0-31 0,-4 0 5 15,0 17 7-15,-4-2 57 16,0-15-6-16,0 15-12 0,-19-15 24 0,-12 28-21 16,13-18-4-16,-3-10 25 0,-2 15-13 15,5-5 10-15,-1-2 8 0,-20 6-38 16,31-11 25-16,-3 1-11 0,3 3 11 16,0-3-35-16,8-3 3 0,0-1-5 15,0 0 10-15,0 0 2 0,0 0-11 16,0 0 55-16,0 0 90 0,31 0 14 15,-15 20 30-15,3-20-5 0,0 23-23 16,26 3 8-16,-28-9-124 0,1-3 42 16,-10 2-6-16,-8 0-22 0,0 0 45 15,0 10-36-15,0-13-22 0,-31-4-42 16,0 0-44-16,-6 0-116 0,-6-4-123 0,-48 0-476 16,41-5 411-16,1 0 59 0,5 0 1 15,7 0-96-15,-13-17-563 0,34 17 535 16,1 0 151-16</inkml:trace>
  <inkml:trace contextRef="#ctx0" brushRef="#br4" timeOffset="198892.8031">19973 6060 2002 0,'53'10'63'16,"-3"-2"24"-16,4 0 18 0,37 5 134 15,-44-10-128-15,-6 1 14 0,-5-2 10 16,-7 1 2-16,14 4 237 0,-29-5-150 16,-5-1 34-16,-9 2-48 0,0 1-52 15,-31-1-35-15,-35 0 152 0,14-3-116 16,-14 2-24-16,-11 0-11 0,-14 0-12 16,-6-1 3-16,-120 3 32 0,97-1-78 15,-6-1-49-15,0 0-2 0,-4 0-29 0,-135 6-6 16,135-3 15-16,-11 0-32 15,7 0 3-15,0 2 26 0,-1-3-4 16,-109 5 75-16,133-6-110 0,7 1-51 0,13 3-109 16,17-2-118-16,-36 3-645 0,75-7 336 15,13 1-64-15,5 0-52 0,17-1 16 16,0-1 177-16</inkml:trace>
  <inkml:trace contextRef="#ctx0" brushRef="#br4" timeOffset="201612.6972">19111 4814 711 0,'31'0'51'0,"4"0"93"16,2 27 71-16,62 0 355 0,-49-13-334 15,8 4-34-15,-5 0-61 0,5-1-12 16,41 18 62-16,-59-23-112 0,-7 1-8 16,2-1-27-16,-12-6 8 0,-9 1 24 15,3-3 129-15,-9-1-111 0,-8-1-33 16,0-2-49-16,0 0-10 0,-39 0-5 15,-15 0-3-15,19 0-17 0,-11-20-4 0,1 20-7 16,-9 0-1-16,-49 0-29 16,57-10 33-16,3 10-11 0,2 0 2 0,1 0 6 15,11 0-7-15,-14 0-87 0,28 0 85 16,11 0 8-16,4 18 52 0,0-18 29 16,54 20 56-16,-23 9-45 0,10-13 13 15,9 6 3-15,8 2 4 0,10 2-5 16,71 29 83-16,-71-27-76 0,-2 2 18 15,-8 0 15-15,-9-3-22 0,-11-3-5 16,-3 14-22-16,-27-19-22 0,-8-3-28 16,0-5-1-16,-48-5 27 0,-34-2-64 15,32-4-27-15,-16 0-22 0,-10 0-5 16,-1 0 1-16,-4-25 39 0,-71 25 16 0,83 0 28 16,7 0-25-16,13 0-27 0,14 0-23 15,8 26-21-15,8 15-11 0,19-19 95 16,0 4 37-16,46 4-4 0,-11 2 0 15,56 35 54-15,-38-34-37 0,5 1 24 16,4 4 45-16,-6-5-2 0,-2-2-12 16,35 24-16-16,-58-30-58 0,-13-3 22 15,-5-4 6-15,-13-1-17 0,-23-1-9 16,-54 5-14-16,20-10-30 0,-10-1 22 16,-5 0-13-16,-13 0 10 0,-72 13-1 0,85-10 0 15,4 1-27-15,6 2-13 16,16 0-24-16,11 2-87 0,2 23-269 0,25-20 169 15,8 5-37-15,22-1-67 0,1 0-166 16,4-1-88-16,31 15-460 0</inkml:trace>
  <inkml:trace contextRef="#ctx0" brushRef="#br4" timeOffset="202546.7841">13130 5525 2938 0,'0'0'70'0,"23"0"279"16,-2-18-69-16,-21 18-8 0,29 0-54 15,-13-16 26-15,5 16-113 0,24-16-8 16,-18 2-104-16,0 14-19 0,0-13-1 16,2 13 50-16,0-6-93 0,18-1 122 15,-22 6-67-15,0 1-47 0,-4 0-82 16,-3 0-64-16,5 0-135 0,-11 18 249 15,-5-18 37-15,-5 21-18 0,-2-8 67 16,0 1-54-16,-25 24 53 0,-10-17-28 0,12 2 23 16,-4 3-23-16,-2-2 15 0,-27 21 23 15,27-23-22-15,7-6-6 0,-1 1-4 16,6-6-22-16,3-4 20 0,6 11-26 16,8-13 55-16,0 0-23 0,0 2 48 15,20 0 54-15,13 5 145 0,-12-6-129 16,4 4 20-16,2-2 31 0,2 3-74 15,0-2 54-15,31 16-50 0,-31-10-45 16,-7 1-74-16,-1 0 39 0,-9-1 33 16,-1 4-54-16,-11 13 84 0,-27-15-75 15,2 0-23-15,-4-2-26 0,-10-1-97 0,-42 2-155 16,44-11-33-16,-2-3-98 0,4-2-159 16,4 0-215-16,4 0-54 0,-4-27-503 15</inkml:trace>
  <inkml:trace contextRef="#ctx0" brushRef="#br4" timeOffset="202697.9974">13860 5780 1837 0,'6'19'-9'0,"0"-19"-6"0,-1 0-16 0,1 0-84 16,-6 0-48-16,0 0-118 0,0 0-87 15,0 0-16-15,0 0 103 0</inkml:trace>
  <inkml:trace contextRef="#ctx0" brushRef="#br4" timeOffset="203136.5187">14098 5453 2397 0,'14'-10'28'0,"3"2"17"0,26-11 167 16,-14 5-62-16,2 4 33 0,4 0-14 15,0 1-14-15,5 2-62 0,36-9-26 16,-41 14-66-16,-2-1 5 0,3 1-2 16,-10 2-3-16,-1 0-5 0,10 0-9 15,-26 0-15-15,-5 17 17 0,0-17-1 16,-4 18 11-16,-23 8 6 0,23-10-7 15,-41 1 12-15,18 5-12 0,-4-2 6 0,0 0-9 16,-18 15 11-16,24-17-26 16,9-3 34-16,12-2-25 0,-13-3 17 0,13 0 14 15,0 11 29-15,0-13-37 0,0-1 43 16,0 2 11-16,21 0 36 0,10 11 173 16,-10-10-118-16,4 2 10 0,-1 3-25 15,7 2 11-15,-4-2-23 0,33 21 24 16,-35-18-109-16,0 2-43 0,-11 2 58 15,-3 0-77-15,-7 22 45 0,-4-22-53 16,-25-3 16-16,2 3 3 0,-8-5-121 16,-6-2-44-16,-42 3-412 0,38-13 182 15,2-5-39-15,6 0-30 0,4 0-148 0,8 0-31 16,11-31-505-16</inkml:trace>
  <inkml:trace contextRef="#ctx0" brushRef="#br4" timeOffset="203310.5619">14914 5631 2868 0,'4'16'33'0,"1"-16"29"0,-3 0 15 16,0 0-2-16,-2 0 2 0,0 0-71 15,0 0-47-15,0 0-90 0,0 0-134 0,0 0-199 16,0 0-778-16,0 0 704 0,0-20 201 15</inkml:trace>
  <inkml:trace contextRef="#ctx0" brushRef="#br4" timeOffset="203798.6783">15111 5268 3145 0,'0'0'118'0,"0"0"-38"0,0 0 10 16,0 0 3-16,22 0 17 16,-1 0-13-16,27-16 60 0,-13 16-137 0,4-17 2 15,2 17-26-15,3-15 20 0,3 15 7 16,40-13-11-16,-46 3-46 0,-3 10-4 16,-1 0-26-16,-10 0-17 0,12 0-52 15,-24 19 105-15,-7-19 13 0,-2 24 22 16,-6-10-14-16,0 2 6 0,-29 23 10 15,13-17 2-15,-5 1 9 0,2 1-19 16,-1-2 12-16,-3-2-14 0,-14 19 5 16,22-22 4-16,3 0-4 0,-1-4-11 0,5-3 10 15,2 6 3-15,6-13 0 0,0 0 6 16,-2-1-8-16,2-2-1 0,0 0 31 16,23 0 44-16,-23 0 14 0,22 0 31 15,-5 19 0-15,6-19 48 0,20 41 100 16,-18-23-172-16,2 5-59 0,-9 3-40 15,3-1 6-15,-7 4-3 0,5 28 35 16,-19-28-5-16,0-1-53 0,0-6-11 16,-39-1-41-16,12-1-98 0,-33 6-274 15,25-16 153-15,0-6-17 0,4-3-27 16,2-1-70-16,-19 0-725 0,36-28 500 0,1 28 118 16</inkml:trace>
  <inkml:trace contextRef="#ctx0" brushRef="#br4" timeOffset="203946.7101">16028 5525 2840 0,'0'0'75'0,"3"0"303"15,-1 0-67-15,-2 0-9 0,0 0-50 16,2 0-84-16,-2 0-94 0,0-14-163 0,0 14-94 15,0 0-84-15,0 0-128 0,0 0-95 16,20 0-821-16,-20 0 631 0,0 0 138 16</inkml:trace>
  <inkml:trace contextRef="#ctx0" brushRef="#br4" timeOffset="204422.8917">16322 5170 2995 0,'-14'0'114'0,"14"0"24"15,0 0 66-15,0 0 34 0,0 0-5 16,0-13 72-16,0 13-273 0,16 0-6 16,-16-14-6-16,27 14-17 0,-8-14 52 15,30-2-34-15,-20 9-16 0,0-2-8 16,4 3 13-16,2 0-20 0,-2 2 0 15,25-2 6-15,-31 6 5 0,-4 0-18 16,-3 0-26-16,-5 0 13 0,1 22 5 16,-9 1 39-16,-7-8-2 0,0 2-18 15,0 1-5-15,-31 0 25 0,-7 21-11 16,22-20 11-16,-7-2-36 0,9-2 39 0,-5-1 10 16,7 0-36-16,-3 6-22 15,15-14 29-15,-8 2-9 0,8-3 42 0,0-3-54 16,0 1 27-16,0 0-11 0,0-2 7 15,21 3 7-15,-21 1 45 0,29 0-1 16,16 13 189-16,-20-5-186 0,8 3 44 16,2 4-55-16,-2 3-25 0,2 3 27 15,19 31-55-15,-39-28 27 0,-3 3-11 0,-12 0 1 16,0-5 48-16,-58 29-47 0,23-32-8 16,-2 1-79-16,-7-5 19 15,-3-2-76-15,-3-6-112 0,-33 4-479 0,46-12 241 16,4-4-6-16,10 0-163 0,7 0-30 15,8 0 48-15</inkml:trace>
  <inkml:trace contextRef="#ctx0" brushRef="#br4" timeOffset="206776.0256">14916 6006 831 0,'0'0'151'0,"0"0"99"16,0 0 87-16,0 12 28 0,0-12-35 16,0 10 212-16,0 4-316 0,0-3-29 15,0 2-6-15,0 2-6 0,0 21 135 16,0-17-221-16,23 5 12 0,-23 4-57 16,0 0 5-16,0 0 7 0,0 20-10 15,0-25-27-15,0-4-16 0,0 1-16 16,-21-7-10-16,-5 2-80 0,7-11 13 15,-2 1-46-15,-4-5-20 0,-3 0-45 16,-6 0 37-16,-44-23-151 0,32 3 160 0,1 20-12 16,-7-25 18-16,-4 25 17 15,3-21 36-15,-59 4 26 0,52 17 57 0,-4-15-3 16,2 8-4-16,-2 7 12 0,-68-6 9 16,63 2-4-16,-5 4 6 0,-2-1 11 15,-1 1 36-15,-1 0 2 0,-78 0 73 16,82 0-84-16,4 0 5 0,6 0-9 15,4 0-7-15,-42 0 49 0,65 0-66 16,4 0-8-16,8 0-24 0,5 0 17 16,5 0 0-16,3 0-20 0,10 0 5 15,2 15-1-15,0-15 10 0,0 0 11 0,0 12 11 16,0-12 52-16,0 0-56 16,0 11 0-16,0-11 10 0,0 0 24 0,0 0 35 15,0 0 73-15,0 0-92 0,-17 0-23 16,17 0 2-16,0 0 30 0,-12-20 57 15,1 20-116-15,11-18-22 0,-16 18 7 16,6-30-21-16,-3 8-31 0,-12-24-105 16,7 19-12-16,1-1-23 0,-5 1-87 15,-3 0-50-15,6 2-9 0,-24-16-495 16,22 24 314-16,7 2-1 0,-1 2 147 16</inkml:trace>
  <inkml:trace contextRef="#ctx0" brushRef="#br4" timeOffset="207697.0811">15392 5968 1058 0,'0'0'39'0,"16"16"153"0,-16-16-10 16,13 12 31-16,-13-12 3 0,10 20-15 15,-10-7-53-15,12 17-16 0,-9-13-102 16,-3 0-18-16,0 1-4 0,0-1-12 16,0 14 19-16,0-15-10 0,0 0 4 15,0-5-10-15,0 2-8 0,0-4 6 16,0 5-5-16,0-12 12 0,0-2-5 16,0 1 8-16,14-1-5 0,-14 0 4 15,17 0 15-15,9 0-17 0,-7 0 0 16,4-16-5-16,4 16 0 0,35-13 6 15,-29 13-11-15,4 0 9 0,0-12-12 0,13 12 6 16,-5-8-7-16,50 2-5 0,-39 6 5 16,2-6 21-16,6 1-9 0,8 0 2 15,-3 2 3-15,84-4-12 0,-69 6 6 16,1-5-3-16,-4 2 2 0,-1-2 5 16,73-3-2-16,-80 3-8 0,-5-2 11 15,-2-1 23-15,-10 4 16 0,-2-2 51 16,28-7 147-16,-45 9-98 0,-6 2-12 15,-4 0-27-15,-8-1 4 0,-5 1-27 16,13 1-4-16,-14 2-58 0,-7 0-18 16,0 0 16-16,0 0 10 0,7 0 19 15,-11 0 31-15,2 0 34 0,-4 0 30 0,0 0-48 16,2 0-27-16,-2-23-93 0,0 23 17 16,0-26-29-16,-21 6 49 0,21 0-50 15,-14-3-51-15,-7-19-303 0,21 22 134 16,-21 2-69-16,21-1-75 0,-16 6-237 15,16-8-633-15,0 12 825 0</inkml:trace>
  <inkml:trace contextRef="#ctx0" brushRef="#br4" timeOffset="209530.9212">14052 6683 2771 0,'21'0'52'16,"-21"0"34"-16,23-18 37 16,-5 18 218-16,-7 0-171 0,-3 0 16 0,2 0-36 15,3 21-12-15,3 11 19 0,-5-12-134 16,-1 1 20-16,-4 2-39 0,-4 2 29 16,2 1-2-16,0 20 17 0,-2-22-8 15,-2-5-17-15,0-2-1 0,0-3-22 16,0 7 29-16,0-17 25 0,0-3 81 0,0 1-42 15,0-2-12-15,0-25-28 16,0 25-61-16,0-29 5 16,-22-9-7-16,22 16-12 0,0-4 39 0,-23-5-3 15,23-2-68-15,-37-40-32 0,20 34 9 16,-6-5 13-16,3 7 19 16,-7-1 14-16,2 5 27 0,-22-15-61 0,22 29 22 15,0 11-19-15,6 3 41 0,-3 5 15 16,3 0 14-16,-16 28 24 0,22-28-40 15,-5 32 8-15,8-14-22 0,1 0 43 16,-1 20 44-16,10-21-28 0,0 2-39 16,0-4 33-16,0 1-25 0,33-3 35 15,-4 11-10-15,-8-12-34 0,3-4-17 16,1 1 35-16,6 0-70 0,-2-3-37 0,44 2-324 16,-38-6 124-16,-2 1-60 15,0-3-39-15,2 0-127 0,19 0-699 16,-32 0 649-16,-1 0 176 0</inkml:trace>
  <inkml:trace contextRef="#ctx0" brushRef="#br4" timeOffset="210252.8687">16810 6377 1013 0,'-4'0'49'15,"4"0"76"-15,0 0 102 0,0 20 370 16,0-1-316-16,0-4-36 0,18 6-14 15,-18 1 11-15,13 27 113 0,-13-22-218 16,18 2-27-16,-18 0-9 0,17-1 12 0,-7 0-49 16,9 26 28-16,-11-29-86 15,2-1 6-15,-1-3-25 0,-5-3 30 16,-4 4 43-16,8-16-20 0,-8 0-8 0,0-6 24 16,0 0-5-16,0 0-13 0,0-22-60 15,0 22 8-15,0-28-3 0,-23 6 28 16,23-1 8-16,-20-7-13 0,-13-38-22 15,14 29-10-15,-2-8 1 0,3 1 3 16,-5 2-42-16,-20-36-89 0,20 43 87 16,0 8 18-16,0 6 3 0,1 7-6 15,3 5-3-15,-16 6-6 0,16 5 54 16,5 0 7-16,1 22-15 0,-1-22 27 0,6 29-12 16,-5 4 2-16,7-16-9 15,2 3-4 1,4-1 36-16,0-2 13 0,0 2-8 0,18 14 67 0,-18-16-62 0,23-2-11 15,-23-1-37-15,23-5 7 0,12 9 31 16,-16-13-24-16,8-3-20 0,-5-2-26 16,5 0-23-16,0 0-27 0,31 0-275 15,-31-21 111-15,-4 21-67 0,-1-23-92 16,1 23-161-16,4-41-568 0,-19 26 775 16</inkml:trace>
  <inkml:trace contextRef="#ctx0" brushRef="#br2" timeOffset="219347.132">28913 12340 2515 0,'8'-15'131'0,"-2"1"127"0,5 4 113 16,-5 0 61-16,6 1 293 0,-10 5-504 15,2 4-98-15,-4 0-53 0,5 0 34 16,-1 0-40-16,8 20 154 0,-4 7-148 0,3-6 31 16,-5 2 3-16,2 4-26 0,0 28 18 15,-3-27-79-15,1 4-28 0,-2-2-3 16,-4 1-13-16,4-3 22 0,4 23-76 15,-6-30 15-15,3 0-92 0,-5-6-75 16,0-8-121-16,0 1-602 0,0-4 436 16,0-4-53-16,0 0-146 0,0 0-3 15,0-27 85-15</inkml:trace>
  <inkml:trace contextRef="#ctx0" brushRef="#br2" timeOffset="219527.2513">29210 12469 2086 0,'11'0'138'0,"-11"0"71"0,10 0 78 15,-10 0 16-15,0 0-34 0,0 0 199 16,0 15-254-16,-25-15-9 0,7 0-29 16,-7 0-50-16,-6 0-68 0,-41 10-29 15,28-10-82-15,1 0-84 0,6 0-86 16,-1-19-157-16,-17 19-553 0,32-21 322 16,2 21-46-16,11-13 23 0,2 13 97 15</inkml:trace>
  <inkml:trace contextRef="#ctx0" brushRef="#br2" timeOffset="225893.6963">30077 12371 2223 0,'10'0'110'16,"-6"17"56"-16,0-17 80 0,0 0 45 0,-2 0 4 16,3 0 233-16,-5 0-356 15,0 0-90-15,0 0-35 0,0 0-38 0,-27 0-15 16,-4 0-3-16,8 0 4 0,-2 0 3 16,-4 0-2-16,-4 0 17 0,4 0-6 15,-25 0-7-15,30 23-17 0,1-23 9 16,6 0 1-16,7 19-6 0,-9-19-1 15,13 14 7-15,2-14 4 0,0 11 6 16,4-11 3-16,0 10 5 0,0 0 17 16,0-3 35-16,23 1 8 0,-23 2 43 15,31 2-15-15,-9 1-5 0,34 18 35 0,-23-9-89 16,2 1-6-16,-4 2 8 16,5 4-17-16,17 31 42 0,-28-21-40 15,-8-1-17-15,1 0 31 0,-9-2-53 0,-3 2 9 16,-6 25 43-16,0-37 6 0,-31-5-22 15,31-6-1-15,-42-3 3 0,-9-2 35 16,22-10-53-16,-4 0-10 0,6 0 4 16,4 0-11-16,0-24 32 0,-8-2 87 15,19 12-62-15,12-3-17 0,0-2-40 0,0-2 8 16,0-20 14-16,35 17-10 16,-35-4-4-16,44 0 46 0,-16-3-45 15,10 1-3-15,34-27-39 0,-35 28 17 0,0 2 10 16,-6 4-14-16,-4 3 37 15,8-12-27-15,-26 20-31 0,1 1-23 0,-6 2 9 16,-4 2-79-16,0 3-17 0,0-1-370 16,0 5 246-16,0-1 18 0,-18-1 24 15,18-1-57-15,-15 1-44 0,1-6-632 16,14 3 406-16,-13 1 3 0,13-1 152 16</inkml:trace>
  <inkml:trace contextRef="#ctx0" brushRef="#br2" timeOffset="226130.7947">30513 12350 1879 0,'0'0'158'0,"0"0"105"0,0 24 91 15,0-7 17-15,0 32 245 0,0-17-402 16,0 5-29-16,0 5-41 0,25 3-23 16,-25 2-22-16,20 45 30 0,-20-47-75 15,19-2-34-15,-19-2-70 0,12-8-98 0,-12-3-164 16,15 10-700-16,-15-24 310 16,0-2-60-16,0-10 82 0,0-1 119 0</inkml:trace>
  <inkml:trace contextRef="#ctx0" brushRef="#br2" timeOffset="227043.68">30947 12708 1907 0,'8'0'10'0,"-8"0"152"0,0 0 19 15,0 17 54-15,0-17 9 0,0 22 4 16,0 13 80-16,0-16-246 0,-16 6-46 15,16-1-5-15,0 1 4 0,-15 0-7 16,15 21-22-16,0-27-68 0,0-1-30 16,0-1-33-16,0-3-25 0,23-2 14 0,-9 4-33 15,-14-11 133-15,15-2 24 16,-15-3 7-16,23 0-9 0,3 0-2 16,-11-28 19-16,3 28-1 0,3-26-10 0,0 7 3 15,2 0-10-15,14-19 2 0,-17 20 1 16,-3 1 15-16,-3 4 1 0,-3-1 1 15,-5 6 4-15,4 1-10 0,-8 7 2 16,-2 0 22-16,0 0 12 0,0 0 42 16,0 47 148-16,-20-25-90 0,20 9-16 15,0 6 25-15,-17 6-14 0,17 2 12 16,0 60 123-16,0-41-139 0,0 0-32 0,0 7-6 16,0-2-30-16,25 66 38 15,-25-76-59-15,0-6 36 0,0-11 29 16,0-8-18-16,-19-11 59 0,-16-1 69 0,17-20-70 15,-7-2-83-15,4-21 2 16,-2 0-44-16,3-7-6 0,-20-47-12 0,26 34 10 16,4-2-27-16,10-4-6 31,0 2 17-31,0-43 47 0,0 52-25 0,31 3 13 0,-31 4-24 0,35 2-19 0,6-4-101 16,-16 20-14-16,8 6-123 0,-6-2-145 15,6 7-140-15,-4-2-84 0,37 2-716 16,-39 0 696-16,0 0 42 0,-11 0 172 0</inkml:trace>
  <inkml:trace contextRef="#ctx0" brushRef="#br2" timeOffset="227604.4713">31863 12232 1746 0,'0'0'38'15,"0"0"36"-15,0 0 52 0,0 0 236 0,0 16-153 16,0-16-15-16,16 13-24 0,-16-13-29 15,0 22-31-15,0 6 33 0,0-12-70 16,0 0-34-16,-18 0-19 0,18 0 7 16,-19-1-26-16,4 11-4 0,15-13 3 15,-16-2-3-15,16-3 0 0,-12 1 3 16,12 5-60-16,0-8 26 0,0-1-1 16,0 0 20-16,0-1 14 0,0 1 1 15,0 1 20-15,26-4-17 0,-26-1 0 0,25-1-11 16,-8 0-44-16,1 0-65 15,26-18-364-15,-17 18 100 0,-1-18-99 0,1 18-29 16,2-23 8-16,27-4-150 0</inkml:trace>
  <inkml:trace contextRef="#ctx0" brushRef="#br2" timeOffset="227782.5034">32173 12190 1526 0,'-17'0'181'0,"17"32"101"15,-23-13 91-15,9 4-10 0,-3 4-40 0,-20 36 169 16,23-28-339-16,-3 1-55 16,7 3-45-16,2 2-27 0,1 0-28 0,3 35-237 15,4-37-39-15,0-2-101 0,0-3-86 16,0-5-157-16,0 13-583 0,0-28 781 16</inkml:trace>
  <inkml:trace contextRef="#ctx0" brushRef="#br1" timeOffset="237697.1548">2861 14218 1662 0,'0'-25'106'0,"-10"1"92"0,10 1 87 16,-5-13 433-16,5 22-399 0,0 1-25 15,0 6-67-15,0 0-64 0,0 2-65 16,17 3 145-16,-17 2 60 0,0 0 39 16,0 27 33-16,12-7-56 0,-12 40 162 15,0-21-287-15,11 12-36 0,-11 1-72 0,0 3-21 16,0 4-14-16,0 53 3 0,0-58-50 16,0 0-20-16,-19-4 7 0,19-7-10 15,-12 35 23-15,12-47-74 0,-13-5-99 16,13-2-84-16,-12-8-80 0,12-3 25 15,-6-6-702-15,6-7 346 0,-4 0-133 16,4-32-4-16,0 8 94 0,0-38-473 16</inkml:trace>
  <inkml:trace contextRef="#ctx0" brushRef="#br1" timeOffset="238177.2366">3312 14132 2149 0,'14'-18'48'0,"-4"2"41"15,-3 6 38-15,-1 1 44 0,-4 1-14 16,-2 2 140 0,0 4-171-16,0 1-29 15,0 1-13-15,0 0 32 0,-25 21 233 0,25-21-117 0,-21 35 10 0,7-10-3 16,-5 3 30-16,-3 2-55 0,-18 40 36 16,18-28-225-16,5-2-5 0,0 4 25 0,3-1-57 15,4 3 23-15,1 43-15 16,9-46 19-16,0-4 6 0,0-1 13 0,27-2-68 15,13 17 104-15,-20-29-99 0,7-3 34 16,2-2-25-16,4-6 12 16,37 3 85-16,-32-14-60 0,1-2-5 0,6 0-21 15,3-22 23-15,-1 4-9 0,51-29 1 16,-51 18-41-16,1-3 25 0,-3-7-54 16,-4-1 45-16,24-46-83 0,-39 49 85 15,-5-2-8-15,-2 7-5 0,-9 1 12 16,-6 6-9-16,-4-12-23 0,-21 29 41 0,21 2-19 15,-37 2 32-15,17 4 20 16,-28 23 6-16,21-4-4 0,2 6-56 16,-4 0 41-16,5 2 4 0,3 7-27 0,-16 31 46 15,24-32-49-15,5-2 15 16,4-1-27-16,4 1 24 0,0 16-17 0,0-29-23 16,23 3-109-16,-23-8-106 0,22 2-98 15,-22-8-80-15,23 0-513 0,0-7 434 16,-23 0-45-16,19-20 55 0,-9 20-68 15,2-30 182-15</inkml:trace>
  <inkml:trace contextRef="#ctx0" brushRef="#br1" timeOffset="238438.4058">4444 14414 2008 0,'7'-5'37'0,"-3"4"11"16,-2 1 36-16,-2 0 66 0,0 23 223 15,0-23-145-15,0 27 4 0,-25-6 17 16,25 0 46-16,-46 35 278 0,26-26-335 16,-1 2-72-16,0 4-52 0,1-1-53 15,-1 0-57-15,-12 27-37 0,19-32-23 16,-1-3-40-16,3-4-76 0,-1-3-140 0,-5 5-482 16,3-20 339-16,3-2-51 15,-1-3-13-15,-1 0-22 0,2-28 82 0,-13-12-202 16</inkml:trace>
  <inkml:trace contextRef="#ctx0" brushRef="#br1" timeOffset="238628.4816">4047 14586 992 0,'0'-27'69'16,"0"7"85"-16,21-11 310 0,-21 23-229 15,15 3-16-15,-15 5-19 0,18 0-6 16,-18 0-15-16,35 28 96 0,-22 4-125 16,-1-12-9-16,7 3 10 0,-5 4-7 15,23 29 73-15,-18-28-166 0,4 0-9 16,-3-1-14-16,7-4-9 0,-2-1 7 15,29 13-96-15,-31-21-67 0,1-2-73 16,-3-1-42-16,-2-4-41 0,5 0-381 0,-13-7 207 16,-9 0 20-16,0 0-15 0,-2-20 31 15,0 20 182-15</inkml:trace>
  <inkml:trace contextRef="#ctx0" brushRef="#br1" timeOffset="238963.6417">4883 13914 1745 0,'0'0'85'0,"0"0"8"16,0 18 262-16,0-18-260 15,18 16-17-15,-18-16-7 0,0 23 3 16,0-10-8-16,0 17 50 0,0-12-68 0,0-2-3 16,0-2-12-16,0 1-3 15,-25 9 1-15,25-15-16 0,-14 0-11 16,14-3 1-16,0 2-11 0,0-4 0 16,-13 2 0-16,13-1 7 0,0-3-4 15,0 0 0-15,0-1-3 0,21-1 10 0,0 0 12 16,-5 0-15-16,3 0 1 0,4 0-25 15,-3 0-39-15,32-19-169 0,-27 19 29 16,51-19-713-16,-59-1 568 16,4 9 44-16,-5-2-30 0,-4-2 58 15</inkml:trace>
  <inkml:trace contextRef="#ctx0" brushRef="#br1" timeOffset="239148.7617">5120 13855 1540 0,'0'0'56'15,"-8"0"113"-15,8 0 69 0,-6 28 320 16,6-28-356-16,0 30-26 0,0-10-16 0,0 3 3 16,0 4-39-16,23 29 15 0,-23-24-128 15,0 0-17-15,26 1 3 0,-26-3-35 16,21 1-39-16,2 27-241 0,-23-29 76 16,18-6-79-16,-18-2-85 0,19-5-72 15,-5 13-331-15,-5-21 471 0,-1 0 122 16</inkml:trace>
  <inkml:trace contextRef="#ctx0" brushRef="#br1" timeOffset="239486.7688">6098 14145 2079 0,'0'0'67'0,"0"0"57"0,0 51 222 15,0-29-187-15,0-1-18 0,0 4 14 16,0 4-14-16,19 28 65 0,-1-32-170 15,-18 4-5-15,17-2 1 0,-17-1-37 16,16-1 16-16,-5 16-199 0,-11-25 9 16,0-3-96-16,8-2-44 0,-8-8-156 15,0 1-531-15,0-4 515 0,0 0 193 16</inkml:trace>
  <inkml:trace contextRef="#ctx0" brushRef="#br1" timeOffset="239627.0308">6226 14316 1908 0,'0'-10'109'0,"13"5"82"15,-13 1 87-15,0 4 362 0,0 0-380 16,0 0-34-16,-27 0-44 0,6 0-29 16,-6 21-62-16,-41-21-46 0,31 23-34 15,2-23-56-15,-7 19-88 0,5-19-85 16,-29 16-560-16,41-4 211 0,6-12-49 16,5 0-50-16,2 0 101 0</inkml:trace>
  <inkml:trace contextRef="#ctx0" brushRef="#br1" timeOffset="261967.1286">7185 14250 135 0,'0'0'11'0,"0"18"36"16,0-18 0-16,0 0 15 0,0 0-10 0,0 11 14 15,0-11-11-15,0 0 43 0,0 0-49 16,0 0-2-16,15 0-11 0,-15 0 1 16,14 0 49-16,-14 0-41 0,0-19 8 15,15 19 36-15,-15-16 46 0,10 16 41 16,0-19 227-16,-1 3-216 0,-1 7-8 16,0 0 3-16,-2-2 7 0,1 0-13 15,7-15 180-15,-6 16-188 0,-1-5 25 0,-3 2-22 16,0 3-3-16,4-3 138 0,-6 10-209 15,2 3-20-15,-2-2-54 16,0 2 21-16,-2 0 75 0,0 24 233 0,0 14-141 16,0-11-73-16,0 7-77 0,0 9-2 15,-18 48-20-15,18-41-8 0,0 0-11 16,0 91 35 0,-13-32-33-16,13-79-4 0,0-4 7 15,0-2-15-15,0-5 10 16,0 21-36-16,0-33-1 0,0-3 22 15,0-4-36-15,0 0 11 0,0-28-9 16,0 8-33-16,-24-3 30 0,3-42-44 0,21 23 41 16,-25 0-3-16,25-11-36 0,-16 0 14 15,3-62-103-15,13 58 99 0,-14-2-34 16,8 5 39-16,-5 0 6 0,-1 8-19 16,-13-30-56-16,13 44 53 0,-3 6 17 15,-1 5 23-15,1 3-2 0,-14 1 11 16,15 14 11-16,-1 3 9 0,-1 0 10 15,-1 23-2-15,-16 38-5 16,23-33 6-16,-1 1 6 0,3 30 8 16,8-26-6-16,-4-4-22 0,4 0 37 15,0-3-4-15,21 21 18 0,-21-28-62 0,24 0 22 16,-24-5-18-16,36-5 37 16,-14 1 7-16,28 0-18 0,-21-10-38 15,-2 0-42-15,2 0-22 0,2 0-95 0,25-20-286 16,-34-1 210-16,-1 21-32 0,0-18-57 15,-7 18-98-15,1-25-24 0,3 5-430 16,-10 20 619-16</inkml:trace>
  <inkml:trace contextRef="#ctx0" brushRef="#br1" timeOffset="262481.3337">7824 14209 1146 0,'6'0'119'0,"-4"-9"80"0,-2 2 68 16,4 7-15-16,-4 0-38 0,0 0 52 15,0 0-174-15,0 0-14 0,0 0 15 16,0 0 53-1,-24 15 208-15,5-15-169 0,5 28-23 16,-3-12-23-16,-6 6 28 0,1 2-51 0,-22 36 73 0,21-29-129 0,3 0 29 16,7 7 0-16,5-3-32 0,0-2-16 15,6 31 2-15,2-34-35 0,0-3 34 16,0 2-2-16,0-7-11 0,29 20 10 16,22-7-15-16,3-8-16 15,-25-20 10-15,2-1-21 0,2-3 17 16,4-1 4-16,5-2-26 0,38-22 29 15,-38 22-39-15,-1-32-59 0,-2 14-11 16,-4-5-31-16,21-31-78 0,-39 24 97 16,-3-1 43-16,-3 3 20 0,-11 2 26 0,0-1 8 15,-36-14-27-15,16 26 18 16,1 6 4-16,-4 4-14 0,-3 5 22 0,-24 0-49 16,27 28 44-16,2-28-9 0,3 39 33 15,1-15-2-15,5 1 2 0,2 24 2 16,3-25-12-16,7 1-5 0,0 0-59 15,0-5-44-15,25 16-373 0,-25-22 142 16,23-1-78-16,-23-3-91 0,31-3-59 16,-12-4 20-16,26-2-283 0</inkml:trace>
  <inkml:trace contextRef="#ctx0" brushRef="#br1" timeOffset="262945.4313">8915 14526 1687 0,'5'0'30'0,"-1"0"5"15,-2 0 28-15,-2 0 83 0,0 0 19 16,0 26 235-16,0-26-241 0,-27 31-9 16,27-10 5-16,-29 0 15 0,-6 25 82 15,14-22-175-15,3 0-44 0,-3 0 9 16,2-1-21-16,3-3-36 0,-13 15-197 15,14-18 9-15,3-4-81 0,2-3-78 16,3-6-158-16,-5-4-21 0,-5 0-501 16</inkml:trace>
  <inkml:trace contextRef="#ctx0" brushRef="#br1" timeOffset="263149.6158">8579 14476 1787 0,'0'0'100'0,"12"0"53"15,-12 28 54-15,16-28-1 0,9 49 170 16,-6-29-224-16,2 4-4 0,1-1-36 16,3 2-21-16,2 0-18 0,29 23-13 15,-27-26-37-15,0 2-18 0,2-2 8 16,2-1-29-16,107 43-616 16,-119-58 405-16,-2-5-116 15,-3-1-131-15,7 0-584 0,-13-28 659 0</inkml:trace>
  <inkml:trace contextRef="#ctx0" brushRef="#br1" timeOffset="263777.9295">9300 13862 1014 0,'0'0'73'0,"0"0"230"15,0 0-84-15,0 0-43 0,0 0-25 16,0 0-7-16,0-16 80 0,27 16-135 15,-27-10-7-15,21 10-15 0,-7 0-3 16,0-11-20-16,24 4 9 0,-18 7-42 0,-3-6-2 16,4 3-2-16,-1 2-4 15,3 0 2-15,16 1-12 0,-22 0 2 0,-3 0 2 16,1 0 1-16,-5 0-2 0,5 19 3 16,-11-3-4-16,-2-16 10 0,-2 20-7 15,0-20 0-15,0 22 9 0,-19 2-1 16,-8-14 0-16,11 0-6 0,-1 1-3 15,-1-2 3-15,-11 6 6 0,16-10-11 16,3 2 1-16,10-2 0 0,-13 2 0 16,13-4 2-16,0 2 8 15,0-3 2-15,25 5 11 0,-25-3-5 0,25 2 9 16,-6-2 9-16,-1 2 14 16,48 16 96-16,-45-14-104 15,8 13 0-15,-19-10-32 0,-10 0 0 0,0 2 0 16,0 2 17-16,-22 10 25 15,-20-3-14-15,-11 0-17 0,22-15-14 16,-3 0-43-16,1-3-40 0,0 2-36 16,9-1-66-16,-14 2-341 0,22-7 128 15,16 0-53-15,0 0-48 0,0 0 42 16,23 0 163-16</inkml:trace>
  <inkml:trace contextRef="#ctx0" brushRef="#br1" timeOffset="264666.3782">9908 14576 1613 0,'-2'-11'294'16,"2"5"-67"-16,0 3 12 0,0 0-36 15,0 2 3-15,0-1 177 0,0 0-196 16,0 2-10-16,0-3-41 0,0 3-32 16,0 0-64-16,0 0-48 0,0 0 39 0,0 0 30 15,0 26 39-15,0-26 1 16,0 53 41-16,22-30-92 0,-22 3-39 15,0-1-10-15,19 1 18 0,-19 0-4 0,31 19 43 16,-31-25-43-16,25 1-1 0,-9-3-23 16,1-7 9-16,20 7-17 0,-20-10 55 15,-1-7-14-15,1-1-27 0,-1 0 32 16,-5 0-67-16,13-27-49 0,-15-4 15 16,1 11 24-16,0-2-50 0,-3-1 21 15,3-18-104-15,-4 24 141 0,-2-1-10 16,-2 2 30-16,2 4 25 0,-4 2-35 0,0-3 23 15,0 8-33-15,0 1 16 0,0 4 1 16,0 0-8-16,0 0 30 16,0 21 7-16,0 12-1 0,0-7 5 0,0 1 10 15,0 11 19-15,27 55 96 0,0-35-53 16,-6 3 13-16,2 7-43 0,-1 4-27 16,-5 2-21-16,10 63-1 0,-27-74 33 15,0-8 39-15,0-6-6 0,-29-7 14 16,0-8 14-16,-37 5 60 0,24-30-139 0,-1-9 8 15,-1 0-32-15,5-27 15 16,-25-29 5-16,41 22-36 0,1-8 45 16,9-1-46-16,13-3 68 0,0 1 2 0,21-39-58 15,-21 43 17-15,39 4-23 0,-14 10 52 16,2 0-56-16,6 6-67 0,27-8-275 16,-31 17 114-16,0 7-68 0,0-3-11 15,-4 5-81-15,18-1-474 0,-29 4 364 16,-3-2 73-16,-1 0 1 0,-6-1 77 15</inkml:trace>
  <inkml:trace contextRef="#ctx0" brushRef="#br1" timeOffset="266785.5068">11400 14374 1028 0,'0'-6'86'0,"15"4"64"15,-15-1 48-15,8 0-6 16,-2 3 169-16,-6 0-174 0,4 0 45 16,-2 19 5-16,2-19 20 0,-1 27-1 0,3 15 153 15,-6-17-205-15,2 6-60 0,-2 1 13 16,2 2-58-16,-2 29-21 0,0-33-78 15,0 0 13-15,0 0-24 0,0-6 9 16,0-2-53-16,0 11-262 0,0-20 71 16,0-4-41-16,0-3-9 0,0-4-99 15,0-2-40-15,0 0-457 0,0-26 569 16,0 26 95-16,0-28 77 0,0 9 36 16,0-19-65-16,0 22 189 0,33-2 39 15,-33 3 51-15,33 1 25 0,-16 3 6 16,-1-5 288-16,7 9-129 0,-23 7 28 0,12-6-17 15,-12 3 3-15,0 3-38 0,0 0 163 16,0 0-246-16,-35 0-18 0,10 0-12 16,-2 21 2-16,-47-21-3 0,33 14-125 15,1-14-38-15,3 0-35 0,6 0-39 16,4 0-102-16,-4 0-485 0,23 0 42 16,8 0-80-16,0 0 42 0,0 0 107 15</inkml:trace>
  <inkml:trace contextRef="#ctx0" brushRef="#br1" timeOffset="267727.7165">15741 13072 893 0,'0'13'52'0,"15"-13"281"16,-1 0-45-16,-14 0 20 0,10 0-33 15,-10 0-10-15,0 0-64 0,0 0 84 16,0 0-181-16,0 0 13 0,-29 0-24 0,11 0 1 16,-32 0 8-16,21 0-80 15,-6 0-16-15,0 0-10 0,-6 0 12 0,1 0-13 16,-36 0 12-16,39 0-10 0,6 0 11 16,4 0-14-16,6-13 3 15,-8 13-31-15,25 0 6 0,2 0-11 0,2 0-9 16,0 0 29-16,0 0 3 0,54 0 21 15,-29 0-10-15,4 21 9 0,4-21-4 16,8 0-2-16,0 19 3 0,36-9 0 16,-46-10-11-16,-4 8 12 0,0-8 5 15,-13 7-1-15,3-7 31 0,-17 3-28 0,0-3 5 16,0 0 0-16,-25 0-9 0,2 0-3 16,-37 0-29-16,21 0-8 15,-5-17-10-15,-3 17-8 0,1 0-24 0,3 0-25 16,-27-9-233-16,41 9 55 0,10 0-68 15,3 0-36-15,11 0-61 0,5 0-287 16,23 0 474-16</inkml:trace>
  <inkml:trace contextRef="#ctx0" brushRef="#br1" timeOffset="268341.3378">16692 13148 764 0,'0'0'44'0,"0"0"42"0,-21 0 304 15,21 0-146-15,0 0 7 0,-22 0-46 0,22 0-41 16,-15-16-41-16,3 16-1 0,12-11-96 16,-19 11-24-16,19 0 0 0,-14-9 2 15,1 9-8-15,5-7-3 0,0 7 4 16,-1 0 11-16,3 0-12 0,-6 0 6 16,-3 0 4-16,11 0-9 0,-2 0-7 15,2 0-3-15,4 0-8 0,0 0 7 16,0 0 14-16,0 0-1 0,23 0 4 15,-23 13-4-15,29-13 3 0,10 12 22 16,-21-12 1-16,5 10-8 0,2-10 10 16,-2 12-3-16,-1-12-17 0,5 13-1 15,-12-9-3-15,-7 1 0 0,-6-3-3 0,0-1 11 16,-2 1-12-16,0 1 8 16,-23-1 1-16,23-2-5 0,-31 0-7 0,7 0 4 15,-28 1 7-15,25-1-1 0,0 0-4 16,2 0-4-16,7 0-5 0,3 0 11 15,-7 0-8-15,17 0 8 0,5 0-5 16,0 0 6-16,0 0-1 0,31 0 25 16,7 0-6-16,-7 0 12 0,4 0-2 15,0 18-9-15,6-18-4 0,40 12-1 16,-40-12-10-16,-10 10 0 0,-4-10-2 16,-10 7-4-16,-1-7-1 0,-10 5 0 0,-6-5 3 15,-28 3-1-15,5-3-10 0,-4 0-9 16,-45 0-79-16,32 0 4 0,1 0-31 15,2 0-60-15,4 0-96 0,6-15-131 16,-6 15-498-16,33 0 551 0,0 0 163 16</inkml:trace>
  <inkml:trace contextRef="#ctx0" brushRef="#br1" timeOffset="269130.8091">19272 13255 562 0,'31'0'67'15,"-13"0"14"-15,1 0 28 16,-2 13 53-16,1-13 21 0,-3 0 13 0,5 0 174 16,-14 0-241-16,-6 9-24 0,5-9-16 15,-5 0-10-15,0 0 61 0,0 0-93 16,0 0-3-16,-23 0-7 0,23 0-7 15,-31 0-6-15,-6-13-4 0,16 13-20 16,-2 0 8-16,0-14-4 0,1 14 4 16,-13-9-3-16,20 0 5 0,3 9 4 15,1-7 3-15,7 7 1 0,0-2-7 16,4 2 14-16,0 0-8 0,23 0 0 0,-23 0-6 16,35 17-3-16,-8-17-3 0,37 24 7 15,-29-24 2-15,0 19 0 0,2-19 0 16,-1 19 4-16,17 2 1 0,-30-14-20 15,-4 2 1-15,-7-1 5 0,-6-8-4 16,3 5 7-16,-9-2 13 0,-27-3-7 16,8 0 1-16,-8 0-5 0,-4 0 13 15,0 0-14-15,-51-20 12 0,42 20-24 16,3 0 16-16,2 0-13 0,4-9 2 16,-10 9-1-16,32 0 2 0,-3 0-1 15,6 0-7-15,6 0 3 0,0 0 2 0,0 0 0 16,0 0-3-16,27 0 15 15,-27 0-10-15,28 0 5 0,-11 0-4 16,18 20-17-16,-20-20-12 0,-3 11-21 0,-6-11-29 16,-6 11-9-16,13-2-63 0,-13-9 66 15,0 6-61-15,-31-6-90 0,12 0-131 16,-12 0-71-16,-35 0-416 0,29 0 613 16</inkml:trace>
  <inkml:trace contextRef="#ctx0" brushRef="#br1" timeOffset="276761.8808">12229 14260 1022 0,'0'0'34'0,"-21"0"47"0,7 0 334 0,14 0-121 0,-12 0 10 16,5 0-22-16,3 0-1 0,0 0-7 0,0 0 291 15,4 0-239-15,0 0-11 0,0 0-43 16,0 0 29-16,0 0 7 0,0 0-217 16,0-15-64-16,16 15 18 0,-16 0-54 15,23-13 4-15,12-3 2 0,-8 16 29 16,4-16-3-16,6 9-63 0,3 1 27 16,42-5-4-16,-40 8 13 0,-1 3 38 15,-4 0-50-15,-2 0-53 0,-8 0 52 16,17 0-129-16,-32 22 118 0,-2-22-28 0,-5 25 32 15,-5-12 52-15,0 28-1 16,-31-20-20-16,8 2-38 0,-2 7 56 0,-4-3 12 16,-6 4 3-16,-37 32-60 0,30-32-7 15,7 3 23-15,-2-2 0 0,2-1 12 16,-29 24-21-16,39-30 30 0,0-2-4 16,4-2-38-16,7-3 4 0,2-2-9 15,7 10-35-15,5-14 102 0,0-1-28 16,0-1 33-16,25-3-30 0,-6 2-34 15,24 2 18-15,-16-7-32 0,6 1-64 16,0-4-120-16,4 2-25 0,32-2-411 16,-38-1 307-16,-4 0-27 0,-3 0-84 15,-5 0-139-15,-3-22-41 0,7 0-343 16</inkml:trace>
  <inkml:trace contextRef="#ctx0" brushRef="#br1" timeOffset="277048.1016">12977 14144 1235 0,'19'-10'35'15,"-19"2"16"-15,0 3 28 0,0 2 152 0,14 3-64 16,-14 0 37-16,0 25 22 0,0-25 12 15,0 40-4-15,0 17 146 0,0-23-211 16,0 5-41-16,-24-2-12 0,24 2-16 16,-27 38 31-16,0-36-113 0,15-4 7 15,12-1-36-15,-23-3 14 0,23-5 12 16,-15 21-67-16,9-30-62 0,6-2-39 16,0-5-60-16,-4-3-55 0,4 3-432 15,0-10 161-15,0-2-33 0,0 0 43 0,0-20 129 16</inkml:trace>
  <inkml:trace contextRef="#ctx0" brushRef="#br1" timeOffset="277499.3084">13562 14240 1753 0,'0'-8'20'0,"0"1"48"0,0-2 51 16,0 1 178-16,0 5-179 0,0-1-30 15,-22 1 4-15,22 3 10 0,-46 0 110 16,25 0-119-16,-5 0-2 0,-3 27 5 0,-2-27 2 16,2 26-12-16,-29 14 34 15,31-15-91-15,-2 0 11 0,6 4-21 0,3 1 9 16,-1 3-3-16,-4 34-18 0,19-34-6 16,4 0-5-16,2-3 7 0,0-1 16 15,25 17 10-15,-25-27-19 0,33-1-13 16,-10-2 5-16,-1-4 27 0,7-5-5 15,39 0 4-15,-26-7-34 0,-1 0-7 0,2 0-7 16,-1-18 35-16,43-13 7 16,-50 11-12-16,-2-2-16 0,-2-4 3 15,-4-2 0-15,-5 2 17 0,9-27-17 0,-22 27-15 16,-5 5-16-16,-2 1 33 0,-2 6-16 16,-21-5-2-16,21 14 0 0,-29 5-8 15,9 0 21-15,-1 0 11 0,-4 27-5 16,-29 9 1-16,32-16-18 0,1 2 16 15,2 2 6-15,3-1-3 0,-7 24 24 16,17-25-35-16,6 1 13 0,-10-4-24 16,10 1-32-16,0-5-37 0,0 14-228 15,0-18 112-15,0-2-44 0,26 0-89 16,-26-5-106-16,17-4-42 0,8 0-470 16,-7 0 684-16</inkml:trace>
  <inkml:trace contextRef="#ctx0" brushRef="#br1" timeOffset="278244.2726">14697 14498 1903 0,'0'-1'193'0,"0"-1"-19"0,0 2 34 16,0 0-44-16,0 0-18 0,0 0-31 0,0 0 200 16,0 17-106-16,0-17 1 0,-31 22-30 15,31-6-30-15,-35 0-72 16,-6 26 31-16,20-21-104 0,0 1 4 0,3 0-20 15,5 0 5-15,3 19-64 0,-4-27-52 16,14 2-108-16,-11-1-71 0,11-3-59 16,0-4-106-16,-6 0-588 0,0-8 435 15,2 0 172-15</inkml:trace>
  <inkml:trace contextRef="#ctx0" brushRef="#br1" timeOffset="278461.4922">14379 14518 1910 0,'0'-3'23'0,"16"3"104"16,-16 0 3-16,0 0 18 0,13 0 9 15,-13 23 1-15,35-2 99 0,-21-21-149 16,5 32-2-16,2-13-11 0,-5 2 6 16,5-1-13-16,24 22 38 0,-20-19-96 15,-4-1 1-15,2-3-18 0,-3 0 7 16,17 13-16-16,-20-17-16 0,-5-4 4 15,-1-1-31-15,-3-3-34 0,-2-1-38 16,5-4-311-16,-11-2 88 0,2 0-145 0,0 0-65 16,-2-21-89-16</inkml:trace>
  <inkml:trace contextRef="#ctx0" brushRef="#br1" timeOffset="279095.8783">15171 13971 1352 0,'0'0'48'0,"0"0"175"16,0 0-52-16,0 0-11 15,18 0-17-15,-18 0-25 0,17 0-26 0,1 0 15 16,-9 0-72-16,5 0 2 0,-2 0-1 16,3 0-6-16,-1 15 4 0,13-15 6 15,-10 0-24-15,-7 0 0 0,3 0-5 16,-7 10-10-16,10-10 8 0,-7 0-6 16,-3 0 12-16,-2 0-8 0,4 0-7 15,-6 0-6-15,2 0-12 0,-2 0 15 16,-2 0 5-16,0 0-4 0,0 25 2 15,0-25 3-15,-22 45-3 0,22-24 5 16,-21 2-2-16,21 4 2 0,-25 0-2 0,-2 23 1 16,11-31-7-16,5 3 2 15,1-3 2-15,0-1-2 0,2-6 0 0,-1 14 4 16,9-17 4-16,0 2 4 0,0-4-9 16,0 0 7-16,21 2 15 0,-21-7-4 15,14-2-4-15,-14 0-18 0,25 0 14 16,-14 0-11-16,24 0-5 0,-17-18-25 15,1 18-33-15,-7 0-51 0,1 0-71 16,3-14-90-16,5 14-485 0,-17 0 379 16,2 0-20-16,0 0 141 0</inkml:trace>
  <inkml:trace contextRef="#ctx0" brushRef="#br1" timeOffset="280187.0813">17291 13097 690 0,'0'-4'17'0,"0"1"10"0,17 1 29 15,-17-3 97-15,14 5-55 0,-14 0-24 16,13 0 10-16,-13 0-1 0,21 25 78 16,-15-25-98-16,0 26 1 0,2-10-20 0,-4 2 10 15,0-2-17-15,7 20 31 16,-11-21-61-16,4-2 3 0,0-1-10 0,0-3-1 15,-4-2 12-15,4-1 37 0,0-6-4 16,-1 0 0-16,1 0-1 0,0 0-5 16,6-18-25-16,-2 18-19 0,5-21-5 15,-5 21 16-15,11-28-15 0,-5 11 3 16,17-16-4-16,-16 18 12 0,5 0-3 16,-1 3 1-16,-5 3 5 0,5 2-7 15,16 1 23-15,-14 6-4 0,2 0 3 16,-5 0-4-16,1 20 4 0,16 5 0 15,-21-25-14-15,5 30-4 0,-7-15 0 0,3 2 13 16,-3-2-12-16,15 5 21 16,-19-12 28-16,-1-8 37 0,-7 6-12 0,8-6-2 15,-8 0-44-15,8-27-39 0,-4 27-6 16,2-26-10-16,-1 11-19 0,7 0-20 16,2 2-115-16,-9-7 77 0,3 20-47 15,-2-9-82-15,2 9-75 0,5 0-27 16,5 0-263-16,-5 20 406 0,1-20 59 15</inkml:trace>
  <inkml:trace contextRef="#ctx0" brushRef="#br1" timeOffset="281370.3459">15549 14495 1385 0,'0'-5'4'0,"0"3"17"15,0 1-12-15,0 0 28 0,0 1 131 16,0 0-35-16,0 22-7 0,0-22-33 15,0 21 25-15,0-21 2 0,16 45 123 16,-16-29-134-16,0 1-20 0,0 1-17 16,0 1-5-16,9 0-17 0,-9 16-5 15,10-17-33-15,-10 0 2 0,4 0 0 16,4-2-6-16,7 11 6 0,-5-15-7 16,3-1 5-16,-5-3 2 0,11-2-2 15,-3-2-2-15,25-4 7 0,-18 0-17 16,-6 0-5-16,5-23 7 0,-1 23-17 15,0-27 8-15,14-7-13 0,-19 16 10 0,-1-1-18 16,-1 2-3-16,-5 0-9 0,1-10-27 16,-6 17 46-16,-4 0-7 0,0 3 6 15,0 3-14-15,0 1-1 0,0 3-7 16,0 0 38-16,-19 0 2 0,19 21-6 16,0-21 11-16,-12 48 7 0,12-28 2 15,0 7 2-15,-10 5 7 0,10 6 7 16,0 3 5-16,0 53 60 0,20-38-48 15,-20 3-10-15,17 3-4 0,-17 2-5 0,16-3-6 16,-16 53 53-16,0-62-11 16,0-7 30-16,0-6 8 0,-35-8 28 15,-6 10 197-15,16-28-146 0,0-3-19 0,5-9-46 16,-3-1 8-16,0 0-42 0,-12-23 63 16,21-11-125-16,1 9 22 0,7-3-46 15,6-3-11-15,0-5 25 0,0-38-49 16,37 37 28-16,-18-2-10 0,2 0 32 15,5 4-22-15,24-30-145 0,-25 39-23 0,-2-1-70 16,1 1-46-16,-5 4-54 16,-3 6-42-16,11-17-489 0,-14 17 418 0,-7 2 43 15,-2 2 16-15,-4 1 103 0</inkml:trace>
  <inkml:trace contextRef="#ctx0" brushRef="#br1" timeOffset="281932.6438">16407 13898 1103 0,'0'0'100'16,"0"0"11"-16,0 0 40 0,0 0-5 0,16 0-14 15,9-16 57-15,-25 16-107 0,29 0-14 16,-10 0-3-16,-1 0-23 0,1-11-13 16,24 11-9-16,-24 0-15 0,-5 0-10 15,3 0 2-15,-7 0-3 0,7 0 8 16,-13 0-4-16,0 0-1 0,-4 23 10 16,0-23-8-16,0 24 12 0,0 9 27 15,0-14-14-15,-23 1-1 0,23 3 2 16,-20-2-4-16,20 2 3 0,-40 18 16 0,30-24-24 15,-2 2-10-15,5-3-8 16,-5-3 2-16,4 7 17 0,1-11-6 16,7-4 11-16,-4-1-5 0,4-2 11 0,0-2 6 15,0 0 14-15,27 0-32 16,-27 0-14-16,27 0-3 0,-8 0-6 0,34 0-116 16,-17 0-19-16,-10 0-72 0,10-15-67 15,-3 15-63-15,-2 0-16 0,14 0-389 16,-28 0 506-16</inkml:trace>
  <inkml:trace contextRef="#ctx0" brushRef="#br1" timeOffset="282406.9103">17411 14331 852 0,'0'0'53'0,"4"0"17"15,-4 0 62-15,0 32 57 0,3 3 195 16,1-11-200-16,-4 5-27 0,0 1-34 0,0 1-32 16,0 28-7-16,0-32-72 0,0 1 5 15,0-2-14-15,0-3-6 0,0-3-42 16,0 6-222-16,0-14 35 0,0-6-79 16,0-5-22-16,0-1-94 0,0 0 73 15</inkml:trace>
  <inkml:trace contextRef="#ctx0" brushRef="#br1" timeOffset="282544.8489">17498 14529 1299 0,'0'0'53'0,"21"-5"64"0,-11 5 38 0,-10 0 33 15,15 0-27-15,-15 0 63 0,4 0-100 16,-4 0 0-16,0 18-1 0,-23-18-23 16,-18 0-14-16,10 11-80 0,-4-11-49 15,-3 0-59-15,-5 0-93 0,6 0-111 16,-34-19-470-16,43 19 382 0,1 0 12 15,10-20 113-15</inkml:trace>
  <inkml:trace contextRef="#ctx0" brushRef="#br1" timeOffset="291951.3844">18244 14351 2178 0,'0'6'49'15,"0"-4"35"-15,13 2 30 0,-9-4 159 16,0 0-153-16,-4 0-4 0,2 0-19 16,2 0-20-16,13 0 35 0,-11-18-56 15,2 18 15-15,5 0 14 0,-3-19 23 16,2 19-18-16,15-11 44 0,-12-6-109 16,-3 11-10-16,7 0-6 0,-1-4-8 15,5 0 1-15,21-8 33 0,-22 9-40 16,5 0-5-16,-4 1-10 0,0 0 10 15,8-1 15-15,-21 7-16 0,2 0 10 16,-3 2-28-16,-5 0 1 0,2 0 12 0,6 22 24 16,-12 8 2-16,0-9-8 0,0 6 7 15,0 4 3-15,0 35 31 16,-22-35-48-16,22 4 14 0,-31-4-12 0,12 3 11 16,-2-2 11-16,-20 21-22 0,18-28 6 15,1-2-6-15,-1-3 18 0,0-1-6 16,-12 12-22-16,18-18-13 0,7-1 30 15,-4-3-5-15,9 3 4 0,1-3 3 16,0 5-23-16,4-6 8 0,0-1 10 16,0 2-3-16,0-2 15 0,23-2-10 15,4 5 10-15,-9-6-14 0,1-1 15 16,6 0-14-16,4-2 5 0,22 0-17 16,-28-1-38-16,4 0-66 0,-4 0-46 0,-1 0-63 15,-3-19-44-15,4 19-406 0,-11-18 188 16,-1 18-28-16,-3-16-21 0,-4 16 102 15</inkml:trace>
  <inkml:trace contextRef="#ctx0" brushRef="#br1" timeOffset="292947.2168">19272 14290 1922 0,'0'-4'33'0,"0"2"28"16,0 0 18-16,0 2 127 0,0-2-117 15,0 2-16-15,0 0-38 0,0 0-7 16,0 0 7-16,0 17 120 0,0-17-32 16,0 23-3-16,0-3-12 0,0 4-12 15,-23 33 46-15,23-25-97 0,-12 2-10 0,12 2-24 16,-15-3-11-16,15-2 10 16,-12 25 4-16,12-31-5 0,0-2-42 0,0-1-32 15,0-6-56-15,-11 7-258 0,11-17 142 16,0 2-54-16,0-8-115 0,0 0-71 15,0 0-74-15</inkml:trace>
  <inkml:trace contextRef="#ctx0" brushRef="#br1" timeOffset="293492.7508">19667 14270 1233 0,'10'-6'15'0,"-2"1"14"16,-8-1 53-16,11-3 227 0,-3 9-111 16,-8 0-22-16,0 0-34 0,0 0-20 15,0 0-28-15,0 0 54 0,0 0-83 16,0 0 38-16,0 15 21 0,0-15 34 16,-19 0 2-16,-4 15 82 0,7 3-153 15,-3-6-11-15,5 4-9 0,-13 0-3 16,-12 23 98-16,20-16-84 0,0 5-17 0,3-1-1 15,1 2-18-15,-1 2-25 0,1 29 19 16,11-29-34-16,-4-2 0 0,6-4-16 16,2 0 17-16,0-2 8 0,0 18 42 15,29-25-27-15,-29 0-16 0,27-2 3 16,-7-2-22-16,30 5 17 0,-17-10-14 16,-2-4 25-16,4-3-11 0,3 0-21 15,-3 0 8-15,37-25 25 0,-41 25-35 16,4-26-5-16,-4 9-26 0,-4 1-25 15,10-19-40-15,-20 18 44 0,-7 2 25 16,-6 0 6-16,-4 3 7 0,0 0-5 16,0-5-29-16,0 12 38 0,-22 3 15 0,22 2-7 15,-27 0-4-15,10 0 9 16,-16 21-11-16,14 8 33 0,-1-11-20 0,5 1 23 16,-1 0 1-16,-3 18-3 0,19-21-22 15,-14-1 2-15,14 3-7 0,-4-4-30 16,4 0-49-16,-5 5-218 0,5-11 121 15,0-3-30-15,0 1-55 0,0-5-146 16,23-1-572-16,-23 0 477 0,19 0 170 16</inkml:trace>
  <inkml:trace contextRef="#ctx0" brushRef="#br1" timeOffset="295075.7914">20880 14376 1824 0,'0'0'70'0,"-14"0"61"0,14 32 62 16,-21-32 36-16,21 36-23 0,-33 17 96 15,12-24-174-15,2 1-18 0,-3 3-22 16,3-7-12-16,-16 25-17 0,16-27-44 16,1-1-17-16,1-4-52 0,5-3-65 15,-3-1-65-15,-3 6-308 0,5-14 156 16,7-5-112-16,-2-2-14 0,0 0-89 15</inkml:trace>
  <inkml:trace contextRef="#ctx0" brushRef="#br1" timeOffset="295238.8852">20471 14444 1038 0,'0'0'43'0,"14"26"87"0,-14-26 54 15,27 30 73-15,0 11 210 0,-13-21-280 16,7 6-64-16,-2 0-39 0,3 0-17 15,-3 1-34-15,31 22 14 0,-26-24-45 16,-1-3-7-16,-4-2-44 0,3-1-60 16,18 10-380-16,-26-20 91 0,1-5-104 0,-3-4 34 15,-2 0 103-15</inkml:trace>
  <inkml:trace contextRef="#ctx0" brushRef="#br1" timeOffset="295885.7036">21147 14464 1477 0,'0'0'17'0,"0"0"47"0,0 0 53 16,0 0 49-16,0 0 26 0,0 22 117 15,0 1-190-15,16-6-17 0,-16 1-12 16,0 3-4-16,0 18 0 0,0-18-62 16,0 1-20-16,13-3 2 0,-13 1 4 15,6-1-4-15,6 12 6 0,-4-19-7 16,-1-2 0-16,5-2 5 0,-2 1 2 0,11-3 9 15,-11-6-16-15,9 0-8 16,-2 0 0-16,1 0-3 0,-1-17-5 0,20-6-12 16,-19 23 5-16,3-27-4 0,-6 11-13 15,-3 0 14-15,-2 3 7 0,5-9 10 16,-13 12 8-16,-2 4-9 0,0-1-2 16,0 7-13-16,0-4-14 0,0 4 27 15,-25 0 9-15,25 0-4 0,-18 19-4 16,18-19 4-16,-23 51 57 0,6-28-1 15,17 7 14-15,-14 3-3 0,14 4 6 16,-9 54 86-16,9-40-105 0,0 2-1 16,0 5-43-16,0-1 22 0,0-4 16 0,0 40 162 15,-26-53-69-15,26-6 51 16,-38-7-24-16,16-10 29 0,7-4-1 0,-28-7 102 16,24-6-239-16,3-22-65 0,-7 2 12 15,17-7-35-15,-7-44 59 0,13 26-57 16,0 0 35-16,0-4-16 0,0 1-16 15,38 2 24-15,5-33-155 0,-29 41 63 16,7 8-86-16,2 3 10 0,0 7-91 16,26-12-383-16,-30 21 272 0,-5-1-94 15,3 4-91-15,-3-2-96 0,3 2 78 16</inkml:trace>
  <inkml:trace contextRef="#ctx0" brushRef="#br1" timeOffset="296467.2817">21864 13779 1274 0,'0'0'70'16,"0"0"47"-16,0 9 58 0,0-9 27 15,0 0 8-15,0 0 149 0,23 0-231 16,-23 0-21-16,18 0-15 0,-18 0 6 15,35 0 72-15,-24 0-104 0,1 0-19 16,1-20-22-16,-3 20-11 0,2-13-5 0,21-1-18 16,-20 14 9-16,5-13-10 15,-3 13 5-15,1-8-12 0,20 8-13 0,-22-5 17 16,0 5 5-16,-1 0-11 0,-3 0 6 16,-2 20 6-16,1 0 7 0,-9-20 6 15,0 24-5-15,0-12 3 0,0 1-3 16,-27 13 9-16,0-14 1 0,27-1-5 15,-33 1-14-15,12-4 9 0,7-1-2 16,1 4-4-16,-5-6 3 0,10-3-12 16,8 0 10-16,0 0-7 0,0-1 0 15,0 1 16-15,0 1-1 0,0-1 0 0,26 2 13 16,-26 0 8-16,52 8 60 0,-29-1-33 16,2 3-1-16,-1-1-3 0,-1 2-15 15,-4 0-24-15,3 20 13 0,-22-18-14 16,5-2 18-16,-5-3 2 0,-21 1-26 15,-29 4-18-15,13-14-39 0,0 1-43 16,-6-3-66-16,1-1-57 0,3 1-61 16,-15-1-446-16,31 0 298 0,15 0-103 15,8 0 121-15</inkml:trace>
  <inkml:trace contextRef="#ctx0" brushRef="#br1" timeOffset="298324.0139">23028 14247 2217 0,'0'-9'60'0,"0"-8"135"0,0 12-81 16,0 3-52-16,0 2-31 0,0 0 32 16,0 0 53-16,0 18 203 0,0 13-135 15,0-6-46-15,0 6 4 0,0 0-9 16,0 6-43-16,0 37 44 0,0-35-103 16,0-5-10-16,0-3-33 0,0-5 19 15,0 19-171-15,0-30 5 0,0-3-87 0,0-5-11 16,0-1-45-16,0-5-54 0,0-1-584 15,0 0 463-15,0-29-3 0,0 29 177 16</inkml:trace>
  <inkml:trace contextRef="#ctx0" brushRef="#br1" timeOffset="298509.1075">23181 14441 984 0,'24'0'226'0,"-24"0"27"15,7 0 103-15,-7 18-15 0,0-18-11 16,0 0-76-16,-31 20 63 0,-7-4-205 15,14-16-15-15,-5 10-27 0,-6-10-23 0,-25 11 1 16,29-6-51-16,0-5-17 0,4 0-29 16,0 0-31-16,6 2-16 0,-8-2-185 15,17 0 54-15,6 0-117 0,2 0-113 16,4-18-51-16,0 2-459 0</inkml:trace>
  <inkml:trace contextRef="#ctx0" brushRef="#br1" timeOffset="299125.5875">24059 14041 1859 0,'0'-4'16'0,"0"3"-7"16,0 1 14-16,-23 0 114 0,23 0-17 16,-24 0 8-16,7 23-18 0,-4-23-7 0,-10 21-30 15,-35 2 27-15,27-23-84 0,0 18-1 16,2-18-5-16,-5 15-11 16,-30-6 7-16,41-9-11 0,2 5 3 0,4-5 2 15,7 4-3-15,1-4-4 0,2 5-29 16,11-5 18-16,4 3 9 0,0-1 4 15,0 2 8-15,0 3 3 0,33 13-6 16,5-8-2-16,-14 4 1 0,7 1 8 16,5 2 18-16,36 31 41 0,-33-23-41 15,-2 3-12-15,-3 6-7 0,1 5-5 16,-11 2 8-16,18 47 7 0,-28-43 2 16,-8-2-6-16,-6 0 22 0,0-6 28 0,-20-2 33 15,-22 22 223-15,18-32-132 16,-7-8 24-16,-5-5-51 0,3-2 1 15,-35-10 14-15,43-2-141 0,1 0-2 0,1-30-8 16,6 11-30-16,7-3 29 0,0-31-77 16,10 21 62-16,0 2-44 0,0-5 33 15,31-3 21-15,-13-4-34 0,34-40 31 16,-21 41-23-16,0-6 11 0,6 4-19 16,-2 0 36-16,31-24-21 0,-37 42-23 15,0-3-30-15,-4 6-9 0,-8 7-23 16,-1 4 5-16,-1-10-142 0,-13 13 86 0,-2 3-50 15,0-1-13-15,0 2-48 16,-33-4-289-16,-2 6 250 0,14-2-31 16,0 2-21-16,3-1 3 0,3-1-28 0,-6-1-177 15</inkml:trace>
  <inkml:trace contextRef="#ctx0" brushRef="#br1" timeOffset="299449.7962">24386 13947 1658 0,'0'0'38'0,"0"0"32"0,0 0 62 16,0 31 76-16,18-12 0 0,-18 32 179 16,0-16-255-16,0 4-5 0,0 7-16 15,0 2-12-15,-20 52 28 0,3-48-111 16,17-1 3-16,0-1-11 0,-20-5-4 0,20-3 6 16,-11 22 11-16,11-37-14 0,-10-3-2 15,10-6-8-15,-8-6 5 0,8 0-26 16,-7 1-116-16,5-7 10 0,0-6-60 15,-2 0-72-15,4 0-137 0,-2-22-590 16,2 22 466-16,0-21 155 0</inkml:trace>
  <inkml:trace contextRef="#ctx0" brushRef="#br1" timeOffset="300107.3954">24657 14360 1827 0,'0'-1'31'15,"0"1"30"-15,0 0 50 0,0 0 44 16,0 25 19-16,0-25-12 0,0 53 46 15,0-32-138-15,-19 3-30 0,19 1-6 16,0 0-7-16,0 23-3 0,-12-28-16 0,12 0 0 16,0-1-2-16,0-4 6 15,0-3-3-15,20 8 27 0,-1-13 4 0,-19-2 14 16,14-3 7-16,-14-2-18 0,29 0 4 16,-18 0-42-16,5-27-3 0,-8 27-13 15,11-30-14-15,-4 12-14 0,16-20-47 16,-21 17 50-16,-2 1 11 0,2 0 22 15,-3 2-14-15,-1-7 4 0,-4 17-1 16,-2-1 6-16,2 7-15 0,-2-1-3 16,0 3 5-16,0 0 3 0,0 25 22 15,0-25-2-15,0 30 9 0,0-5 10 16,0 32 62-16,0-22-20 0,0 8 17 16,0 1-1-16,0 9-2 0,0 7 16 0,0 66 73 15,0-59-87-15,0-2-14 0,0-2 20 16,0-5 41-16,0-9 58 0,-31 24 224 15,8-45-211-15,1-10-38 0,-3-6-26 16,-4-9-49-16,-31-3-11 0,31-31-67 16,2 12-10-16,4-10 29 0,1-3-30 15,9-3 70-15,5-40 30 0,8 37-47 0,0-1-41 16,25 0-33-16,-25 3 34 16,55-23-103-16,-34 33 59 0,4 2-12 15,0 4-38-15,2 6-58 0,-3 0-106 0,28-3-588 16,-27 9 353-16,-2 4 14 0,-3 0 30 15,-5-5-56-15,10-7-377 16,-17 6 557-16,0-1 64 0,-4-4 57 0,5-1 19 16</inkml:trace>
  <inkml:trace contextRef="#ctx0" brushRef="#br1" timeOffset="300469.4062">25494 13773 2324 0,'0'-2'50'15,"0"-1"30"-15,0 1 12 0,0 0-21 16,0 2-32-16,0 0 4 0,0 0-2 15,0 0 7-15,0 19 4 0,-19-19-8 16,19 22 19-16,-20 6-48 0,20-11-8 16,0 1-5-16,-21-2-1 0,21 0 2 15,-10 12 5-15,1-15-2 0,9-1-15 0,-6-3 11 16,6-1-14-16,-4-3-9 16,4 3-4-16,0-7 16 0,0 1 10 0,0-2 7 15,0 0-9-15,25 0-2 0,-25 0-18 16,35 0-9-16,-10 0-32 0,2 0-23 15,4 0-59-15,33-18-397 0,-31 18 112 16,0-20-13-16,-2 10-27 0,-4-5 109 16</inkml:trace>
  <inkml:trace contextRef="#ctx0" brushRef="#br1" timeOffset="300655.4162">25783 13624 1558 0,'-18'29'210'0,"9"-3"-19"0,-5-7 62 0,6 1-21 16,-3 4 24-16,-5 30 233 0,7-27-296 16,1 7-39-16,4 2-61 0,4 0-13 15,-4 1-43-15,2 40-32 0,2-38-57 16,0-3-46-16,0-4-65 0,0-2-91 16,0-5-59-16,0 10-488 0,0-25 307 15,0-2-91-15,0-7 121 0</inkml:trace>
  <inkml:trace contextRef="#ctx0" brushRef="#br1" timeOffset="317223.1722">3256 11497 1972 0,'16'13'16'0,"5"-13"19"0,-5 0 35 15,-3 0 31-15,-3 0 20 0,1 0 165 16,-7 0-128-16,-2 0 13 0,-2 0-28 16,0 0-27-16,-21 0-30 0,-10 0-80 15,-50 16-8-15,48-16-8 16,0 16 8-16,-4-16 2 0,0 0-2 16,-31 14 1-16,35-5-2 0,2-9 5 15,0 8-8-15,8-8 14 0,4 9-2 16,-6-4 26-16,19-5-10 0,2 0 9 15,4 0 4-15,0 0-7 0,21 0-4 16,20 0 10-16,-12-19-14 0,8 19 4 0,9 0-12 16,7-17-3-16,67 6-13 0,-62 11 6 15,4-10-18-15,-2 10 3 0,-6 0 29 16,-13-8-23-16,13 8 53 0,-37 0-43 16,-5 0 42-16,-12 0-44 0,0 0 22 15,-54 0-23-15,27 0 1 0,-10 0-21 16,-4 0 20-16,-7 0-2 0,1 0 5 15,-48 14 4-15,47-14-10 0,3 13 1 16,9-13 6-16,5 10-21 0,7-10-10 16,-7 8-41-16,22-8 57 0,5 5 1 15,4-1 1-15,0 3 24 0,23 7 13 16,18-8-21-16,-8 2 5 0,7 0-21 16,5-1-2-16,3 0 4 0,55-1-51 15,-51-2 9-15,-5-3-31 0,-5 1-30 0,-3-1-36 16,-8-1-44-16,27 4-371 0,-38-2 118 15,-3 0-78-15,0 1 56 0,-3 0 17 16</inkml:trace>
  <inkml:trace contextRef="#ctx0" brushRef="#br1" timeOffset="318063.5427">9625 11344 606 0,'16'5'8'15,"-4"-1"-7"-15,-1 0 41 0,-5-2 50 16,-2-2 76-16,-4 0 330 0,0 0-270 16,0 0-49-16,0 0-47 0,-29 0 0 0,29-26-18 15,-45 7 70-15,24 4-119 0,-2 2-12 16,1-1-22-16,-3-1 3 0,-19-9-12 15,26 15-17-15,3 0-8 0,3 2 4 16,2 7-4-16,3-3-4 0,7 3-21 16,0 0 12-16,0 0 4 0,0 0 23 15,31 17-13-15,-12-17 7 0,39 22-3 16,-27-22 9-16,10 21-2 0,1-10 2 16,5 4 2-16,52 14-7 0,-47-14-5 15,2 0 1-15,-3 0-1 0,-3-1 6 0,-1-1-6 16,18 9 10-16,-39-18-3 0,-13 1-8 15,-13-2-1-15,0-3-1 0,-35 0-9 16,-52-23 24-16,27 23-9 0,-17-29 15 16,-7 12 13-16,-9-1 24 0,-91-11 93 15,103 17-80-15,7 0-16 0,12 12-20 16,14-13-22-16,21 13-8 0,17 0-20 16,10 0 7-16,41 28-24 0,-1-28-32 15,7 27-41-15,67 11-254 0,-56-23 41 16,6 0-127-16,0 0-15 0,-2 0-29 0,-6-1 119 15</inkml:trace>
  <inkml:trace contextRef="#ctx0" brushRef="#br1" timeOffset="319031.1685">16266 11505 835 0,'0'0'5'0,"0"0"18"16,-27 0 149-16,5-19-30 0,22 19 45 15,-21-14-29-15,21 14-24 0,-27 0-18 16,0-20 22-16,13 6-67 0,3 14-11 15,-1-16-6-15,-5 8-7 0,-7-20 38 16,15 18-64-16,-7-5 14 0,12 9-8 16,2 1 8-16,-3 2 0 0,5 0-8 15,0 3-11-15,0 0-1 0,23 0-14 16,-23 0 2-16,39 24-11 0,-8-24 14 16,44 42-4-16,-34-24 2 0,3 1-6 15,1 1-3-15,3-2 9 0,-7 0-7 16,35 12 11-16,-45-17-5 0,-8-6 19 15,-8 0 30-15,-3-3 6 0,-8-4 0 16,-4 0-19-16,0-25-36 0,-31 25-14 16,8-29 8-16,-1 11 13 0,-36-19 2 15,29 22 7-15,-2-2 6 0,-2 4 9 16,-1 1 7-16,5 2-6 0,-14 0-1 16,26 10-22-16,9 0-9 0,0 0 7 0,10 0 6 15,0 23-4-15,33 9 17 0,-13-14-26 16,5 4 8-16,0-1-19 0,6 3 11 15,31 16 1-15,-35-23 8 0,0 0-19 16,-7-3-13-16,-3-4 7 0,-5-3-14 16,-3-7-100-16,-9 0 31 0,0 0 0 15,-31-24 2-15,8 24-7 0,-8-35-10 16,-46-14-221-16,34 25 99 0,0 0-96 16,-7-1-33-16,7 1-54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1-16T21:37:30.880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12343 3772 2088 0,'56'108'-4'0,"-1"5"14"16,-7 5-1-16,37 115 61 0,-56-124 34 16,-5 4 63-16,-5-9 37 0,-11-7 9 15,-8-10-4-15,-22 47 184 0,22-84-222 16,-42-14-56-16,15-12-22 0,-8-13 2 16,0-11-67-16,-31-38 48 0,33 2-67 15,0-8 10-15,4-12 29 0,4-12-4 16,-12-87 126-16,24 73-54 0,7-9 9 0,6-4 18 15,0-6-4-15,25 1-57 16,27-97 53-16,-13 100-66 0,13 3-35 0,3 3-66 16,16 5 65-16,92-61-39 0,-70 80 46 15,13 6-74-15,1 8 32 0,11 7-9 16,6 4 11-16,126-16 38 0,-120 39-26 16,2 9-33-16,5 10-31 0,-1 0 18 15,125 52-25-15,-139-10 91 0,8 8-8 16,-6 15-41-16,0 15 56 0,-6 17-52 15,103 146 61-15,-113-101-104 0,-7 20 78 16,-10 16-23-16,-11 10 11 0,30 191 8 16,-81-200-21-16,-19 3-12 0,-10-11 15 0,-45-21 12 15,-9-18-50-15,-115 82 45 16,59-125 0-16,-12-17 5 0,-19-15-1 0,-12-14-21 16,-169 7 64-16,152-43-38 0,-9-7 30 15,-3 0-80-15,2-39 26 0,4 7 25 16,-140-44-75-16,169 33-47 0,19 0-3 15,21-3-89-15,20 4-74 0,-21-39-460 16,85 41 365-16,23-1-19 0,23 5-10 16,23 1-111-16,16 6-71 0,124-21-469 15,-66 31 744-15</inkml:trace>
  <inkml:trace contextRef="#ctx0" brushRef="#br0" timeOffset="1131.3425">16105 5506 3332 0,'76'0'-8'0,"-11"-32"-32"16,-12 15 5-16,-5-6-9 0,-11-1 1 16,21-25 63-16,-44 28-3 0,-5 1 28 15,-9-1-11-15,0 0 17 0,-23 3 5 16,-35-11 62-16,21 15-40 0,-9 4 6 16,-3 5 8-16,-5 1 26 0,-66 4 149 15,60 36-140-15,2-11-47 0,0 9-47 16,9 5-41-16,5 10-7 0,-18 56 88 15,42-47-18-15,11 0-41 0,5 2-39 0,4-1 3 16,33 47 75-16,-12-58-44 0,12-2 64 16,2-5-14-16,9-4-8 0,5-8 67 15,69 11-70-15,-54-31 7 0,2-9-86 16,5 0 86-16,-3-32-104 0,-6 3 21 16,51-59-50-16,-63 30 26 0,-4-5-81 15,-7-8-43-15,-6-2-72 0,19-77-336 16,-32 81 312-16,-3 1 37 0,-1 7 86 15,-5 6 32-15,-3 13 22 0,11-16 24 16,-11 40 40-16,-6 4 26 0,4 9 10 0,0 5-21 16,-2 0 25-16,9 30 2 15,-7-12 1-15,6 7-4 0,-3 8 6 0,1 4 25 16,7 45 52-16,-7-43-35 16,-2 4 22-16,-4 0 37 0,0-5-16 0,7-2 5 15,-3 12-5-15,-6-30-41 0,2-4-16 16,5-5 34-16,3-5-14 0,15-4-22 15,-9-22-57-15,1 22-54 0,2-42 24 16,3 13-4-16,5-5 1 0,27-48 98 0,-21 39 20 16,-4 2 11-16,2 5-1 15,7 4 23-15,-3 6-25 0,33 1 51 0,-37 25-100 16,7 0-33-16,-3 31 9 0,10-5-28 16,34 56-4-16,-36-39-4 0,5 13 41 15,0-1-6-15,3 6 5 0,1-3-16 16,45 47 58-16,-45-59-81 0,0-6 60 15,-5-10-41-15,1-7 21 0,0-12 45 16,57-6-39-16,-49-5-3 0,-4-25-43 16,6 7 80-16,6-8-53 0,70-40 48 15,-70 32-37-15,3-6 30 0,1-1-79 16,-2-3 69-16,5 1-83 0,46-34 20 0,-65 43 8 16,-4 2 30-16,-5 5 7 15,-8 2 0-15,-6 11 24 0,9-8 17 0,-30 18-55 16,-2 3 1-16,-4 1 24 15,-4 0-19-15,0 63 87 0,5-35-99 0,-1 9 41 16,2 8-22-16,2 4-21 0,7 2 20 16,28 54-24-16,-10-49-4 0,6-1 38 15,11-1-29-15,4-2-45 0,12 0 29 16,79 50-66-16,-59-53 17 0,7-7-53 16,3-4-49-16,7-4-61 0,104 12-190 15,-106-31 253-15,4-4 43 0,3-1 22 16,-5 0 18-16,5-1 13 0,107 12-9 15,-104-3 63-15,3 3 32 0,-2 11 4 0,5 2 8 16,121 54 31-16,-4 26-16 16,8 14-34-16,-125-57 0 15,7 1 10-15,-6 5 4 0,0 6 3 0,0-3 12 16,105 75 64-16,-122-78 11 0,-14-7 28 16,-14-6-13-16,-20-11 5 0,22 30 9 15,-69-48-86-15,-6-1 25 0,-39-10-16 16,-9-9 22-16,-22-2-21 0,-122-7 24 15,59-6-35-15,-22-22 35 0,-25 1 3 16,-26-8 22-16,-30-6 33 0,-310-55 79 16,230 39-82-16,-33-5-9 0,-34-8 29 15,-26-8-30-15,-488-87 67 0,419 70-124 0,-55-10 29 16,-33-8-39-16,-36-11-63 0,-28-5-27 16,-683-117 67-16,619 123 36 0,-20 12 62 15,-3 12-13-15,4 22 18 0,-645-10 70 16,725 71-183-16,-3 10 7 0,40 28-48 15,44 9-71-15,46 14-7 0,-352 70-471 16,476-47 64-16,49 1-198 0,39 5-137 16,44 2-129-16,-136 70-490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11/17/2020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11/17/2020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11/17/2020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905000"/>
            <a:ext cx="9524999" cy="2667000"/>
          </a:xfrm>
        </p:spPr>
        <p:txBody>
          <a:bodyPr/>
          <a:lstStyle/>
          <a:p>
            <a:r>
              <a:rPr lang="en-US" dirty="0" smtClean="0"/>
              <a:t>Polynomial Identities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4" y="4876800"/>
            <a:ext cx="9143999" cy="10668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Hartzler</a:t>
            </a:r>
            <a:r>
              <a:rPr lang="en-US" sz="3200" dirty="0" smtClean="0"/>
              <a:t> University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455612" y="1600200"/>
                <a:ext cx="112014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Target: I can prove and use polynomial Identities.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Vocabulary: 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Binomial Theorem-for </a:t>
                </a:r>
                <a:r>
                  <a:rPr lang="en-US" dirty="0" smtClean="0"/>
                  <a:t>every positive integer </a:t>
                </a:r>
                <a:r>
                  <a:rPr lang="en-US" i="1" dirty="0" smtClean="0"/>
                  <a:t>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 . . . 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where the coefficients come from Row </a:t>
                </a:r>
                <a:r>
                  <a:rPr lang="en-US" i="1" dirty="0" smtClean="0"/>
                  <a:t>n </a:t>
                </a:r>
                <a:r>
                  <a:rPr lang="en-US" dirty="0" smtClean="0"/>
                  <a:t> of Pascal’s Triangle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Pascal’s Triangle</a:t>
                </a:r>
                <a:r>
                  <a:rPr lang="en-US" dirty="0" smtClean="0"/>
                  <a:t>- below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612" y="1600200"/>
                <a:ext cx="11201400" cy="5105400"/>
              </a:xfrm>
              <a:blipFill>
                <a:blip r:embed="rId2"/>
                <a:stretch>
                  <a:fillRect l="-871" t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4343400"/>
            <a:ext cx="3438525" cy="2209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238480" y="2617560"/>
              <a:ext cx="5430600" cy="3918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0200" y="2608920"/>
                <a:ext cx="5447520" cy="39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You Must Memorize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455612" y="1600200"/>
                <a:ext cx="112014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Difference of Squares: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Difference of Cubes: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Sum of Squares: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Sum of Cubes: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612" y="1600200"/>
                <a:ext cx="11201400" cy="5105400"/>
              </a:xfrm>
              <a:blipFill>
                <a:blip r:embed="rId2"/>
                <a:stretch>
                  <a:fillRect l="-871" t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01920" y="1672200"/>
              <a:ext cx="9761760" cy="4087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080" y="1663920"/>
                <a:ext cx="9776880" cy="41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6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Prove a </a:t>
            </a:r>
            <a:r>
              <a:rPr lang="en-US" sz="2800" dirty="0"/>
              <a:t>P</a:t>
            </a:r>
            <a:r>
              <a:rPr lang="en-US" sz="2800" dirty="0" smtClean="0"/>
              <a:t>olynomial Identity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7012" y="1905000"/>
                <a:ext cx="11658600" cy="4267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How can you prove the Sum of Cubes Identify,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012" y="1905000"/>
                <a:ext cx="11658600" cy="4267200"/>
              </a:xfrm>
              <a:blipFill>
                <a:blip r:embed="rId2"/>
                <a:stretch>
                  <a:fillRect l="-784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87320" y="2242800"/>
              <a:ext cx="9425160" cy="3813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320" y="2236680"/>
                <a:ext cx="9437040" cy="38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60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Use Polynomial identities to Multiply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7012" y="1905000"/>
                <a:ext cx="11658600" cy="4267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		</a:t>
                </a: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∙97</m:t>
                    </m:r>
                  </m:oMath>
                </a14:m>
                <a:r>
                  <a:rPr lang="en-US" dirty="0" smtClean="0"/>
                  <a:t>	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012" y="1905000"/>
                <a:ext cx="11658600" cy="4267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85560" y="1302120"/>
              <a:ext cx="11710440" cy="5096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200" y="1294560"/>
                <a:ext cx="11727000" cy="51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7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Use Polynomial Identities to Factor and Simplify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5113" y="1676400"/>
                <a:ext cx="11658600" cy="4267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/>
                  <a:t>	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−9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113" y="1676400"/>
                <a:ext cx="11658600" cy="4267200"/>
              </a:xfrm>
              <a:blipFill>
                <a:blip r:embed="rId2"/>
                <a:stretch>
                  <a:fillRect l="-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87280" y="1464480"/>
              <a:ext cx="11803680" cy="5362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480" y="1457280"/>
                <a:ext cx="11817360" cy="53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8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Expand a Power of a Binomial:</a:t>
            </a:r>
            <a:br>
              <a:rPr lang="en-US" sz="2800" dirty="0" smtClean="0"/>
            </a:br>
            <a:r>
              <a:rPr lang="en-US" sz="2800" dirty="0" smtClean="0"/>
              <a:t>Pascal’s Triangle!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5113" y="1676400"/>
                <a:ext cx="11658600" cy="4267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Pascal’s Triangle to Expand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/>
                  <a:t>						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113" y="1676400"/>
                <a:ext cx="11658600" cy="4267200"/>
              </a:xfrm>
              <a:blipFill>
                <a:blip r:embed="rId2"/>
                <a:stretch>
                  <a:fillRect l="-784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877" y="274638"/>
            <a:ext cx="3438525" cy="2209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42080" y="280440"/>
              <a:ext cx="11596680" cy="5010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000" y="272880"/>
                <a:ext cx="11614680" cy="502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17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Expand a Power of a Binomial:</a:t>
            </a:r>
            <a:br>
              <a:rPr lang="en-US" sz="2800" dirty="0" smtClean="0"/>
            </a:br>
            <a:r>
              <a:rPr lang="en-US" sz="2800" dirty="0" smtClean="0"/>
              <a:t>Pascal’s Triangle!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5113" y="1676400"/>
                <a:ext cx="11658600" cy="4267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Pascal’s Triangle to Expand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						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113" y="1676400"/>
                <a:ext cx="11658600" cy="4267200"/>
              </a:xfrm>
              <a:blipFill>
                <a:blip r:embed="rId2"/>
                <a:stretch>
                  <a:fillRect l="-784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812" y="254123"/>
            <a:ext cx="3438525" cy="2209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12920" y="1276560"/>
              <a:ext cx="11307960" cy="4351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200" y="1269000"/>
                <a:ext cx="11324520" cy="436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84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69640" y="1143000"/>
              <a:ext cx="6445440" cy="1668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6400" y="1131480"/>
                <a:ext cx="6456600" cy="168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440</Words>
  <Application>Microsoft Office PowerPoint</Application>
  <PresentationFormat>Custom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Consolas</vt:lpstr>
      <vt:lpstr>Corbel</vt:lpstr>
      <vt:lpstr>Chalkboard 16x9</vt:lpstr>
      <vt:lpstr>Polynomial Identities</vt:lpstr>
      <vt:lpstr>Target</vt:lpstr>
      <vt:lpstr>Formulas You Must Memorize</vt:lpstr>
      <vt:lpstr>Prove a Polynomial Identity</vt:lpstr>
      <vt:lpstr>Use Polynomial identities to Multiply</vt:lpstr>
      <vt:lpstr>Use Polynomial Identities to Factor and Simplify</vt:lpstr>
      <vt:lpstr>Expand a Power of a Binomial: Pascal’s Triangle!</vt:lpstr>
      <vt:lpstr>Expand a Power of a Binomial: Pascal’s Triangle!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Hartzler, Clay</dc:creator>
  <cp:lastModifiedBy>Windows User</cp:lastModifiedBy>
  <cp:revision>21</cp:revision>
  <dcterms:created xsi:type="dcterms:W3CDTF">2016-09-08T16:06:17Z</dcterms:created>
  <dcterms:modified xsi:type="dcterms:W3CDTF">2020-11-17T21:49:03Z</dcterms:modified>
</cp:coreProperties>
</file>