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57" r:id="rId3"/>
    <p:sldId id="270" r:id="rId4"/>
    <p:sldId id="271" r:id="rId5"/>
    <p:sldId id="272" r:id="rId6"/>
    <p:sldId id="262"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599" autoAdjust="0"/>
  </p:normalViewPr>
  <p:slideViewPr>
    <p:cSldViewPr>
      <p:cViewPr varScale="1">
        <p:scale>
          <a:sx n="109" d="100"/>
          <a:sy n="109" d="100"/>
        </p:scale>
        <p:origin x="558" y="10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11/16/2020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11-16T21:28:04.9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92D050"/>
    </inkml:brush>
  </inkml:definitions>
  <inkml:trace contextRef="#ctx0" brushRef="#br0">12860 6527 564 0,'0'1'11'0,"0"-1"30"15,0 0 44-15,0 0 244 0,0 1-176 0,0-1-15 16,0 0-64-16,0 0-2 0,-21 0 82 16,2 0-76-16,3 0 0 0,-3 0-17 15,3-16 11-15,-3 16 3 0,-29-17 38 16,26 17-65-16,-1-10-13 0,0 10-8 16,-2-10-5-16,5 4-10 0,-22-1 7 0,26 3-9 15,1-1 8-15,3 3-5 16,2-1 16-16,1 3 26 0,9 0-22 15,-2 0-3-15,2 0-3 0,0 0-2 0,0 0-7 16,0 0 18-16,21 0-24 0,-21 0 6 16,23 0-1-16,-9 0-3 0,11 0-2 15,23 14 8-15,-19-14-27 0,-3 0 13 16,3 10-4-16,2-10 2 0,21 8-7 16,-31-1 1-16,-1-7 6 0,-7 0 1 15,-1 7 1-15,-4-6-5 0,-6 1 10 16,-2-2-17-16,0 0 4 0,-33 0 5 15,15 0-3-15,-7 0 1 0,-49-25 1 16,30 6-8-16,-5 19 7 0,-5-20-4 16,8 20 4-16,-45-32 6 0,58 23-2 0,4 2 19 15,9 0 32-15,5 2-5 0,9 5 3 16,6 0-3-16,27-4-38 0,-2 2-6 16,6 2 6-16,10 0 16 0,7 0-8 15,67 0 31-15,-53 0-50 0,2 23 18 16,-4-23-33-16,-4 16 16 0,43-16-24 15,-63 18 27-15,-5-18 4 0,-11 0 6 16,-5 0 5-16,-7 10 7 0,-4-10 1 16,-4 0-17-16,0 0-1 0,-31 0 4 0,10 0 0 15,-32 0-1-15,16-17-12 0,-3 17-20 16,-1 0 8-16,-3-14-4 16,-1 14 15-16,-29 0 6 0,43 0-17 0,6 0-30 15,2 0-3-15,9 0 19 0,7 0-4 16,7 0 30-16,0 0-10 0,33 0 21 15,-12 16-34-15,6-16-40 0,31 16-273 16,-21-2-1-16,2-14-167 0,-6 13-31 16,0-13-27-16,5 7 152 0</inkml:trace>
  <inkml:trace contextRef="#ctx0" brushRef="#br0" timeOffset="4500.6197">1280 6366 850 0,'0'0'76'0,"0"0"268"16,0 0-94-16,0 0-27 0,0 0-44 0,0 0-23 15,0 0-42-15,0 0 9 16,0 0-106-16,0 0-4 0,0 0-4 0,0 0 6 15,0 0 93-15,0 17-17 0,0-17-1 16,0 16-10-16,20-16 9 0,-20 19-18 16,0 5 70-16,17 10-69 15,-3-10-54-15,-1-14-17 16,-13-2 10-16,8-4 14 0,2 7 15 16,-6-10-22-16,3 1-12 0,-3-2-9 15,4 0 11-15,4 0-2 0,19-25-13 16,-16-3-18-16,6 11-9 0,-3-2 6 0,1 4-10 15,14-18 12-15,-19 20 8 16,-3 4 15-16,3 9 3 0,-4-14-14 0,1 14 12 16,14-7-13-16,-13 7 27 0,0 0-4 15,1 0-12-15,-3 0 1 0,7 0 4 16,10 21-10-16,-17-21 18 0,4 14-19 16,-1-14 9-16,1 0 9 0,5 17 0 15,-15-5-9-15,6-12 10 0,-1 0-6 16,-7 9-5-16,-2-9 9 0,0 0-11 15,0 0 4-15,0 0 12 0,0 0-15 16,0 0-4-16,22-26 1 0,-1 5-2 0,-21 21-1 16,21-21-19-16,-9 21-13 0,0-12 2 15,13 12 4-15,-12-8 26 0,1 8 4 16,3 0 2-16,-1 0 8 0,1 0-12 16,18 20 1-16,-19-3 4 0,1-17 11 15,0 25 4-15,-1-11-20 0,-4-4 7 16,9 13-84-16,-8-14-17 0,-7-9-72 15,0 9-72-15,-2-9-126 0,4 0-564 16,-1 0 480-16,-3 0 161 0</inkml:trace>
  <inkml:trace contextRef="#ctx0" brushRef="#br0" timeOffset="18962.8397">1716 6604 1685 0,'0'0'158'16,"0"-16"5"-16,0 16 45 0,0 0-22 15,0-12-15-15,0 12-49 0,0 0 6 16,0 0-118-16,0 0-10 0,0 0 1 15,0 0 20-15,22 0 41 0,-22 24-17 16,29-10-3-16,-10 5 4 0,2 2 17 16,1 3-23-16,16 29 7 0,-14-27-37 15,-1 2-8-15,-2-4 10 0,2-2-8 16,-1 1 20-16,24 16 55 0,-26-22-39 16,3-6-12-16,-2 1 2 0,2-2 7 15,16-1 29-15,-18-7-69 0,3-2 17 16,-1 0-8-16,4 0-2 0,0 0-2 15,31-19 2-15,-25 0-12 0,-4 19 2 0,4-24-12 16,-2 24-12-16,6-19 4 0,29 7-19 16,-29-3 31-16,-4 15 3 0,1-6-2 15,-1 6 18-15,29 0-5 0,-36 18-12 16,3-18-13-16,-4 23 12 0,-2-23-1 16,0 28 9-16,16 2 6 0,-25-13-1 15,-1 1 14-15,-5-3-22 0,2 0 12 16,-3 1-9-16,7 18-5 0,-10-20 12 15,0 1 2-15,3-2-3 0,-3 2 10 16,6 9-6-16,-6-16-9 0,0 5 0 0,3-3 2 16,-3 3-8-16,-2-4-3 15,4 7 17-15,-2-10 10 0,-2 1 6 0,0 0-24 16,-2-7 28-16,2 4 29 0,0-4 12 16,0 0-17-16,0 0-5 0,-2-21-6 15,0 21-14-15,0-44 4 0,0 22-29 16,0 1 5-16,0-3-6 0,0 6 4 15,0-18 10-15,0 22-30 0,0 0 8 16,0 4-13-16,0 4 5 0,19 0 23 16,-19 3-9-16,19 3-10 0,-19 0 11 15,18 0-1-15,-9 20-6 0,3-20 21 16,13 50-23-16,-13-30 2 0,-1 0 11 0,-1 5-11 16,0-3 0-16,5 20 7 15,-11-24 7-15,-2-3 18 0,2 0 1 0,-2 2-11 16,-2-5 14-16,0 4 67 0,0-12 2 15,0-1 27-15,0-2-46 0,0-1-15 16,-25 0-15-16,25-24-27 0,-27 24 2 16,27-24-27-16,-20 8 0 0,7 1 16 15,1 0-13-15,-5-6-38 0,9 11 7 16,8 10-44-16,-10-12-23 0,10 12-47 16,-2 0-341-16,0 0 169 0,2-6-71 15,-2 6-106-15,2 0-83 0,0 0-470 0</inkml:trace>
  <inkml:trace contextRef="#ctx0" brushRef="#br0" timeOffset="19625.5628">3644 7458 1041 0,'0'0'38'0,"13"0"59"0,-13 0 68 0,16 16 262 15,-12-16-237-15,3 12-31 0,-3-12-15 16,2 20 10-16,-2-8-25 0,-4 15 81 15,0-8-162-15,0-1-18 0,0 1-17 16,0 0-10-16,-21 1 0 0,21 15 2 16,-18-17 7-16,18-2-4 0,0-3-21 15,-17 0 22-15,17 4-21 0,0-11 20 16,0 1-18-16,-8-5 8 0,8-2 7 16,0 1 0-16,0-1 17 0,0 0-28 0,0 0 16 15,21 0-4-15,-21 0-4 16,24-16-2-16,12 16-36 0,-14-16 1 0,1 16-55 15,2-12-76-15,2 12-114 0,22-27-605 16,-26 16 430-16,0-1 27 0,-5-4 171 16</inkml:trace>
  <inkml:trace contextRef="#ctx0" brushRef="#br0" timeOffset="19871.4427">3905 7318 1968 0,'-13'-8'43'0,"13"5"11"0,0 2 41 15,0 1 72-15,0 0 283 0,0 28-159 0,0-11 37 16,0 7-4-16,0 7-11 16,17 3-5-16,-17 48 68 0,16-37-228 0,-16 4-101 15,19 2 38-15,-9-1-68 0,11 47 55 16,-11-53-90-16,-1 1 45 0,-1-6-72 16,0-2-32-16,-4-8-41 0,5 16-327 15,-9-27 86-15,4-7-76 0,-2-1-87 16,2-7-200-16,0-3-731 0,4 0 896 15</inkml:trace>
  <inkml:trace contextRef="#ctx0" brushRef="#br0" timeOffset="20087.3236">4616 7729 2063 0,'6'0'51'15,"-4"0"28"-15,-2 0 17 0,0 0 170 16,0 0-111-16,0 0 21 0,0 25 0 16,0-25-4-16,0 27-37 0,-25 9 58 15,5-11-141-15,20-4-27 0,-27 2-13 16,12-2 4-16,-9 20-114 0,11-23-30 16,-1 0-83-16,1-2-59 0,1-3-76 0,2-5-163 15,-15 2-622-15,10-10 630 0,3 0 221 16</inkml:trace>
  <inkml:trace contextRef="#ctx0" brushRef="#br0" timeOffset="20282.2137">4252 7777 1255 0,'0'-2'73'16,"0"2"64"-16,27 0 60 0,-27 0 72 0,27 19-15 0,14 4 183 15,-18-7-265-15,-2 4-15 0,3-2-3 16,1 3 3-16,21 19 60 0,-26-24-183 0,1 6-28 15,0-4-5-15,-1-2-6 16,1 1-14-16,20 13-211 0,-22-17-1 0,-5-1-91 16,-1-6-134-16,-1-2-154 0,-6-4-38 15</inkml:trace>
  <inkml:trace contextRef="#ctx0" brushRef="#br0" timeOffset="24290.4957">4792 7175 592 0,'16'0'-7'0,"-16"-7"24"0,0 3 60 16,0 0 78-16,13 0 56 0,-13-3 219 16,0 7-289-16,0-3-14 0,0 2-4 15,0-1 13-15,0 0 146 0,0 1-161 16,0-1-4-16,0 0-11 0,0 1-6 0,0 0-25 16,0-4-16-16,0 5-61 0,0 0-7 15,0 0-10-15,0 0 3 0,0 0 4 16,0 0-3-16,0 17 18 0,0-17-3 15,0 21 4-15,0-6 4 0,0 14-2 16,0-12-4-16,0 1 1 0,-17-3 0 16,17 1-2-16,0-3 3 0,0 6 2 15,0-10 1-15,0 0-7 0,0-4-3 16,-12-1 10-16,12-4-2 0,0 3 17 16,0-1-16-16,0-2 9 0,0 0-11 15,0 0-4-15,0 0-8 0,0 0-2 16,18-21 11-16,-18 21 4 0,19-16-13 0,-5 16 12 15,23-19-12-15,-18 2 5 0,2 17 3 16,1-12-9-16,-3 12 11 0,2-9-22 16,12 5-75-16,-19 4-2 0,-5-5-44 15,3 3-69-15,-4 2-101 0,5-9-468 16,-11 3 394-16,0-1 39 0,-2-4 117 16</inkml:trace>
  <inkml:trace contextRef="#ctx0" brushRef="#br0" timeOffset="24558.312">5025 7034 631 0,'0'0'30'0,"-2"0"-7"0,2 0-3 15,0 0 21-15,0 0 57 0,0 0 33 16,0 22 199-16,0 3-189 0,0-7-2 16,0 3-22-16,0 4 13 0,0 4-29 15,0 32 53-15,0-30-110 0,0 0-2 16,0-1-14-16,23-1 0 0,-23 22-3 15,18-30-21-15,-18-2 2 0,0-2-4 16,13 0-23-16,-13-5-58 0,0 6-387 16,0-9 75-16,0-4-26 0,0-2 32 15,0-2 101-15</inkml:trace>
  <inkml:trace contextRef="#ctx0" brushRef="#br0" timeOffset="27379.965">3651 6348 315 0,'0'0'21'16,"-13"0"20"-16,7 0 64 15,6 0-64-15,-6 0-1 0,2 0 52 0,-3 0-4 16,1 0 47-16,-10 0 182 0,9 0-135 16,-5 0 25-16,2 0-8 0,1 0 9 15,-3-14-2-15,-9 14 191 0,7-16-190 16,4 16 30-16,-1-11-12 0,-1 6 12 16,-5-1 117-16,9 2-200 0,0 4-25 15,6 0-20-15,-2 0-32 0,1 0-15 0,1 0-51 16,-2 0 5-16,4 0-28 15,0 0-12-15,0 0 23 0,0 0 2 16,0 0 73-16,23 0 24 0,-23 0 5 0,31 0-49 16,-6 0 27-16,41 0-34 15,-27 0-36-15,7 0 9 0,3 0-15 0,7-17 14 16,6 17 13-16,64-12-1 0,-60-5-56 16,11 17-5-16,-3-15 10 0,3 8 7 15,67-10 78-15,-75 10-65 0,-5 3 21 16,-8 0-51-16,-11 1 30 0,-8 0-4 15,13 3-34-15,-36 0 7 0,-5 0 2 16,-7 0 16-16,0 0-23 0,-2 0 1 0,-25 0-47 16,25 0 40-16,-37 0-11 15,8 0 7-15,-4 0-30 0,-44 20 44 0,32-20 2 16,-3 0 62-16,1 16-41 0,-3-16 8 16,3 0 10-16,-49 11-83 0,49-3 17 15,1-8 4-15,3 11 36 0,0-11-32 16,-40 11 7-16,48-7-6 0,-2-1 35 15,1 0-30-15,5-1 33 0,5 4 25 16,-20-3-8-16,30-1 19 0,1-2-36 16,5 0 14-16,6 0-5 0,-1 0-43 15,3 0 15-15,2 0 5 0,0 0 37 0,27 0-5 16,-8 0-7-16,26 0 47 0,-16 0-46 16,9 0-23-16,-1-18-14 0,6 18 9 15,3 0 1-15,47 0 23 0,-46 0 15 16,-3 0 8-16,-1 0-6 15,0 0-12-15,-5 0 5 0,24 0-29 0,-40 0 21 16,-1 0-25-16,-4 0 23 0,-9 0-26 16,2 15 30-16,-10-15-12 0,0 0-14 15,0 0-51-15,-23 0-9 0,1 0 5 16,-32 0 11-16,13 0 46 0,-3 0 25 16,-7 0-15-16,-5 0 2 0,4 16 8 15,-49-16-3-15,53 0 5 0,5 12 1 16,1-12-7-16,5 0 29 0,-19 0-18 0,36 0 4 15,3 0-20-15,5 0-1 0,4 0 24 16,1 0-21-16,5 0 16 0,2 0-15 16,0 0-13-16,0 0 5 0,31-16 29 15,-12 16 7-15,35 0 98 0,-19 0-95 16,8 0 9-16,7-10-24 0,10 10-21 16,58-11 9-16,-58 11-8 0,-3 0 13 15,-3-7-1-15,-4 3 18 0,-9 4-28 16,11 0-17-16,-34 0 12 0,-7 0 34 15,-7 0-5-15,-4 0 7 0,0 0-27 16,-27 0-56-16,4 0-1 0,-4 16-28 0,-4-16-6 16,-4 0-19-16,-47 17-29 15,38-17 98-15,-1 17 19 0,3-17 15 0,3 0-4 16,2 0 21-16,-21 9-19 0,35-4 4 16,7-5 10-16,3 0-5 0,7 0 3 15,2 0-43-15,4 0 36 0,0 0-21 16,0 0-50-16,23-17-62 0,-23 17-126 15,53-20-555-15,-30 20 356 0,6-13 37 16,0 13 128-16,0-14 81 0</inkml:trace>
  <inkml:trace contextRef="#ctx0" brushRef="#br0" timeOffset="30030.6178">11301 5410 348 0,'0'5'27'0,"2"-5"17"0,0 2 8 0,0 1-6 15,0-2 7-15,0 0 52 0,0 2-8 16,-2-1 13-16,0 0 17 16,0 3 44-16,0-1 119 0,0 0-161 0,0 2-11 15,0-1-10-15,0 3 17 0,0-1-11 16,0 15 52-16,0-6-104 0,0-1-3 16,0 6-6-16,0 0 0 0,21 36 73 15,-21-25-63-15,14 1 12 0,-14 6-28 16,21 5-11-16,-8-1-6 0,18 50-6 15,-15-44-11-15,-3-2-15 0,5 0 7 16,-5-2-8-16,11 43-1 0,-15-15 30 16,-7-13 11-16,-2-33-34 0,0-4 0 15,-29-7 10-15,29 1 1 0,-31-1 2 16,-6 7 6-16,18-13-7 0,-4-5 2 16,-2-3-4-16,-4 0-14 0,-26-2-10 15,26 0 10-15,-2 0-2 0,-2-25-2 16,0 25 13-16,8-25 0 0,-23-5 11 15,19 13-25-15,9 1-2 0,-3-5 1 16,2 1-1-16,-4 1 24 0,-18-22-4 16,20 19-8-16,7 3-14 0,-3-2 7 15,0 3-10-15,-12-21 25 0,15 22-4 16,3-2-14-16,1 0 7 0,0-4-8 0,1 0 8 16,-1-25-8-16,6 20 0 0,2-3-6 15,4 0 6-15,0-4 11 0,0-2-3 16,0-31-5-16,0 33-7 0,0 0 12 15,22 6 2-15,-22-1 4 0,17-17-16 16,6 25-7-16,-9 1 0 0,7 1 7 16,-3 5 13-16,5-2-1 0,27-9-18 15,-23 16 1-15,-1 2 17 0,3-1 5 16,2 4 4-16,0 2-12 0,38-2-25 16,-36 4 15-16,2 1 5 0,0 0 7 15,0 0-9-15,29 18 9 0,-31 8-1 16,0-9-6-16,-2 4 4 0,0 3-2 15,-2 4-36-15,17 30-85 0,-28-28 33 0,-1-4-16 16,-7 0-32-16,-6-1-77 0,-4-6-117 16,0 7-550-16,-24-20 441 0,24-2 142 15</inkml:trace>
  <inkml:trace contextRef="#ctx0" brushRef="#br0" timeOffset="32886.0989">5683 7706 614 0,'12'0'59'15,"2"0"117"-15,9 0 476 0,-10 0-277 0,-1 0-46 16,-6 0-61-16,2 0 2 0,-1 0-18 15,1 13 261-15,-4-13-264 0,-2 0-2 16,-2 0-25-16,2 0-21 0,-2 0-19 16,0 0 33-16,0 0-152 0,0 0-42 15,-21 0-21-15,21 0 0 0,-45 17 28 16,22-17-5-16,-4 0-16 0,-2 15-16 16,1-15-72-16,1 12-43 0,-23-1-339 15,25-11 151-15,9 9-32 0,3-9-24 0,3 5 4 16,4-5 0-16,6 0-644 15,0 0 487-15,0 0 28 0,29 0 202 0</inkml:trace>
  <inkml:trace contextRef="#ctx0" brushRef="#br0" timeOffset="33480.8287">6299 7553 1661 0,'0'0'41'0,"0"0"53"15,0 0 205-15,0-19-150 0,0 19-44 16,0-12-31-16,0 12-32 0,18-14-25 15,-18 6-14-15,19-7-4 0,-19 7 3 16,18 2-6-16,-5 1 4 0,14-2-13 16,-11 7 7-16,3-1 1 0,-5-1 6 15,3 2 7-15,-3 0-12 0,13 0 4 0,-15 0-6 16,-3 0 4-16,-3 19-7 0,0-19-2 16,-4 0 7-16,2 16 11 0,-4-6 8 15,0-10-10-15,0 15 3 0,-20-6 6 16,1 9-1-16,19-9-11 0,-25 1-7 15,25 0 7-15,-25 1-14 0,25-3 13 16,-18 8-8-16,3-8-4 0,15-1-19 16,-8 0-21-16,8-1-15 0,-4 0-10 15,4 5-66-15,0-6 88 0,0 1 26 16,0 0 8-16,0-3 16 0,23 6 35 16,-5-4 7-16,-18 1 11 0,29 1 12 0,-14 0-6 15,1 2-1-15,22 14 39 0,-18-8-47 16,-3 0-3-16,1 2-6 0,-3 1-5 15,-3 3-10-15,5 16 43 0,-15-18-33 16,-2-2 23-16,0 0-1 0,-23-3-10 16,-14 15 7-16,16-19-33 0,-6 0-11 15,-2-5 0-15,0 1 0 0,3-6-11 16,-18 0-13-16,23 0-20 0,9 0-62 16,-2-17-71-16,5 17-112 0,9-19-185 15,0-2-562-15,0 9 604 0,0-3 212 16</inkml:trace>
  <inkml:trace contextRef="#ctx0" brushRef="#br0" timeOffset="33725.6914">7198 7652 796 0,'8'16'227'0,"-8"-16"50"0,0 17 95 15,0-17 2-15,0 23-27 0,-31-5-82 16,-6 25 161-16,14-17-273 0,-6 3-17 0,2-4-46 16,2-2-42-16,-30 25 17 0,7-6-254 15,7-16-334 1,20-14 158-16,5-4-187 0,1-1-34 0,3-5-12 16,-3-2 146-16</inkml:trace>
  <inkml:trace contextRef="#ctx0" brushRef="#br0" timeOffset="33922.6004">6824 7696 1117 0,'0'0'53'16,"18"0"52"-16,-10 0 90 0,3 29 66 0,9-10 235 16,-11-19-314-16,7 33-41 0,1-16-32 15,1 4-37-15,22 20 7 16,-18-20-55-16,-1-3-13 0,4 1 1 0,-4-1-4 15,1 0-63-15,11 4-279 0,-18-9-10 16,-5-5-151-16,-2-5-89 0,1-3 70 16,-7 0 145-16</inkml:trace>
  <inkml:trace contextRef="#ctx0" brushRef="#br0" timeOffset="34420.3214">7481 7332 1130 0,'0'-4'19'15,"23"1"-10"-15,-23 2 27 0,18-5 69 16,13-3 225-16,-12 3-137 0,-5 0-41 0,7 0-57 16,-4 0-12-16,1 1-28 0,19-7-8 15,-20 10-35-15,-1-1-7 0,5-1 4 16,0 4-10-16,-7 0-1 0,15 0-13 16,-21 0 13-16,3 0 1 0,-3 0 0 15,-6 24 8-15,2-24-2 0,-4 23 6 16,0-23-11-16,0 18 12 0,-27-6-4 15,27 1 0-15,-20 10-1 0,-3-12-7 16,23-2-1-16,-14 1-6 0,14-2 4 0,-11 7-5 16,11-11 11-16,0 2-4 15,0-1-3-15,0-1-9 0,0-2 6 0,0 1-20 16,0 0 27-16,0-3-1 0,0 0 9 16,0 2-1-16,0-2 44 0,23 0-14 15,-23 0 18-15,23 0-8 0,-11 0 1 16,3 17-19-16,-3-17 1 0,7 19-23 15,-11-19 7-15,-8 16 4 0,6-16 16 16,-6 21 7-16,-23 1 44 0,23-9-58 16,-37-1-18-16,10-3-13 0,-4 1 4 15,-43 8-27-15,37-13-42 0,1-1-60 0,3-2-97 16,6-2-188-16,7 0-101 0,7-18-519 16</inkml:trace>
  <inkml:trace contextRef="#ctx0" brushRef="#br0" timeOffset="36192.3467">5813 6306 621 0,'8'21'13'0,"-2"-21"61"15,5 16 44-15,-1-16 48 0,15 36 257 16,-13-20-241-16,3-1-27 0,-3 3-67 16,5 1-15-16,7 13-10 0,-13-16-44 15,-5-2-8-15,4-5 9 0,-4 2-7 16,1-4-4-16,1-1 48 0,-4-3-19 15,-2-3-5-15,0 0-11 0,0 0-24 16,11-23-5-16,-9-1-6 0,6 7 12 0,-2 1-10 16,5 0 3-16,1-1 12 0,13-11-15 15,-12 17 18-15,1 1-15 0,-4 10 3 16,3-9 0-16,12 9 0 0,-13 0 16 16,1 0 14-16,3 0-7 0,-1 0 2 15,-1 22 6-15,20 0 11 0,-20-22-20 16,1 24-8-16,-1-12 2 0,-1-12 3 15,-5 18 11-15,7-9 59 0,-13-9-18 16,2 0-1-16,0 0-17 0,-4 0-18 16,6 0-10-16,-3-18-21 0,3 18-2 15,0-17-7-15,0 17 9 0,3-28-9 0,5 1 17 16,-5 15-15-16,1-1 14 0,0 1-20 16,1 2 16-16,12 1-13 0,-11 2 4 15,5 7-7-15,-1 0 10 0,3 0 0 16,0 0 13-16,30 22 28 0,-28-22-30 15,0 21 9-15,2-21-17 0,-3 27 7 16,1-12 0-16,8 14 9 0,-16-17-17 16,-1 1 5-16,0-5-3 0,-5 0-1 15,9 2 12-15,-11-10-13 0,1 2 2 16,4-2-33-16,-4 0-43 0,3 0-69 0,22-17-399 16,-15 17 156-16,7 0-13 15,-2-19 20-15,0 19 39 0,2-14 132 0</inkml:trace>
  <inkml:trace contextRef="#ctx0" brushRef="#br0" timeOffset="38025.4784">14218 6386 689 0,'0'0'81'0,"0"0"85"0,0 0 70 16,0 0 44-16,0 0 238 0,0 0-314 15,0 0-41-15,0 0-49 0,0 0 4 16,0 0-48-16,0 0 39 0,0 0-66 15,0 0 25-15,0 22-10 0,0-22-6 16,22 19-10-16,-1 10-46 0,-21-17 7 0,21 3 4 16,-9-2-6-16,1 2 11 0,5 6 2 15,-8-13-11-15,-10-2 4 0,15 2-10 16,-11-3 10-16,4 1 2 0,1-3 15 16,-5-3-3-16,0 0 4 0,4 0-29 15,-2 0 14-15,17-23-23 0,-8 23 16 16,1-32-2-16,7 12 5 0,-2-2-2 15,3-2 8-15,18-21-26 0,-24 26-2 16,-1 2-5-16,-1 3 4 0,-1 2 9 16,12-3-16-16,-13 15 25 0,5 0-1 15,1 0 3-15,3 0-3 0,2 19-2 16,31 10 1-16,-25-7-1 0,2 0 3 0,0 2-15 16,0 1 12-16,-6-2 16 0,31 24-11 15,-38-26 3-15,-3-6-12 0,-3-3 12 16,-5-2 12-16,3 0 215 0,-10-10-76 15,0 0-22-15,2 0-78 0,-2 0-47 16,3-33-3-16,15 0-22 0,-11 10 6 16,1-1-18-16,4 0 31 0,1-1-13 15,-1 3 0-15,15-12-22 0,-18 22 25 16,5 1 5-16,3 5 19 0,-3 6-22 16,26-5-8-16,-20 5 14 0,1 0-15 15,6 23 19 1,0-23 4-16,-2 21-21 0,20 4 6 0,-18-11-3 0,-2-14 0 0,-6 18-30 15,-3-18-29-15,3 15-74 16,16-5-278-16,-24-10 138 0,1 0-96 0,1 0-133 16,-1 0-37-16,9-24-360 0</inkml:trace>
  <inkml:trace contextRef="#ctx0" brushRef="#br0" timeOffset="41868.4042">8630 7596 1010 0,'0'-5'146'0,"0"5"106"0,8-5 68 15,-8 2-2-15,0 2-44 0,0 0 95 16,0 1-247-16,0 0-5 0,0 0-12 15,0 0 9-15,0 0 105 0,25 0-132 16,-25 22 3-16,0-22-7 0,23 25 12 0,-23-6-4 16,19 20 31-16,-1-16-95 15,-18 3-17-15,13 0 2 0,-13 1-20 0,8 17 54 16,-8-23-33-16,6 0-35 0,-6-3-71 16,6-4-76-16,-6-3-51 0,0 5-331 15,0-9 278-15,0-5-52 0,0-1-99 16,0-1-74-16,0 0-2 0,-20 0-222 15,20-19 575-15</inkml:trace>
  <inkml:trace contextRef="#ctx0" brushRef="#br0" timeOffset="41997.3331">8748 7803 842 0,'25'-9'72'0,"-4"0"283"0,-21-2-72 16,14 7 8-16,-14 4-24 0,0-3-40 0,0 3-46 16,0-2 13-16,0 2-134 15,0 0-25-15,-23 0-28 0,7 0-1 0,-30 0-14 16,15 0-5-16,0 16-53 15,0-16-61-15,-2 0-79 0,6 0-73 0,-14 0-437 16,24 0 337-16,5 0 8 0,4 0 88 16,-1-18 74-16</inkml:trace>
  <inkml:trace contextRef="#ctx0" brushRef="#br0" timeOffset="42461.1476">9277 7436 877 0,'0'0'57'0,"0"18"73"0,0-18 89 16,0 13 70-16,0 6 201 0,0-9-339 0,17 3-51 16,-17 3-18-16,0-2-7 0,0 1-12 15,0 20 7-15,0-17-58 0,0 1 0 16,0 0-7-16,-25-3 5 0,25 19 3 16,-23-20-11-16,23-1-7 0,-14-3-1 15,14-2-5-15,-13-1 6 0,1 2-5 16,12-8 14-16,0 0 3 0,0-2 1 15,0 0-12-15,0 0 3 0,21 0 11 16,8 0 2-16,-11 0 0 0,5 0-14 16,0-20 7-16,22 20-27 0,-26-12 13 15,3 12-1-15,-1-11-7 0,-4 11-36 16,-1-13-76-16,21-1-428 0,-22 3 112 16,-1 0 6-16,1 0 11 0,-3-2 114 0</inkml:trace>
  <inkml:trace contextRef="#ctx0" brushRef="#br0" timeOffset="42631.0514">9602 7404 1155 0,'0'-2'46'0,"-17"2"23"0,17 0 67 15,0 0 81-15,0 0 31 0,0 23 267 16,-8-23-319-16,8 29-28 0,-8-7-20 16,8 4 9-16,-19 36 89 0,13-28-161 0,2 4-28 15,0 1-33-15,4 3-18 16,0 2 3-16,0 37 3 0,0-46 4 0,20 2-46 15,-20-6-49-15,0-4-59 0,0-3-89 16,0 9-420-16,0-20 212 0,0-8-99 16,0-3-15-16,23-2 90 0</inkml:trace>
  <inkml:trace contextRef="#ctx0" brushRef="#br0" timeOffset="42884.9448">10023 7678 1327 0,'5'0'36'0,"-1"0"48"0,0 0 49 16,4 0 251-16,-6 0-218 0,-2 0 3 15,0 0-11-15,0 0 13 0,0 22 21 16,0 4 121-16,0-5-192 0,-25 4-17 16,25 4-48-16,-18-2 3 0,-9 33-38 15,12-31-10-15,3 2-23 0,-4-8 23 16,3 1-22-16,-1-2-81 0,-7 10-278 15,9-23 73-15,3 0-110 0,-1-5-165 0,0-3-15 16,-11-1-353-16</inkml:trace>
  <inkml:trace contextRef="#ctx0" brushRef="#br0" timeOffset="43081.8744">9744 7738 1245 0,'23'0'221'16,"-4"0"-16"-16,-9 0 46 0,5 27-33 15,-1-27-27-15,3 27-14 0,24 9 132 16,-20-13-171-16,-3-3-30 0,5 3-29 16,0 2-37-16,-1 1-28 0,20 21 0 15,-26-26-37-15,3-2-66 0,-1 0-94 16,-5-4-121-16,5 4-694 0,-7-15 370 0,-3-4 122 16</inkml:trace>
  <inkml:trace contextRef="#ctx0" brushRef="#br0" timeOffset="43445.7209">10451 7336 1541 0,'0'0'59'15,"21"-14"51"-15,-21 14 63 16,29-18 26-16,4-1 141 0,-16 19-240 0,-3-13-47 16,3 13-30-16,-5-13-14 0,0 13-8 15,7 0-2-15,-11 0 5 0,-2 0-9 16,1 0-3-16,-1 0 10 0,6 21 6 16,-10 2-2-16,0-23-1 0,-2 25-9 15,0-7 5-15,0 1 3 0,0 19-3 16,0-21 6-16,-18 3-13 0,18-1 0 15,0-2 16-15,-15 13-10 16,15-17 10-16,0 0-11 0,0-2-1 0,0-1 6 0,0-3-1 16,0 9-1-16,23-11 0 0,-23-1-6 15,23-3-18-15,-7 2-46 0,3-3-65 16,28 0-435-16,-20 0 125 0,2-17-34 16,-2 17 49-16,0-18 129 0</inkml:trace>
  <inkml:trace contextRef="#ctx0" brushRef="#br0" timeOffset="45029.0606">8686 5382 452 0,'12'0'6'0,"9"0"108"0,-11 0-9 0,3 0 60 15,-3 0 22-15,1 0 3 0,11 0 174 16,-9 0-231-16,-3 0-2 0,-2 0-24 16,1 0-3-16,-3 0-23 0,4 0 1 15,-10 0-69-15,0 0 0 0,0 0 13 16,0 0 6-16,-19 0 58 0,19 0-50 15,-35 0-4-15,11 0 3 0,-10 0-9 16,-7 0 2-16,-46 0 14 0,36 0-25 16,3 0-10-16,3 0-11 0,5 0 15 0,5 13-19 15,-21-13 4-15,29 0-1 0,13 0-2 16,2 0 5-16,5 0-6 0,1 0 1 16,6 0 13-16,0 0 2 0,0 0 10 15,29 0 1-15,-10 0-4 0,28 0 21 16,-20 0-28-16,2 0-7 0,8 0-11 15,3 0 10-15,1 0-2 0,46 0 10 16,-44 0-12-16,3 0 6 0,-1 0-1 16,-4 0 6-16,26 0-5 0,-45 0-19 15,-3 0 10-15,-5 0-7 0,-5 0-1 16,-5 0 20-16,-2 0-17 0,-2 0 18 16,0 0-20-16,-31 0 18 0,10 0 0 15,-10 0-17-15,-47 20 5 0,28-20 12 0,-4 13-7 16,-2-13 5-16,-3 0-7 0,-51 13 8 15,65-7-13-15,1-6 12 0,5 0 2 16,8 0-10-16,8 0 15 0,4 0 41 16,11 0-17-16,6 0-10 0,2 0-17 15,0 0-20-15,33-19 4 0,-12 19 5 16,6 0-1-16,6-12-4 0,4 12-8 16,9 0 14-16,57-13 3 0,-49 13 2 15,-1-6-6-15,-1 6-5 0,2-6 15 16,-3 6-17-16,40 0-5 0,-55 0-24 0,-10 0 3 15,-1 0-26-15,-8 0-19 16,-9 0-143-16,-8 0 85 0,-31 0-13 0,4 16-22 16,-8-16-79-16,-10 0-81 0,-67 15-345 15,52-6 395-15,0-9 77 0,-2 0 72 16</inkml:trace>
  <inkml:trace contextRef="#ctx0" brushRef="#br0" timeOffset="47034.1575">11260 5424 582 0,'-5'-4'-14'0,"-3"1"0"0,-4-4 79 15,1 0-1-15,3 1 40 0,-2 2 21 16,0-1-10-16,-17 2 170 0,10 0-174 16,-4 3 4-16,1 0-5 0,-1 0-12 0,-2 0 3 15,-26 18 68-15,22-1-91 0,0-17-9 16,2 22 7-16,2-7-5 0,-3 1 0 16,-22 14 58-16,23-12-71 0,3 4 0 15,1-1-12-15,2 2-1 0,-16 25 45 16,21-25-29-16,-1 7-5 0,5 1 14 15,4 2 2-15,-1 3-6 0,3 42 39 16,4-37-77-16,0 2 10 0,0-2 2 16,25-1-7-16,-25-2 13 0,46 31 17 15,-30-37-36-15,5-3 6 0,2-2 41 16,1-4-22-16,34 17 73 0,-29-24-85 16,6-1 6-16,0-6-16 0,7-1-19 0,3-1 0 15,48-6 20-15,-45-1 2 16,3 0-26-16,-3-26 6 0,0 26-25 0,-5-31 22 15,33-8-12-15,-42 15 37 0,-3-2-57 16,-7-3 40-16,-3 0-23 0,14-35-9 16,-22 28 17-16,-7 1-8 0,0-2-4 15,-6 0 18-15,0 3-17 0,0-33 0 16,-29 36-21-16,29 0 3 0,-31 1 2 16,12 4-3-16,-5 0-3 0,-30-22-61 15,21 27 31-15,0 3 7 0,-2 3 17 16,-5 1-3-16,-36-7-22 0,34 12 27 0,-1 3 0 15,0-1 37-15,1-2-33 16,1 1 24-16,-38-5-11 0,44 11 9 0,2 2-21 16,4 0 27-16,9 0-11 0,-20 20 11 15,26-20 2-15,1 29-4 0,1-12 12 16,6 5-11-16,0 3 2 0,-5 36-8 16,7-28 21-16,0 3 1 0,0 1 5 15,4 5-8-15,0 36 12 0,0-37-5 16,21-2 14-16,-21-1 4 0,22-2-14 15,-7 1-1-15,22 25 15 0,-20-31-10 16,5-2 2-16,7-1-2 0,-2-3 0 0,2-2-12 16,31 11 16-16,-25-21-13 0,2-4 5 15,5-3-24-15,-1-6 29 16,52 0-48-16,-45 0 42 0,-1-29-31 0,3 11 23 16,-5-1 27-16,-6-5-48 0,26-30 63 15,-39 24-72 16,-7-4 18-31,-7-3-4 0,-5 0-22 0,-7-44 29 0,-23 42-23 0,23-3-13 0,-44 0-45 0,16 4-24 16,-3 3-26-16,-42-25-140 0,36 32 105 16,2 4-29-16,2 3-54 0,2 5-109 15,2 1-114-15,-15-9-539 0,28 13 610 16,1 1 185-16</inkml:trace>
  <inkml:trace contextRef="#ctx0" brushRef="#br0" timeOffset="47982.6564">17602 5393 1291 0,'0'0'-3'0,"0"0"30"0,-34 0 44 0,14 0 66 16,-3 0 7-16,-43-18 63 0,29 18-151 15,-9 0-28-15,1 0 0 0,-5-16-4 16,-43 16-4-16,48-13-16 0,-1 13 1 16,7 0-1-16,4-11 0 0,6 11-1 15,-10-7 21-15,30 7 11 0,3 0 10 16,2 0-11-16,4 0-18 0,0 0-4 16,39 0-22-16,-14 0 8 0,6 0-8 15,4 0 9-15,11 0 1 0,47 0 7 0,-40 0-5 16,-3 0-1-16,2 0-7 15,-3 14 10-15,-1-14-2 0,24 11 14 0,-45-11 4 16,-8 0 7-16,-7 0 11 0,-4 0-4 16,-8 0-19-16,-31 0-3 0,4 0-14 15,-4 0 13-15,-10 0-9 0,-9 0-11 16,-59-16 9-16,53 16-1 0,-6-15-1 16,4 15 2-16,9 0-8 0,7-15 1 15,-22 15-103-15,44-10-23 0,5 10-57 16,7 0-62-16,4 0-118 0,4 0-28 15,22 0-292-15</inkml:trace>
  <inkml:trace contextRef="#ctx0" brushRef="#br0" timeOffset="49104.0683">11601 7599 2009 0,'0'0'40'0,"0"0"152"0,0 0-31 16,0 0 17-16,0 0 16 0,18 0 21 16,1 0 199-16,-19 22-244 0,18-22-11 15,-18 22-29-15,13-8-3 0,-13 1 5 16,0 19 29-16,0-15-128 0,0-2-37 16,0 0 40-16,0 1-37 0,0-2 5 15,0 13-163-15,-17-18-17 0,17 1-122 16,0-6-45-16,0 2-60 0,-10-1-666 0,10-7 476 15,0 0 8-15,-10 0 177 16</inkml:trace>
  <inkml:trace contextRef="#ctx0" brushRef="#br0" timeOffset="49259.9816">11797 7644 1440 0,'0'0'77'0,"0"0"55"0,0 17 52 16,-21-17 218-16,-20 0-267 0,14 0-32 15,-6 0-42-15,-4 0-17 0,-38 0-14 16,40 0-48-16,2 0-56 0,8 0-71 16,1 0-126-16,7 0-172 0,-6 0-553 15,23 0 615-15</inkml:trace>
  <inkml:trace contextRef="#ctx0" brushRef="#br0" timeOffset="49822.7446">12337 7443 2358 0,'0'0'167'0,"0"0"258"16,0 0-178-16,0 0 37 0,0 0-21 15,0 0-40-15,0-14-39 0,0 14-69 0,0-9-95 16,0 9-39-16,24-10 21 0,-24 10-24 15,25-13-8-15,10 1 0 0,-14 5-8 16,0 4 7-16,3-2-45 0,3 3 3 16,23 1-93-16,-27 1 72 0,-3 0 8 15,-1 0-5-15,0 0-11 0,-7 23 13 16,2-6-12-16,-9-17 88 0,-3 22 15 16,-2-22-6-16,0 22 10 0,-29 3-3 15,29-13-4-15,-29 1 2 0,8-1-4 16,7 2 0-16,-3-2 17 0,-18 9-26 15,25-10 14-15,-3-4-19 0,3 1 25 0,4-1-10 16,-3-2-20-16,9 3-12 0,0-6 2 16,0 3 10-16,0-2-12 0,0 0 20 15,0 3 19-15,19-1-2 0,-19-1-3 16,29 2 8-16,-13-2 3 0,5 3 37 16,25 12 63-16,-28-8-43 0,5 4-15 15,-4 0-17-15,-3 5-6 0,5 21-20 16,-15-21 22-16,-4 0 13 0,-2 4 28 15,0-2-14-15,-33 0 2 0,-17 20 1 16,15-22-11-16,-4-3-37 0,-9 1-4 16,5-5 2-16,-5-5-9 0,-28 4-95 15,43-9-46-15,8-3-90 0,6 0-56 0,7 0-101 16,12-25-716-16,0-2 545 0,27 9 39 16,-6-1 205-16</inkml:trace>
  <inkml:trace contextRef="#ctx0" brushRef="#br0" timeOffset="50001.6434">13389 7568 1579 0,'0'18'97'16,"0"-18"74"-16,-25 27 57 0,-2 1 268 0,11-8-325 15,-5 2-7-15,-2-1-29 0,2 2-20 16,-18 27 6-16,16-25-115 0,3-2-5 15,-1-2-45-15,2-2-56 0,5-1-78 16,-15 7-478-16,17-16 131 0,-1-2-47 16,5-6 43-16,-2-1 113 0</inkml:trace>
  <inkml:trace contextRef="#ctx0" brushRef="#br0" timeOffset="50173.5472">12996 7690 1765 0,'29'0'63'15,"-17"0"34"-15,3 0 51 0,20 27 217 0,-16-1-209 16,3-6-25-16,-1 0-23 0,4 5-20 16,29 26 25-16,-28-26-85 0,7 3-11 15,3 2-41-15,-1-3-59 0,4-1-140 16,31 21-792-16,-37-27 335 0,-4-1 124 16</inkml:trace>
  <inkml:trace contextRef="#ctx0" brushRef="#br0" timeOffset="51709.8774">9645 5236 679 0,'0'0'22'0,"15"0"27"0,-15 18 25 16,0-18 69-16,14 20 5 0,3 8 187 15,-11-13-219-15,4 4-2 0,1-3-60 16,-3 0 8-16,10 15 16 0,-9-20-47 16,-3 3-5-16,2-3-6 0,-4-4 1 15,2 1 7-15,3 0 55 0,-7-7-19 16,2-1-7-16,-2 0-21 0,0 0-11 15,13-20-18-15,-5-4 0 0,0 8-3 16,3-1 3-16,1-2-10 0,3 1 3 16,12-16-12-16,-15 20 24 0,3 4 0 15,-1 1 8-15,1 2 0 0,-3 3-18 0,23 0 21 16,-12 4 0-16,-6 0 9 0,-1 0-10 16,3 0-2-16,18 24 1 0,-20-2-13 15,0-8-3-15,-5-1 2 0,-2 0-3 16,1-13 3-16,5 29 5 0,-9-29-6 15,-7 7 36-15,0-7 30 0,0 0 0 16,0 0-9-16,2-24-55 0,0 24-19 16,2-26 8-16,1 11-6 0,1-2 11 15,13-15-13-15,-7 16 0 0,-2 2-13 0,3 1-5 16,3 2-18-16,1 2-11 16,27-2-86-16,-20 11 39 0,3 0-68 0,-2 0-134 15,4 0-123-15,4 0-35 0,36 20-278 16</inkml:trace>
  <inkml:trace contextRef="#ctx0" brushRef="#br0" timeOffset="54547.4887">18862 5147 555 0,'0'0'63'0,"0"0"17"15,-4 0 31-15,4 0 27 0,0 0 44 16,0 0 18-16,0 0 233 0,0 0-244 0,0 0-50 15,0 0-48-15,0 0-30 16,0 0-29-16,0 0-32 0,0 0-9 0,0 0 7 16,0 0 13-16,0 0 5 0,19 17 31 15,-19-17-37-15,0 22-1 0,14-9 1 16,-14 1-10-16,9 10 9 0,7-11-1 16,-16-3 2-16,6-2 1 0,-1-1-7 15,-5-7-5-15,12 5 23 0,-12-5-15 16,4 0 0-16,2 0-1 0,3 0-7 15,1-25 2-15,17 4 2 0,-11 21-12 16,3-27-7-16,4 13-10 0,-1 2-7 16,18-10-4-16,-18 13 24 0,-3 2 7 0,2 7 0 15,-3-6 1-15,-3 6 3 0,20 0-1 16,-21 0 6-16,7 22-4 0,-6-22-4 16,3 19 7-16,1-19 0 0,20 26 13 15,-16-4-18-15,-7-22 4 0,-1 17 0 16,3-17-4-16,13 10-2 0,-16-3 15 15,1-7-35-15,-1 5-40 0,1-5-73 16,3 0-92-16,26 0-351 0,-26 0 280 16,8 0 45-16,4-19-11 0,0 19 55 15</inkml:trace>
  <inkml:trace contextRef="#ctx0" brushRef="#br0" timeOffset="55648.9253">14625 7545 2048 0,'6'17'72'0,"-4"-17"45"15,0 0 61-15,0 0 45 0,-2 0 46 0,0 12 345 16,0-12-329-16,-29 9-37 16,29-9-65-16,-39 6-64 0,-21-3-9 0,25 0-105 15,-6-3 16-15,-1 0-26 0,1 0 20 16,2 0-38-16,-27 0-171 0,35 0-3 15,8 0-56-15,4 0-77 0,5 0-110 16,3 0-111-16,5 0-743 0,6 0 725 16,0 0 180-16</inkml:trace>
  <inkml:trace contextRef="#ctx0" brushRef="#br0" timeOffset="56260.6252">15053 7240 881 0,'0'-8'38'16,"0"1"70"-16,0 2 68 0,0-3 64 0,0 3 12 15,0-3 115-15,0 7-255 0,0 0-50 16,0-1-36-16,0 2 2 15,0 0-20-15,0 0 16 0,0 0 12 0,0 0 4 16,0 16 4-16,0-16-3 0,0 0-16 16,0 0-9-16,0 13-19 0,0-13 5 15,0 0 10-15,0 9-5 0,0-9 7 16,0 0 1-16,0 0 8 0,0 0-12 16,0 0 1-16,0 0 5 0,0 0-5 15,0 0 5-15,0 0 10 0,0 0 3 16,0 0 62-16,0 0-57 0,0 0 23 15,0 0 17-15,0 0 6 0,0 0-1 0,27 0-4 16,-27 0-73-16,33 0 4 0,-8 0-9 16,1-19 0-16,7 19 2 0,32-31-6 15,-34 18 20-15,6 2-8 0,-6 1-9 16,0-3 11-16,31-11-23 0,-35 13 24 16,-5-1-4-16,5 2-8 0,-8-1 7 15,-1 3 1-15,5-3-25 0,-17 7 5 16,-1 2 0-16,-3 1 9 0,-2 0-1 15,0 1 9-15,0 0-16 0,0 30 8 16,0-30 8-16,-27 36-4 0,27-10 45 16,-19 35 43-16,-2-29-16 0,21 7-27 0,-18-1 6 15,10 2 3-15,8 2-13 0,-13 37 7 16,1-42-44-16,8 1 2 0,4-3 0 16,-7 0 8-16,5-4-73 0,-6 24-228 15,4-34 48-15,2-1-35 0,2-3-82 16,-4-5-87-16,4 1-436 0,0-9 548 15,0-3 116-15,0 0 56 0,20 0 19 16,-20-1 40-16</inkml:trace>
  <inkml:trace contextRef="#ctx0" brushRef="#br0" timeOffset="56422.5326">15576 7789 264 0,'25'3'28'0,"3"0"24"15,-1 0 23-15,25 2 189 0,-27-1-64 16,-2-2 69-16,-5 1 34 0,-1 0 11 16,10-1 176-16,-21 0-322 0,0-2-24 0,-2 0-3 15,0 0 2-15,-2 2 2 0,-2 3 204 16,0-3-194-16,-33 5-13 0,11 0-64 15,-9-3-22-15,-9-1-22 0,-53 4-31 16,39-6-9-16,-10-1 14 0,0 0 2 16,2 0-11-16,-58 0-81 0,65 0-66 15,-1 0-89-15,10 0-115 0,13 0-102 16,2 0-187-16,-6 0-662 0,31 0 867 16</inkml:trace>
  <inkml:trace contextRef="#ctx0" brushRef="#br0" timeOffset="70337.5989">10245 10801 728 0,'2'0'67'0,"2"0"86"16,8 0 405-16,-3 0-262 0,-3 0-51 15,-2 0-70-15,0 0-28 16,2 0-38-16,2 0 60 0,-8 0-94 0,0 0 10 16,0 0 8-16,0 0 24 0,0 0 13 15,0 0 123-15,-16 0-138 0,16 0 5 16,-25 17-22-16,11-17-25 0,-26 12 36 15,14 2-57-15,-6-14-22 0,1 12 6 16,0-6-30-16,-4-6 2 0,-37 6 31 16,31-6-25-16,1 0-7 0,3 0 2 0,0 0-24 15,0 0 10-15,-25-22 20 16,27 2-5-16,8 20-7 0,4-23-5 0,0 9 2 16,-8-18-14-16,19 13 21 0,4-1-22 15,1-1 5-15,5-4 20 0,2-3-34 16,0-35 29-16,0 28-24 0,31-3 16 15,-31-1-8-15,33 1 2 0,-10 1 5 16,33-31-15-16,-25 38-14 0,4 2 18 16,0 0-18-16,2 6 25 0,42-15-51 15,-38 23 56-15,-1 0-12 0,1 4 10 16,2 2-7-16,1 5-5 0,38 2-19 0,-40 1 43 16,-5 0-20-1,4 0-6-15,1 20 14 0,-5-20-20 0,37 27 23 0,-36 8 18 16,-5-12-4-16,0-1-5 0,-2 3 4 15,16 28-26-15,-26-23 12 16,-3 1 2-16,-5 0-4 0,-5-1 8 0,-4 6-17 16,-4 27 9-16,-22-31 18 0,3-1-6 15,-6-2-27-15,-4 0 18 0,-35 22-5 16,31-28 27-16,-2-1-13 0,0-3 5 16,2-1-45-16,4-3-53 0,-31 8-295 15,31-17 102-15,2-3-89 0,4-3-135 0,5 0-89 16,-11-17-524-16</inkml:trace>
  <inkml:trace contextRef="#ctx0" brushRef="#br0" timeOffset="73153.2412">10152 10132 1290 0,'0'4'58'0,"0"-4"52"0,0 3 72 16,0-3 61-16,0 0 197 0,0 0-271 0,0 0-38 15,0 0-26-15,0-16-2 0,0 16 76 16,0-17-73-16,-17 17 12 0,17-10 1 16,0 10-27-16,0-13-40 0,0-2-20 15,0 7-31-15,0-3 11 0,0-3 6 16,0-3-14-16,21-2 10 0,6-24-20 16,-7 19-7-16,5 0 6 0,4-2-9 15,-2 2-3-15,31-24 8 0,-25 26 5 16,0-1 3-16,2 0 13 0,-2 3-12 15,0-2-12-15,35-15-14 0,-32 22-1 0,1 3 3 16,4 2-7-16,-2 2 11 16,5 3 1-16,39 3 23 0,-40 2-6 0,0 0 3 15,1 0-4-15,-3 18-1 0,40-3 13 16,-42-15-8-16,0 21 1 0,1-21 6 16,-1 21-11-16,-4-10 14 0,27 13-10 15,-33-11 5-15,-4-2-4 0,-3 1-5 16,-1-1 13-16,-2 1-15 0,10 7-7 15,-17-11 10-15,-2-1 2 0,-5-1 17 0,3 0-9 16,0 5-7-16,-4-6-3 16,0 1-3-16,-2-1 3 0,0-1 14 15,3 0-13-15,1 4-5 0,-4-4-3 16,0-4 22-16,-2 0-3 0,2 0 3 16,-2 0 3-16,2 0-1 0,-2 0-19 0,0 0 8 15,0-21-6-15,0 21-12 0,-16-17 4 16,16-3-20-16,0 8 4 0,0-1 6 15,0 1 0-15,0 0 21 0,0-12-1 16,0 14-18-16,0 0 0 0,0 2-5 16,0 4-2-16,20-7 29 0,-20 7-3 15,0 2 3-15,17 1-18 0,-17 1 0 16,22 0 11-16,1 0 17 0,-8 19 1 16,-3-19-16-16,1 17-5 0,1-17 9 0,-2 19-1 15,7 2 0-15,-9-9-8 16,1-2 3-16,-7 2 7 0,-2-1-7 0,-2 10 1 15,0-11-6-15,-25 2 7 0,25-2-10 16,-33 0 2-16,12 2 14 0,-22 8-73 16,14-13-64-16,0 0-142 0,0-4-181 15,0 0-141-15,-25-3-521 0</inkml:trace>
  <inkml:trace contextRef="#ctx0" brushRef="#br0" timeOffset="74253.7291">9811 9903 594 0,'-9'0'47'0,"5"0"27"0,2 0 55 0,2 0 34 16,0 0 191-16,0 0-194 0,0 0-16 15,0 0-26-15,0 0-10 0,0 0-31 16,23 0 18-16,-23 0-62 0,18 0-1 15,-18 0 0-15,23-13-14 0,4-3 11 16,-10 6-29-16,3-1-1 0,3-3 1 16,-2-1-9-16,3-2 9 0,38-17 3 15,-35 15 3-15,6-2-4 0,-2 0 6 16,3 1-9-16,3-3 0 0,33-18-14 16,-31 23 6-16,3-3 6 0,-1 4-1 15,2 1 5-15,46-18 4 0,-47 18-9 16,5-1 0-16,1-1-2 0,3 1-5 0,1 0 10 15,56-10 13-15,-55 17-7 0,7-2-4 16,4 3-5-16,0 2 11 0,65-7 15 16,-61 7-17-16,0 1-7 0,6 1 11 15,3 3 1-15,-3-2 0 0,81-1-1 16,-70 4-8-16,0 1 6 0,4 0-1 16,2 0 20-16,80 0 34 0,-82 0-27 15,-2 0-16-15,0 0 4 0,-7 0-15 16,3 19 7-16,70-19 3 0,-81 22-15 15,-1-22 1-15,3 21-3 0,-8-6-6 16,-4 2 11-16,62 17-4 0,-70-15 12 0,4 0 1 16,-11 2-15-16,-3 2 10 0,34 20-8 15,-42-22 2-15,-8 2-1 0,3 1-5 16,-6-1 8-16,-2-2 5 0,18 18-5 16,-24-20-1-16,-7-4 1 0,3-1-8 15,-3-4 8-15,-4 1-12 0,7 3 9 16,-11-9 5-16,0-2 12 0,2 0-10 15,-4-3 38-15,0 0 49 0,0 0-46 16,0 0-29-16,0 0-13 0,0 0-11 16,0 0 5-16,0-15-10 0,0 15 16 15,0-11-14-15,0 11 8 0,0-14-1 0,0 14-5 16,0-26 8-16,-19 13-4 0,19 1-1 16,-16-2-5-16,16-1 4 0,-27-15-14 15,6 17 19-15,21 1 4 0,-16 3 0 16,7-2-3-16,9 4-11 0,-6-1-5 15,6 5 11-15,0 2 8 0,0-1-1 16,0 2-13-16,0 0-2 0,25 0 0 16,-4 16 12-16,-21-16-3 0,29 16 11 15,-13-16-10-15,17 33 0 0,-16-21-8 0,-3 1 7 16,1 1 6-16,-1 0-1 16,1-3-8-16,1 13-7 0,-12-13 12 15,-4 0 11-15,0-1-4 0,0 2 20 0,0-1-6 16,-37 8 25-16,-4-11-35 0,12 0-7 15,-2 1 2-15,2-2-13 0,-33 2-94 16,37-4-51-16,-4-3-178 0,4-1-186 16,9-1-114-16,-1 0 76 0</inkml:trace>
  <inkml:trace contextRef="#ctx0" brushRef="#br0" timeOffset="75711.0283">9521 10011 476 0,'0'0'-2'0,"0"0"60"15,0 0 31-15,0 0 51 0,0 0 18 0,-18 0 7 16,18 0-24-16,0 0 39 15,0-17-124-15,0 17-15 0,0-13-23 0,0 13 4 16,0-27 6-16,20 18-19 0,-20-3 0 16,21 2-5-16,-21-5-8 0,27 1 4 15,2-13-14-15,-13 12 17 0,-1-3-10 16,5 2 15-16,1-1-14 0,4-1 2 16,27-21-2-16,-24 17-1 0,6 0-4 15,5 2 5-15,2-3 4 0,44-24-2 16,-40 27-2-16,-1-1 4 0,5 4 19 15,1 0-9-15,2-1-9 0,47-17-7 0,-45 18 4 16,-3-1 9-16,9 1 6 16,-2-3-6-16,56-18 0 0,-52 23-6 0,0-2 6 15,2-1-4-15,4 3 7 0,0-2-9 16,79-13-3-16,-70 15 1 0,1 1-2 16,1 1 13-16,10 2-6 0,-7-2-8 15,90-6 5-15,-83 11 2 0,-2 1 8 16,6 0-7-16,-2 2-5 0,88-4-3 15,-90 6 0-15,-4 0 3 0,0-3-4 16,2 4 1-16,-1-1 13 0,84-3 5 16,-85 6-10-16,6-2-6 0,0 1 5 0,2 1 2 15,-4 0-11-15,84 0 14 0,-86 0-5 16,0 0 9-16,-2 18-17 16,-3-18 7-16,88 13-13 0,-90 1 9 0,9-14-5 15,-2 20 3-15,0-11 15 0,2 3-1 16,80 10 15-16,-86-12-29 0,0 3 7 15,-3 0-5-15,-1 1 2 0,-1 0 2 16,65 15-18-16,-75-17 15 0,-2 5 4 16,3 1 5-16,-1 0 1 0,62 22-16 15,-68-17 11-15,6 0-5 0,0 1 5 16,7 0 10-16,-11 1-16 0,58 18-1 16,-60-20 10-16,-4-3-3 0,-11-1 3 0,-1-1 0 15,-5-4-16-15,19 10-4 0,-35-16 12 16,-2-1 1-16,-5-1 6 0,-3-1 4 15,16 7 8-15,-15-6-8 0,-1-2 1 16,-3 0 11-16,3 1 2 0,-5 0 2 16,15 5-15-16,-15-8-3 0,2 1-3 15,-1 1 4-15,1-1 12 0,-3-1 76 16,-5-1-7-16,-2-1 8 0,0 2-20 16,-2-2-25-16,0 0-26 0,0 0-28 15,0-25 2-15,0 25 0 0,-21-23 4 16,21 23 0-16,-23-25-10 0,-4-4-5 15,7 15 12-15,3 2 0 0,1-4 3 0,-7 2 3 16,-12-15 1-16,20 17-11 0,1 1 1 16,2 0-2-16,1 1 11 0,5 3 8 15,4 0-11-15,2 7-9 0,0 0-4 16,19 0 14-16,-19 0-13 0,53 25 10 16,-26-25-2-16,0 21 8 0,6-21-12 15,2 28 9-15,2-13 1 0,38 13-7 16,-40-13 1-16,-2-1 1 0,-2 0-4 15,0 1 12-15,-4 0-8 0,8 13 11 16,-20-11-6-16,-5 0-2 0,2-1 3 0,-8-2 20 16,-4 12 31-16,-26-14-38 0,26-2-13 15,-44-2 2-15,11-1-5 0,-8-2 6 16,-52 5-76-16,47-8-70 0,1 1-146 16,5 0-117-16,7 4-39 0,13-1 6 15</inkml:trace>
  <inkml:trace contextRef="#ctx0" brushRef="#br0" timeOffset="81899.6809">2681 11110 383 0,'54'-3'16'0,"37"-4"58"16,-52 3 13-16,-4-1 42 0,-8-3 92 15,-2 5 54-15,-9-1 43 0,3 0 264 16,-15 2-390-16,-4 1-72 0,0 0-65 0,0 1-24 16,-43 0-2-16,-32 0 57 15,22 0-33-15,-14 0-12 0,-9 21-14 16,-7-21-5-16,-6 0-12 0,-95 21 44 0,91-3-43 16,0-18 2-16,2 19-14 0,7-8-8 15,-82 9 17-15,90-12-15 0,3 0 8 16,9 1-2-16,13-2 10 0,5-3-2 15,-16-3 18-15,42 1 9 0,9-2 18 16,5 0 15-16,4 0-10 0,-2 0 8 16,4 0-51-16,0 0-6 0,0 0-9 15,29-21-5-15,-11 21 0 0,38-32 6 16,-17 19 5-16,11 4-25 0,6-2 4 16,6 3-9-16,4-1 10 0,70-6 16 15,-63 9 10-15,-3 2-20 0,2-1 8 0,-3 2-4 16,61-5-2-16,-74 5-1 0,-5 3 7 15,-5 0-18-15,-9 0 8 0,-8 0-23 16,-6 0-33-16,-17 0 39 0,-6 0 19 16,0 0 7-16,-29 0 0 0,-33 17-9 15,21-17-2-15,-11 15-15 0,-12-15 0 16,-11 14-14-16,-5-14 15 0,-86 16 1 16,80-4 30-16,-3-5-15 0,4-2-6 15,4 0-10-15,-57 5-46 0,82-5 32 0,2-1-3 16,13-1-17-16,10 2-23 15,8-2-15-15,3-1-125 0,17-2 59 0,3 0-133 16,0 0-70-16,31 0-82 0,11-20-156 16</inkml:trace>
  <inkml:trace contextRef="#ctx0" brushRef="#br0" timeOffset="83212.0362">2106 10916 547 0,'0'6'74'0,"0"-4"10"15,0 0 42-15,0-2 34 0,0 0 25 16,0 0 23-16,0 4 159 0,0-4-220 16,0 3-31-16,0-3-19 0,0 2-6 15,0-1 25-15,0 2-62 0,0-1-7 16,0-1 8-16,0-1 7 0,0 4-4 16,0-3 39-16,0 1-60 0,0-1-13 0,-20 0-18 15,20-1 4-15,-21 0-18 0,-6 0 18 16,15 0-6-16,-1 0 7 0,3 0-19 15,-2 0 2-15,-3 0-2 0,11 0 8 16,0 0 1-16,4 0 11 0,-4 0-13 16,4 0-2-16,0 0-6 0,0 0 14 15,0 0 0-15,23 0-7 0,-23 0 5 16,45 0-10-16,-26 0 13 0,3 0-7 16,5 0 4-16,0 0 3 0,-2 0-8 15,22 0 4-15,-26 0-3 31,-4 0-4-31,-5 0-1 0,-6 0 4 0,0 0-12 0,-6 0 6 0,0 0 11 0,-18 0 1 0,18 0 5 16,-35 0-2-16,-11 0-7 0,17 0-1 16,0 0 1-16,-2 10 11 0,4-10-13 15,5 0 8-15,-13 6 3 0,20-6-7 16,5 0 1-16,10 0-11 0,-9 0 6 16,7 0 11-16,2 0-3 0,0 0-5 15,0 0-2-15,0 0 1 0,23 0 8 16,2-15-11-16,-11 15 13 0,3 0-4 15,2 0-15-15,1 0 20 0,-3 0-18 16,16 0-12-16,-21 0 16 0,-1 0 3 0,-5 0-4 16,-6 0 9-16,0 0-23 0,0 15 9 15,0-15-45-15,-31 0-29 0,31 0-57 16,-35 0-81-16,-5 8-480 0,24-8 257 16,16 0-18-16,-21 0 129 0</inkml:trace>
  <inkml:trace contextRef="#ctx0" brushRef="#br0" timeOffset="83912.658">2906 11021 461 0,'0'1'6'0,"11"-1"16"0,-11 2 27 16,0 0 18-16,0-2 66 0,0 0-92 15,0 0 5-15,0 0 14 0,-19 0 9 16,19 0-3-16,-41-15-2 0,26 15-56 16,-1 0-11-16,-1 0-11 0,3 0 11 15,-1 0 8-15,-7 0 44 0,15 0-17 0,-1 0-18 16,4 0 24-16,0 0-2 0,2 0 68 15,2 0-74-15,0 0-1 16,0 0-6-16,0 0 3 0,22-17 5 0,1 17 73 16,-6 0-33-16,3 0 0 0,-1-10-9 15,2 10-5-15,1 0-7 0,24 0 42 16,-21 0-49-16,-3 0-16 0,3 0 4 16,-6 0-13-16,12 0-1 0,-23 0-19 15,2 0 2-15,-5 0 28 0,-3 0 18 16,-2 0 17-16,0 0 31 0,0 0-79 15,-25 0-21-15,25 0 2 0,-31 0 7 16,10 0 0-16,-22 0 18 0,20 0-8 0,7 0-7 16,1 0-6-16,3-15-8 0,1 15 1 15,1 0 17-15,4 0-3 0,6-11-3 16,-2 11 5-16,0 0-10 0,0 0-9 16,2 0 1-16,0 0 5 0,0 0 8 15,0 0-7-15,0 0-2 0,18 0-4 16,-18 0 14-16,15 0-2 0,-5 0-2 15,4 0 2-15,20 16-16 0,-16-16 15 16,5 0-3-16,0 0 11 0,-1 12-4 16,1-12-43-16,12 10-120 0,-18-10-10 15,-5 8-85-15,1-8-122 0,-5 3-36 16,0-3-25-16</inkml:trace>
  <inkml:trace contextRef="#ctx0" brushRef="#br0" timeOffset="86982.0384">11677 10991 750 0,'15'0'109'0,"-9"10"32"0,4-10 60 16,-4 0 25-16,5 0-15 16,-7 0-33-16,6 0 28 0,-4 0-120 0,-6 0-20 15,0 0 9-15,0 0 3 0,0 0 4 16,-24 0-69-16,24 0-4 0,-31 0 4 16,14 0-12-16,-6 0 15 0,-24 0-17 15,22 0 18-15,2 0-6 0,3 0 3 16,5 0 11-16,3 0 1 0,-7-13 32 15,9 13-22-15,8 0 2 0,-2 0 0 16,1 0-19-16,3 0 27 0,0 0-22 16,0 0 7-16,0 0-21 0,0 0-6 0,31 0 6 15,-2 0-12-15,-10 0 4 0,4 0-10 16,2 0 0-16,3 15 18 0,-1-15 0 16,29 13 0-16,-31-3-18 0,0-10 13 15,-7 12-5-15,3-12 0 0,-4 9-29 16,-7-5 24-16,-10-4-7 0,2 4 22 15,-2-1-5-15,0-3-2 0,-35 2-11 16,0-2 11-16,8 1-6 0,0 2 16 16,0-3 4-16,2 0-9 0,-18 0-21 15,26 0 7-15,1 0-7 0,5 0 23 16,1 0 3-16,-2-17 0 0,12 17-25 16,0 0-4-16,-4 0-9 0,4 0 5 0,0 0-4 15,0 0-5-15,0 0-3 0,0 0 24 16,0 0-12-16,0 0 11 0,14 0-5 15,-14 0 16-15,19 0-5 0,-19 0 2 16,27 0 12-16,-9 18-6 0,23-18 7 16,-16 11-12-16,-2-11-1 0,-2 0-1 15,-3 13-7-15,-1-13-7 0,4 8-10 16,-21-1 22-16,0-7 4 0,0 6-9 16,0-2-15-16,-31-3-126 0,-5 4-22 15,14-4-97-15,-1 1-113 0,-4 0-40 16,0-1 37-16,-22 2-146 0,26-3 384 0</inkml:trace>
  <inkml:trace contextRef="#ctx0" brushRef="#br0" timeOffset="87933.5214">12500 11043 391 0,'0'-1'36'16,"0"0"-6"-16,0 1 29 0,0-2 130 0,0-1-28 16,0 2 0-16,0-1-4 15,-15 2 1-15,15 0-44 0,0 0 85 0,0 0-124 16,0 0 6-16,0 0-17 0,0 0-3 15,0 0 10-15,0 0-35 0,-20 0 3 16,20 0-9-16,-19 0 3 0,19 0-7 16,-25 0 47-16,5 0-33 0,9 0-6 15,-1 0-2-15,4 0 7 0,-7 0 23 16,15 0-39-16,-8 0-4 0,8 0-12 16,-4 0 9-16,4 0-8 0,0 0 6 15,0 0-19-15,0 0 15 0,0 0-5 0,20 0-2 16,5 0 9-16,-10 0 2 0,-1 16 3 15,9-16-5-15,-7 15-6 16,7-15-2-16,19 12 6 0,-26 3-11 0,3-15 0 16,-5 10-2-16,-4-10 17 0,5 7-10 15,-7-3-10-15,-4-4-4 0,-4 0 17 16,0 0 2-16,0 0 12 0,-22 0 3 16,22 0-6-16,-23 0-27 0,6 0 6 15,1 0 18-15,-3 0-24 0,-18 0 19 16,20 0-10-16,3 0 11 0,2 0-5 15,3 0-13-15,9 0-5 0,-8 0-9 16,8 0 19-16,0 0 10 0,0 0-10 16,0 0 8-16,25 0-16 0,-2 0 19 15,-9 0-11-15,-14 19 17 0,29-19-9 0,-15 13-9 16,17 1-5-16,-16-4-2 0,-3-10 7 16,-5 12-6-16,5-12 8 0,-6 9 7 15,0-4-7-15,-4-5 4 0,-2 3-5 16,0-2 9-16,0 0-12 0,-29 3-38 15,29-2-3-15,-24 0-5 0,5-1-7 16,0 2-10-16,5 1-2 0,-21-2-132 16,20-1 86-16,5 1-27 0,0 0 5 15,10 1-17-15,-9-2 11 0,9 3-91 0,0-1 67 16,0 0-10-16,0 0-37 16,27-3-38-16,-4 2-64 0</inkml:trace>
  <inkml:trace contextRef="#ctx0" brushRef="#br0" timeOffset="96573.0115">2646 12892 1131 0,'-8'8'80'0,"6"-3"88"15,-3 1 87-15,3-3 62 0,2 0-30 16,0 7 142-16,0-5-255 0,19-2-3 15,-19 3 21-15,17-4 9 0,11 6 150 16,-9-8-193-16,2 0-38 0,6 0-19 16,-1 0-20-16,8 0-51 0,40-29-30 15,-35-3-30-15,5 13 7 0,1-5 14 16,1-1 10-16,40-25 20 0,-13 0 5 16,-15-1-27-16,-38 27-3 15,-5 1-30-15,-5 1-10 0,-4 3 24 16,-2 2-9-16,-4-8-55 0,0 18 60 0,0 2-35 15,0 2 3-15,0 3-29 0,-18 0-5 16,18 0 39-16,-15 22 52 0,15-22 10 16,0 32-31-16,-16-11 29 0,16 32 3 15,-13-20 1-15,13 1-12 0,0 1 2 16,0 3-1-16,0-2 15 0,21 39 8 16,-21-40 3-16,23-2-43 0,-23-1 14 15,16-3-3-15,-16-4-23 0,17 17-50 16,-17-25-35-16,0-2-45 0,12-6-38 15,-12 0-21-15,15 4-131 0,-11-12 228 16,-2 2 8-16,8-3 2 0,1 0 8 16,3 0 19-16,34 0-40 0,-23-17 73 0,10 17 14 15,0 0 17-15,0-17 8 0,2 17 11 16,27-18 44-16,-37 18 9 0,2-9 36 16,-8 9 23-16,-3-7 26 0,7 7 176 15,-21-7-145-15,-2 7 1 0,-2 0-18 16,0 0-16-16,0 0-26 0,-64 0 75 15,29 19-102-15,-6-19-22 0,-15 0-12 16,-6 15-6-16,-8-15 13 0,-81 15 41 16,70-15-77-16,5 9-24 0,-3-9 27 0,9 9-17 15,-50-3-78-15,72-2-56 16,5-2-94-16,6-2-63 0,10 0-85 0,8 0-170 16,7 0-719-16,12-19 698 0,0 19 221 15</inkml:trace>
  <inkml:trace contextRef="#ctx0" brushRef="#br0" timeOffset="97194.6871">4310 12977 422 0,'0'-6'65'0,"0"1"-14"15,0 3 31-15,0-3-15 16,0 3 42-16,0 0 19 0,0 0 130 0,0 0-130 16,0 2 15-16,0 0 5 0,0 0 2 15,0 0 55-15,0 0-131 0,-21 0 1 16,21 0-11-16,0 0 12 0,-31 0-21 16,4 21 53-16,9-21-72 0,1 0 10 15,1 20-11-15,-3-20-3 0,1 17 4 16,-7 4 8-16,10-9-35 0,7 0 5 15,2 0-1-15,2 2 7 0,4 10 5 16,0-13-7-16,0 1-18 0,0-2 5 16,27 0 1-16,-27-2-14 0,24 3-11 15,3-7 10-15,-27-1 11 0,27-2 1 0,-17-1 1 16,3 0-2-16,5 0-18 0,-11 0-8 16,-1-18-10-16,4 18 4 0,-4-17-3 15,11-4-13-15,-9 21 25 0,-6-23 3 16,4 12 9-16,1 3 10 0,-5-2 4 15,0-1-2-15,-2 11-3 0,0-8-16 16,0 8 2-16,0 0 21 0,0 0-7 16,0 19 15-16,27-19-13 0,-27 19 6 15,24-19-3-15,-24 22 8 0,40-2-31 16,-24-10-63-16,-1-1-123 0,-3-9-167 16,5 12-131-16,-1-12-43 0</inkml:trace>
  <inkml:trace contextRef="#ctx0" brushRef="#br0" timeOffset="97566.4762">4843 12448 552 0,'13'-5'38'0,"1"-3"28"0,3 2 15 0,1-2 1 16,-1 1-2-16,14-3-2 0,-13 6-54 15,-5 0-14-15,1 4-18 0,-5-3 14 16,3 3-3-16,-2 0 50 0,-3 0 11 16,-7 21 13-16,0-21 5 0,0 19 1 15,0 8 76-15,-23-10-92 0,23-2 16 16,-21 2-21-16,21 0 15 0,-23 3-10 15,1 14 10-15,9-16-66 0,13-1 17 0,-12-2-8 16,12 1 7-16,-6-3 12 16,6 5 18-16,0-11-30 0,0 0-16 0,16-4 2 15,-16 1 1-15,27 2 5 0,-27-3-16 16,25-3-32-16,-11 1-46 0,1 0-106 16,1-1-119-16,15 0-448 0,-16 0 384 15,-5 0 106-15,5 0 104 0</inkml:trace>
  <inkml:trace contextRef="#ctx0" brushRef="#br0" timeOffset="98141.1746">5445 12441 500 0,'-2'0'19'0,"2"0"9"0,0 0 25 16,0 24 51-16,0-24 28 0,25 56 195 15,-7-33-149-15,-18 8-14 0,23 3-1 16,-23 3-14-16,25-1-38 0,-5 38 44 16,-7-34-104-16,-3-1-2 0,0-2-7 15,-1-2-5-15,5 26 41 0,-8-35-51 16,-1-3 10-16,-3-5-2 0,0-3-5 16,0-4-8-16,0 3 4 0,-2-9-14 15,0-3 34-15,0-1-4 0,0-1-5 16,0 0 3-16,0 0-31 0,0-26-5 0,0 26-1 15,0-27-11-15,0 9-9 0,16-19-31 16,-1 19 39-16,-15-2-2 0,25 2 2 16,-9 1 14-16,3 4-20 0,22-5 8 15,-16 11 5-15,2 7 12 0,0 0-11 16,-5 0 0-16,24 25-6 0,-30-25 19 16,3 31-1-16,-7-13 15 0,-3 3-7 15,-7 2 6-15,2 21 28 0,-4-22-21 16,0 1 9-16,-21-5-3 0,21 0-8 15,-39-3-5-15,-5 10-12 0,11-17-9 16,7-2-15-16,-3-5-62 0,-4-1-55 16,6 0-138-16,-25-21-677 0,31 21 423 0,3-31 52 15,-1 11 205-15</inkml:trace>
  <inkml:trace contextRef="#ctx0" brushRef="#br0" timeOffset="98565.9753">6195 12328 1321 0,'0'-3'37'0,"6"1"119"0,-4 0-40 0,3-3-18 15,3 1-26-15,0 1 2 0,19-3 21 16,-13 3-32-16,1 0-10 0,6 0-9 15,-1 0-7-15,1 3-25 0,20-1-12 16,-22 1-3-16,-3 0 8 0,1 0-8 16,-7 0-8-16,-1 0 10 0,-3 21-7 15,-4-21 19-15,-2 14-16 0,0-14 5 16,0 19 14-16,-23 3 40 0,2-9-19 16,21 1 2-16,-22 0-15 0,22 4 5 15,-19-2-13-15,3 20 23 0,16-20-26 16,0 2 8-16,-9-4-18 0,9 2 10 0,0 10 6 15,19-8-4-15,-19-3-5 16,25-6 0-16,-25-6-10 0,22-1-30 16,-5-2-23-16,-1 1-84 0,22-1-413 15,-14 0 146-15,-3 0 15 0,2-18 13 16,-4 18 95-16</inkml:trace>
  <inkml:trace contextRef="#ctx0" brushRef="#br1" timeOffset="104180.5418">5108 10981 383 0,'0'0'9'15,"0"0"28"-15,0 0 12 0,0 0 5 16,0 0 69-16,0 0-35 0,0 0 28 0,0 0 38 16,0 0 25-16,0 0 17 0,0 0 209 15,0 0-231-15,14 0-19 0,-14 0-32 16,0 0 11-16,13 0 92 0,-13 0-131 15,10 0-15-15,2 0-23 0,7 0 18 16,2 0-2-16,35 0 81 0,-19 0-100 16,6 0-3-16,3 0-1 0,-1 0-26 15,50 0 20-15,-47 0-45 0,3 0 22 0,3 0-17 16,-4 0-6-16,-7 0 2 16,23 0-20-16,-43 0 24 0,-6 0 10 0,-11 0-5 15,-6 0-22-15,0 0 9 16,-66 0 12-16,33 0-3 0,-3 0-3 0,-5 0-4 15,-6 0-11-15,-42 0 2 0,47 0 12 16,1 0 1-16,4 0 9 0,0 0-4 16,-1 0-24-16,-22 0 21 0,31 0-3 15,1 0 9-15,5 0-26 0,-2 0 22 16,6 0-15-16,-16 0 26 0,19 0-19 16,-1 0 14-16,5 0-25 0,1 0 10 15,-15-16-14-15,17 16 21 0,-1 0-19 16,4 0 8-16,2 0 7 0,2 0-12 0,0 0 7 15,2 0 8-15,24 0-3 0,-24 0 6 16,40 0-15-16,-9 0 14 16,47 0 11-16,-32 0-10 0,3 0 1 0,3 0-3 15,2 15 0-15,-3-15 0 0,38 12 7 16,-52-12 0-16,-1 0-7 0,-10 7-19 16,-5-7 8-16,2 7 13 0,-19-5 4 15,-4-2-2-15,0 0-5 0,-21 3-6 16,21-3 6-16,-72 0 8 0,35 0 4 15,-9 0-10-15,-3 0-6 0,-7 0-4 0,0 0-13 16,-56 0-9-16,59 0 18 16,-1 0 8-16,11 0-7 0,1 0 8 0,-14 0-14 15,40 0 9-15,-3 0-30 0,15 0 18 16,2 0-4-16,2 0 10 0,29 0 15 16,-10 0-11-16,7 0 7 0,10 0 13 15,3 0-15-15,6 0 15 0,50 0-31 16,-45 0 12-16,2 0-10 15,-3 0 7-15,1 0 27 16,37 0-9-16,-48 19 3 0,-8-19-29 0,-4 0 4 0,-8 0-3 16,-9 13-6-16,-10-13 7 0,0 12 12 15,-31-12-2-15,6 0 5 0,-4 9-10 0,-43-6-3 16,32 0-13-16,-1 0 17 16,0-1 10-16,2-1-1 0,5 3-2 0,-19-2-9 15,32 0-8-15,4-2 12 0,7 0-13 16,2 0 7-16,6 0-1 0,2 0 12 15,0 0 6-15,20 0 5 0,-20 0-12 16,31 0 0-16,13 0 1 0,-19 0 17 16,0 13-12-16,1-13-11 0,3 0-23 15,-4 0-73-15,21 8-329 0,-26-8 67 16,-5 0-138-16,-5 7 27 0,0-4 7 16,1 0-53-16</inkml:trace>
  <inkml:trace contextRef="#ctx0" brushRef="#br1" timeOffset="109218.0029">17151 11073 1392 0,'0'1'73'0,"0"0"66"16,0-1 52-16,23 0 261 0,-1 0-277 15,-3 0-13-15,0 0-36 0,5 0-6 16,30 0 64-16,-25 0-107 0,10 0 13 15,3 0-11-15,1 0 31 0,7 0 0 16,63 0 73-16,-46 0-130 0,5-20-4 16,0 20-33-16,9 0-6 0,76 0-3 15,-81 0 4-15,5 0 1 0,-4 0-33 16,-1 0 43-16,-8 0-9 0,48 0-3 16,-66 0-10-16,-13 0-24 0,-6 0 27 15,-8 0 0-15,-7 0 20 0,-6 13 32 0,-10-13-28 16,0 0-37-16,-22 0 17 0,-1 0 1 15,-41 0 41-15,20 0-42 0,-5 0-3 16,-11-17-5-16,-2 17-13 0,0 0 10 16,-64-12 13-16,58 12 14 0,-5 0-48 15,3 0 14-15,-2 0 8 0,-69 0-12 16,71 0 28-16,2 0 0 0,-3 0-15 16,7 14 12-16,-2-14-14 0,-52 0 25 15,64 16-33-15,1-16 9 0,3 0-29 0,9 0 27 16,10 0 27-16,-15 0-38 0,34 0-12 15,4 0 20-15,3 0 9 0,5 0 11 16,25 0 11-16,21 0-19 0,-13 0-25 16,10 0 38-16,7 0-43 0,12 0 41 15,68 0-25-15,-58 0 12 0,1 0 2 16,3 0 7-16,1 0 1 0,-1 0-17 16,59 0 0-16,-73 17-18 0,-9-17 30 15,-7 0-24-15,-9 11 5 0,2-11 18 16,-30 0-17-16,-7 0 21 0,-2 0-32 15,0 0 38-15,-42 0-19 0,-30 0-6 0,18 0 8 16,-4 0 13-16,-10-19 2 0,-12 19-1 16,-1 0-28-16,-72 0 27 0,76 0-32 15,5 0 17-15,6 0-24 0,8 0-2 16,-27 0 21-16,56 0-22 0,7 19-5 16,9-19 22-16,9 0-27 0,4 13 36 15,48-3-9-15,-19-10 30 0,10 13-23 16,6-4 21-16,13 0 5 0,0 1-26 15,76 9 14-15,-59-7-13 0,-1-2 13 16,-1-2-26-16,-9 0 18 0,51 5-10 16,-75-7 29-16,-3-2-4 0,-10-2-16 15,-13-1-64-15,-1 1-37 0,-13-2-128 0,-23 0 135 16,-4 0-11-16,-8 0-43 16,-6-17-63-16,-52 17-307 0,41 0 175 0,-6-14-118 15,0 14-28-15,9 0 18 0,5-10 145 16</inkml:trace>
  <inkml:trace contextRef="#ctx0" brushRef="#br1" timeOffset="116384.1618">10460 10644 470 0,'0'14'26'0,"0"-4"58"0,0 0 40 15,0 8 326-15,0-9-224 0,-21-1 15 16,21 3-58-16,-15-1-5 0,-3 13 67 16,18-11-168-16,-29-1 5 0,10 2-20 15,3 1 2-15,-7-2-9 0,-29 13 34 16,23-15-29-16,-2 2 7 0,-2-2-10 15,-6-1 8-15,2-4-23 0,-40 5 24 16,38-9-38-16,-4 3 18 0,1-4 1 0,3 0-17 16,-33 0 34-16,37-18-50 0,-1 18 3 15,5-19-7-15,5 19 7 0,1-26-6 16,-12-5 38-16,20 13-47 0,3-2 6 16,5-2-22-16,-1-3 11 0,0-27 14 15,3 22-7-15,7-1-20 0,0-3 6 16,0-1 7-16,0 2 0 0,31-36-1 15,0 38-5-15,-10-1-3 0,2 2-3 16,2 3 23-16,30-23-11 0,-24 29-2 16,3 1 1-16,-1-1 0 0,2 4 4 15,0 2 1-15,33-10-25 0,-31 15 29 16,-4 1-11-16,3 3 3 0,-3-3 7 16,37 6-5-16,-35 3 6 0,-2 0-12 15,4 0 16-15,-2 0-22 0,3 28 13 0,40 3-14 16,-41-12 15-16,3 4-5 0,-3 0 8 15,0 4-8-15,-2 3 22 0,27 30-11 16,-39-28 10-16,-2 2-20 0,-7-4 5 16,-4 5-6-16,-5 27-11 0,-5-34 21 15,-29 1-9-15,6-1 15 0,-6 0 4 16,-6-4-7-16,-52 23 9 0,35-26-18 16,-1-1 3-16,-1-2-7 0,2-3 9 15,1 0 0-15,-38 4-24 0,51-12-58 0,5 0-78 16,6-3-98-16,11-2-187 0,-7-2-782 15,17 0 651-15,4 0 201 16</inkml:trace>
  <inkml:trace contextRef="#ctx0" brushRef="#br1" timeOffset="119221.6704">7400 12862 791 0,'9'6'181'0,"-5"-2"14"0,-2-4 72 15,2 0-12-15,-2 0-3 0,-2 0-44 16,0 0 83-16,0 0-194 0,0 0-27 15,0 0 11-15,0 0 11 0,0 0 29 16,0 0 199-16,-19 0-184 0,19 0-11 16,-20 0-60-16,1 0-8 0,-24 17-21 15,14-17-16-15,0 14-21 0,-2-14-2 16,-2 0 30-16,6 0-24 0,-27 9-56 16,33-9-40-16,1 0-59 0,7 0-32 15,7 0-107-15,-2 0-151 0,6-14-784 16,2 14 633-16,0 0 194 0</inkml:trace>
  <inkml:trace contextRef="#ctx0" brushRef="#br1" timeOffset="121384.7507">8196 12538 1044 0,'0'-5'94'16,"0"0"85"-16,0 0 63 0,8 3 47 15,-8-2 70-15,0 3-285 0,0 1-38 16,0 0-20-16,0 0 5 0,0 0 49 0,0 23 155 16,0-23-84-16,0 25-12 15,0-9 0-15,0 4-10 0,0 1-28 0,-22 22 49 16,22-20-92-16,-23 0-20 0,23-1-17 16,-19-2-4-16,5 15-9 0,14-19 3 15,-10-1-9-15,10 0 25 0,0-3-13 16,-9-2 0-16,9 7-9 0,0-13 22 15,0 3-24-15,0-1 25 0,0-2 0 16,0 3 10-16,21-5-30 0,-21 1 5 16,19-1 0-16,-5 0-9 0,0-2 13 15,28 0-18-15,-17 0 17 0,-1 0-5 16,3 0 3-16,4-18 11 0,31 18-69 16,-33-17-32-16,-2 17-42 0,-2-17-16 0,-4 7-49 15,-1 1-24-15,15-17-325 0,-22 14 212 16,-1-4-47-16,1-1 22 0,-1 0-5 15,-4-1 66-15,3-27-87 0</inkml:trace>
  <inkml:trace contextRef="#ctx0" brushRef="#br1" timeOffset="121572.6347">8574 12403 781 0,'-12'-16'115'0,"12"12"-23"0,0 0 57 16,0 4 60-16,0 0 76 0,0 0 16 15,0 27 230-15,0 11-355 0,0-7 15 0,-23 6-7 16,23 9 1-16,-16 55 154 0,16-45-222 15,0 4-12-15,0-1-51 0,0 0-17 16,0-2-13-16,0 44-11 0,22-55-5 16,-22-6-5-16,19-3 4 0,-19-5-20 15,19-6-49-15,-9 6-260 0,-10-22 85 16,0-1-67-16,10-7-164 0,-10-2-183 16,0-24-644-16,0 24 921 0</inkml:trace>
  <inkml:trace contextRef="#ctx0" brushRef="#br1" timeOffset="122125.3847">9068 12965 709 0,'0'0'38'0,"0"0"163"0,0 0-27 16,0 0 9-16,0 0-9 0,0 0 6 0,0 0 120 16,0 0-171-16,-14 0 2 15,14 0-24-15,0 0 8 0,0 0-19 0,0 0 46 16,0 0-101-16,0 0 3 0,0 0-17 16,-25 0 12-16,5 0 39 0,20 0-29 15,-25 0-11-15,8 0 7 0,3 17 32 16,-5-17 0-16,-12 32 87 0,15-19-114 15,3 2-24-15,3 1-3 0,2 1-21 16,-3 15 20-16,9-16-17 0,2-2 2 16,0 0 6-16,0-4-20 0,0 0 0 15,23 1-14-15,-23-8 15 0,0 0-23 16,18-1 24-16,-18-2-31 0,19 0 6 0,-2 0-42 16,-7-18 30-16,2 18-20 15,-1-20-16-15,-1 7 12 0,11-21-28 0,-15 13 82 16,0 3-5-16,-2 0 16 0,0 0-14 15,-2 3 10-15,-2-8 13 0,0 16-19 16,0 2-5-16,0 2-14 0,0 3 15 16,0 0 11-16,0 0 10 31,0 20-10-31,0-20 23 0,0 19 16 0,0-19-20 0,19 27 35 0,-2-2-48 0,-17-13 18 16,16 1-13-16,-3 1-4 0,-3-5-29 15,13 8-174-15,-7-9-16 0,1-2-116 16,3-2-138-16,-3-4-57 0,4 0 0 0</inkml:trace>
  <inkml:trace contextRef="#ctx0" brushRef="#br1" timeOffset="122566.1392">9362 12515 943 0,'0'26'55'0,"14"11"282"16,-14-19-79-16,0 7 8 0,21 4-45 16,-13 3-32-16,3 3-34 0,11 42 39 15,-9-37-115-15,1 3-13 0,1-3-12 16,-1-2 17-16,15 33 22 0,-14-41-57 16,-7-6-7-16,0 1 1 0,-2-8-12 15,1-4 4-15,-1 4 52 0,-6-13 24 16,0-1 60-16,0-2-27 0,0-1-21 15,0 0-64-15,0-27-105 0,0 27 21 16,0-28-1-16,0 8-14 0,0 0 25 16,27-21-47-16,-27 23 42 0,25 2-1 15,-9 3 4-15,1 1 12 0,1 12 14 16,24-7-17-16,-20 7 26 0,1 0-11 0,0 21-6 16,-3-21 18-16,20 43-20 0,-24-25 15 15,-3 1-21-15,-5 2 12 0,0-3 26 16,-6 2-16-16,-2 16 17 0,0-19-28 15,-29 0 28-15,29-2-21 0,-37-3 20 16,-15 5-37-16,26-12 3 0,-1 0-1 16,0-5-19-16,2 0-22 0,0 0-43 15,-10-17-269-15,21 17 93 0,1-17-115 16,3 17-99-16,4-24-36 0,1 11 46 16</inkml:trace>
  <inkml:trace contextRef="#ctx0" brushRef="#br1" timeOffset="123032.8763">10154 12562 913 0,'-4'0'124'0,"1"0"-16"0,3 0 31 0,0 0-11 15,0 0-4-15,23 0 95 0,-23-21-145 16,15 21-3-16,-15 0-30 0,25-15 2 16,-9 15-14-16,7-15-19 0,-5 15-8 15,-3 0-7-15,-1 0 12 0,-1 0-1 16,-7 0-7-16,6 0-11 0,-8 0 4 15,-4 0 8-15,0 21 16 0,0-21 6 0,0 18 63 16,0 4-41-16,-22-11-1 16,22 6-8-16,-17-3 5 0,17 2 7 0,-35 19 32 15,35-17-55-15,-23-1-9 0,13 0-4 16,0 1 2-16,-11 13-14 0,21-17-7 16,-8-4 8-16,8 1 18 0,-4 0-6 15,4-6 3-15,0 4 18 0,0-5-16 16,24-2-4-16,-24 1-34 0,33-3-47 15,11 0-268-15,-21 0 30 0,6 0-74 16,-1 0-7-16,3 0 0 0,-2 0 68 16</inkml:trace>
  <inkml:trace contextRef="#ctx0" brushRef="#br2" timeOffset="128552.5035">8345 11046 626 0,'43'0'46'0,"-22"-15"29"16,-2 15 47-16,-1 0 25 15,-1-9 19-15,10 9 124 0,-15-6-176 0,-4 6 6 16,1 0 0-16,-5-2 14 0,0 2 10 16,-4 0 70-16,0 0-155 0,-23 0-30 15,23 0-2-15,-33 0 6 0,8 0-4 16,-43 0 6-16,31 0-30 0,-2 0-1 16,-7 16-11-16,-1-16 13 0,-40 13-10 15,43-13 13-15,3 12-9 0,-2-12 1 16,3 10 10-16,3-2-8 0,-27 1 6 15,37-6-2-15,2-1-14 0,11 3 36 0,-1-5-5 16,11 2 5-16,0-2 20 0,4 0-56 16,29 0 5-16,-6-18-4 15,4 18-5-15,51-18 3 0,-30 18 6 0,5 0 13 16,5-14-1-16,11 14-9 0,-3 0 0 16,85-8-22-16,-71 8 23 0,-1-6 7 31,3 6 11-31,-7 0 1 0,45 0 4 0,-79 0-30 0,-8 0 14 0,-12 0 6 15,-15 0 9-15,-6 0 24 0,-60 17 36 16,19-17-54-16,-13 0-27 0,-8 13-1 16,-10-13 11-16,-77 13 50 0,74-6-13 15,-1-7-17-15,6 12-11 0,6-12-6 0,4 5-15 16,-40 2 13-16,59-5-20 16,4 2 8-16,10-4-15 0,2 1 15 0,13 2-4 15,-3-3 12-15,11 0-11 0,4 0 8 16,0 0-3-16,0 0 0 0,27 0-1 15,14 0-9-15,-10 0-4 0,11 0 11 16,3 0-1-16,13 0 0 0,68 0 24 16,-56 0-23-16,5 0 9 0,-7 0-23 15,-2 19 19-15,46-3-24 0,-71-16 22 16,-6 18-24-16,-12-18 12 0,-10 16 1 16,-9-16 11-16,-4 15 13 0,-42-1-12 0,11-8-9 15,-14-6 18-15,-9 8-2 0,-10-1-12 16,-81-1-12-16,65-4 5 0,-3 0 18 15,2 2-6-15,11 1-18 0,-52 0-6 16,75-4 29-16,7 1-4 0,9 2-8 16,13-3 2-16,9 0-19 0,5-1 38 15,4 0-21-15,42 0 25 0,-13 0-28 16,10 0 1-16,13 0 3 0,63 0-7 16,-46 0 15-16,5 0 11 0,2 0-13 15,1 0 0-15,70 15-8 0,-81-15-5 16,-6 0 5-16,-11 13-17 0,-11-13 10 15,-14 0 10-15,-11 14 7 0,-13-4-6 0,-39-10 3 16,-1 7-10-16,-9-1 4 0,-13 0-11 16,-87-1-54-16,66-4 0 0,2 0-62 15,-3 2-99-15,7-1-146 0,-49-2-765 16,77 0 593-16,1 0 175 0</inkml:trace>
  <inkml:trace contextRef="#ctx0" brushRef="#br2" timeOffset="131927.8807">14927 11060 672 0,'0'8'92'0,"0"-8"87"15,10 0 103-15,-10 0 33 0,0 0 223 0,0 0-379 16,0 0-69-16,0 0-58 0,0 0-15 16,0 0-27-16,-25 0 18 0,-2 0-2 15,9 0-1-15,-3-15 2 0,-2 15 1 16,-1 0 2-16,-20 0-9 0,23 0-3 16,1 0 5-16,1 0 5 0,5 0-2 15,-7-11 18-15,15 11 3 0,0 0 9 16,1 0 16-16,5-6 1 0,-2 6 8 15,2 0 40-15,0-3-66 0,0 1-28 16,0-3-12-16,21 3 5 0,2-4-20 16,-9 3 27-16,3-1-23 0,1 1 20 15,5 3 4-15,-6 0-2 0,24 0 19 0,-29 0-28 16,1 0 3-16,-3 0 22 0,-6 0 9 16,-2 0 34-16,3 0 89 0,-5 0-116 15,0 0-24-15,-25 0-35 0,25 0 1 16,-62 0 8-16,33 0 29 0,-2-14-13 15,0 14-14-15,0 0 17 0,2 0-16 16,-17 0 22-16,32 0-19 0,-1 0 7 16,11-7-3-16,4 7-15 0,-8 0 22 15,8 0-4-15,0 0 18 0,21 0-24 0,-21 0 17 16,29 19-21-16,12-3 17 16,-16-16-3-16,0 19-4 0,1-19-8 15,1 20 9-15,-6-7-5 0,20 5 0 0,-24-12-6 16,-5 2 3-16,1-8-5 0,-9 5 15 15,-2-2-7-15,-2 0 2 0,0 0 2 16,0-2 5-16,-29 1 11 0,29 1-13 16,-52 0-4-16,30-3-15 0,-5 0 24 15,0 0 1-15,2 0-13 0,2 0 9 16,-10 0-40-16,21 0 29 0,3 0-8 16,9 0 12-16,0 0-6 0,0 0-10 15,0 0 19-15,21 17-7 0,-21-17 14 0,23 14-11 16,-23-14 7-16,37 13 2 15,-37-1-50-15,21-12-63 0,-21 7-59 0,12-7-75 16,-12 8-89-16,10-1-543 0,-10-6 443 16,9 1 33-16,-7 0 153 0</inkml:trace>
  <inkml:trace contextRef="#ctx0" brushRef="#br2" timeOffset="132830.4258">15733 11055 791 0,'8'0'34'0,"0"0"52"0,-1 12 43 16,-3-12 66-16,0 0 10 0,0 0 147 15,-4 0-222-15,2 0-16 0,-2 0-18 16,0 0-20-16,0 0 5 0,-23 0-58 15,23 0-15-15,-29 0-2 0,11 0 10 16,-3 0-19-16,-20 0 16 0,18 0-12 16,2 0 6-16,1 0-14 0,3 0 16 15,3 0-15-15,-7 0 19 0,15 0-15 16,4 0 18-16,0 0 4 0,2 0-17 16,0 0 19-16,0 0-33 0,29 0 13 0,-29 0-6 15,31 0 11-15,-9 0 1 0,22 0 8 16,-15 0-15-16,-2 13 5 0,-1-13-10 15,3 12 6-15,25-1 1 0,-27-11-2 16,2 13-8-16,-4-3 9 0,-5-5-8 16,1 0 14-16,2 5 3 0,-19-7 3 15,0 1 3-15,-4-4 26 0,0 0 4 16,0 0-8-16,-27 0-5 0,-8 0-35 16,12 0-6-16,-8 0 3 0,-4 0 2 15,2 0-4-15,-25-17 7 0,27 17-8 16,4-12 3-16,9 12 15 0,1 0-20 0,-3 0 22 15,15 0-32-15,3 0 27 0,2 0-15 16,0 0 1-16,0 0 24 0,21 0-9 16,4 15-7-16,-4-15-10 0,-1 12 1 15,3-12 5-15,2 15 11 0,24-1-6 16,-22-14 5-16,-4 13-11 0,-2-6 1 16,-3 0-1-16,9 6-1 0,-15-9 1 15,-3 2-3-15,-7-1 3 0,2 1-4 16,-4-1 5-16,-27 4 6 0,27-4 8 0,-39-3-4 15,16 0-1-15,-6-1 4 16,-27 1-22-16,29-2 11 0,5 0-4 16,1 0 12-16,5 0-12 0,5 0 0 0,-1 0-11 15,12 0 19-15,-9 0-7 0,9 0 6 16,0 0 10-16,0 0-1 0,21 0 18 16,-21 0-15-16,19 0-14 0,-19 16-6 15,23-16 14-15,-1 0-7 0,-22 10 0 16,17-10-7-16,-17 0 5 0,12 8-10 15,-12-8-2-15,0 0-4 0,0 0 16 16,0 0 12-16,-25 0-5 0,25 0-13 16,-62 0-10-16,35 0 7 0,-6 0-16 0,4-15-20 15,3 15-25-15,-1 0-91 16,-13 0-378-16,24 0 132 0,4-11 4 0,5 11-6 16,7 0 91-16</inkml:trace>
  <inkml:trace contextRef="#ctx0" brushRef="#br2" timeOffset="136367.7063">10164 10801 1032 0,'0'0'27'0,"0"0"50"0,0 10 50 16,0-10 54-16,-23 0 26 0,3 7 127 0,20 1-212 15,-21-3-23-15,21 3 9 0,-23 2 19 16,11 7 112-16,-7-9-130 15,5 2-11-15,-3-1 18 0,-6 1 8 0,1-2-1 16,-32 3 126-16,19-8-155 0,2 0 17 16,-2-3-2-16,-5 0-22 0,3 0 29 15,-37-20 35-15,34 2-55 0,5 18-25 16,-4-26 26-16,4 8-31 0,-27-18 26 16,37 16-91-16,-4-3 5 0,6-3 5 15,5-1 31-15,5-1-39 0,1-28-13 16,12 26 5-16,0 0 11 0,0 1-11 15,25-2 11-15,-25 1-44 0,62-30 27 0,-33 30 19 16,2-2-3-16,6 4-3 16,0-3-18-16,46-28 6 0,-40 32-8 0,3 3 12 15,1 0-30-15,5 6 29 0,0-1 12 16,49-3-25-16,-51 12 20 0,3 4-21 16,3 1 12-16,-4 3 23 0,51 2-21 15,-51 0 16-15,-1 18-4 0,7-18-27 16,-8 32 24-16,2-10-10 0,43 33 13 15,-52-22 1-15,1 4-1 0,-5 2 17 16,-6 2-23-16,-2 0 10 0,10 40-2 16,-28-39-31-16,-3-4 31 0,-10-1-6 0,0-3-23 15,-48 29 76-15,17-38-42 0,-6 1 12 16,-8-2-39-16,-9-1-9 0,-2-2 48 16,-72 14-52-16,56-20 46 0,8-1-27 15,-7-1 30-15,7-4 7 0,-52 4-30 16,69-9-38-16,-1-4-1 0,13 1 10 15,-2-1-41-15,10 0 62 0,-10 0-83 16,18-18 44-16,7 18-33 16,4 0 16-1,1-19-35-15,1 4-82 0,6 15 77 0,0-16-16 0,0 16-9 0,0-16-2 16,0 16-22-16,19-17-103 0,-19 14 109 16,0-2-9-16,21 3-40 0,-21-1-58 0,18 3-33 15,1 0-410-15,-19 0 396 0,16 0 54 16,-9 0 73-16,1 0 7 0</inkml:trace>
  <inkml:trace contextRef="#ctx0" brushRef="#br2" timeOffset="141388.2826">11237 12884 1844 0,'0'-12'60'0,"0"4"68"16,0-1 57-16,0 0 46 0,10 1 164 15,-10 3-257-15,0 4-36 0,0 1 22 0,0 0 48 16,17 23 362-16,-15-23-270 0,8 28 22 16,-4-8-106-16,5 4 2 0,-5 0-66 15,8 34 20-15,-10-28-123 0,3 1 22 16,-3-1-8-16,0-1 3 0,-2 24-11 16,0-29-22-16,0-3-30 0,-2-4 37 15,0-3-59-15,0-1-33 0,0 1-261 16,0-8 117-16,0-5-116 0,0-1-89 15,0 0-90-15,0 0-46 0,-14-21-559 0,14-8 666 16,-21 10 94-16,21 0 116 16,0-2 83-16</inkml:trace>
  <inkml:trace contextRef="#ctx0" brushRef="#br2" timeOffset="141538.1959">11388 13029 690 0,'0'-8'67'16,"23"4"98"-16,-23 3 82 0,16 0 101 0,-16 0 13 15,0 1 256-15,0 0-383 0,0 0-47 16,0 0-43-16,-31 0-24 0,-8 18-25 15,16-18-79-15,-6 0-23 0,2 18-1 16,-4-18 13-16,2 12-18 0,-27-1-12 16,32-11-28-16,-1 7-48 0,6-7-64 15,1 0-64-15,1 0-77 0,5 0-575 0,5 0 417 16,5-18 4-16,2 18 172 16</inkml:trace>
  <inkml:trace contextRef="#ctx0" brushRef="#br2" timeOffset="142047.9839">11936 12750 1774 0,'0'-3'37'0,"0"2"18"16,12 1 12-16,-12-2 16 0,10-2 79 15,-10 3-67-15,0 1 7 0,6 0-6 16,-6 0 6-16,5 0-6 0,7 22 90 15,-10-22-111-15,2 26-5 0,-2-10-17 16,-2 2-11-16,0 0-12 0,0 19 13 16,0-19-28-16,-25 0 3 0,25 2-20 0,0-4 15 15,-22 13-30-15,22-19 16 0,-13 3-4 16,13-3 4-16,0-1 6 0,0-2-12 16,0 5 9-16,0-7 3 0,0-2 16 15,0 1 2-15,0-3-15 0,25 2-20 16,0-3 2-16,-8 0 15 0,1 0-6 15,7 0-8-15,0 0-32 0,22-17-108 16,-24 17 16-16,-2-22-44 0,3 22-102 16,1-15-127-16,15-5-522 15,-20 8 539-15,1 1 74 0,-2-5 137 0</inkml:trace>
  <inkml:trace contextRef="#ctx0" brushRef="#br2" timeOffset="142278.8347">12291 12575 1836 0,'0'-8'70'16,"-8"3"21"-16,8 2 21 0,0 0 98 16,0 3-128-16,0 0 45 0,0 0 34 15,0 29 63-15,0-10 40 63,0 34 219-63,0-17-262 0,0 5-44 0,0 3-37 0,0 6 61 0,0-2-113 0,0 49 56 0,0-48-145 0,0-3 12 0,0 0-7 0,0-4-29 0,0 29 5 15,0-41 16-15,0 1 20 0,0-7-42 0,0-4-67 0,18-4-78 16,-18 8-482-16,0-17 218 0,0-3-94 16,0-4-145-16,15 0-26 0,-15 0 72 15</inkml:trace>
  <inkml:trace contextRef="#ctx0" brushRef="#br2" timeOffset="142957.4956">13008 13119 811 0,'5'0'35'15,"-1"0"81"-15,-2 0 80 0,-2-7 85 16,2-1 248-16,-2 4-330 0,0 1-59 16,0-4-20-16,0 1 8 0,0 2-20 15,0-1 81-15,-27 3-105 0,27 2-5 16,-29 0 2-16,8 0 25 0,-22 0 65 16,18 0-93-16,0 20-36 0,5-20 16 0,-5 23-13 15,6-9-23-15,-20 20 46 0,24-15-66 16,3-1-3-16,4-1-13 0,2 2-4 15,1-2 12-15,3 17 29 0,2-18-16 16,0-1 11-16,0-1-24 0,0-4-1 16,21 5-13-16,-4-8 42 0,-17-4-37 15,16 0 30-15,-16-3-27 0,17 0-22 16,14 0 13-16,-23-18 34 0,4 18-16 16,3-20 4-16,-1 6-13 0,1 1-31 15,5-16 20-15,-9 14 37 0,1 0 9 0,-1 2-42 16,-3 4 33-16,0-4-26 15,-6 9 13-15,0 1-18 0,-2 1-17 0,2 2 13 16,2 0 7-16,9 0-1 0,-9 20 4 16,4-20 23-16,0 27-5 0,3-27 16 15,-1 28-24-15,5-15-94 0,-11 12-29 16,2-14-44-16,2-11-52 0,0 13-96 16,13-13-652-16,-13 0 419 0,3 0 46 15,-1 0 184-15</inkml:trace>
  <inkml:trace contextRef="#ctx0" brushRef="#br2" timeOffset="143369.2622">13358 12580 1330 0,'-9'-2'74'16,"9"-1"35"-16,0 0 39 0,0-4 2 16,23 1 116-16,-23 0-168 0,31-1-20 15,-12 1-22-15,-3 1 1 0,3 2-13 0,20-8 12 16,-18 6-36-16,0 1-3 16,-5 1-14-16,-1 1 0 0,-1-1-10 0,9 0-2 15,-17 3 1-15,-2 0 8 0,-4 0 4 16,2 0-2-16,-2 23 20 0,0 1-6 15,0-10 6-15,0 4-2 0,-25 0-9 16,25 1-3-16,-18 17 0 0,-1-20-10 16,19 0 11-16,-10-1-4 0,10-3-8 15,-8-2 3-15,1 5 10 0,7-8 10 16,0 1 8-16,0-3 7 0,0 0-18 16,0 8 23-16,0-8-38 0,17 0 7 15,-17 3-1-15,19-4-27 0,-19 0-10 0,20 4-177 16,5-5 28-16,-13 1-110 0,5-2-119 15,-5-2-44-15,1 0-25 0,18 0-108 16</inkml:trace>
  <inkml:trace contextRef="#ctx0" brushRef="#br2" timeOffset="143913.0311">13963 12477 783 0,'-6'0'49'0,"6"19"59"0,0-19 53 16,0 18 76-16,21 19 247 0,-5-13-259 15,-16 2-36-15,19 7-51 0,-19 7-19 0,14 3-26 16,3 51 45-16,-17-47-51 0,12 1-16 16,-1 1 8-16,-3-3 3 0,4 33 33 15,-7-47-65-15,-5-1-23 0,6-3 13 16,-4-8-30-16,-2-3-12 16,0 5 23-16,0-12 44 0,0-6 58 0,0-1 13 15,0-3-6-15,0 0-49 0,0 0-27 16,0-24-43-16,0 24-24 0,0-30-15 15,0 12-8-15,0-22-7 0,0 21-2 16,0-1 21-16,27 1 6 0,-27 1-25 16,29 3 38-16,6-8-34 0,-15 14 43 0,7 4-23 15,0 3 19-15,4 2 16 16,31 0-14-16,-35 22-30 0,0-22 7 0,-2 26 1 16,-2-11 16-16,-5 5 4 0,9 21 5 15,-23-18-5-15,0 1 14 0,-4 0 14 16,0-1-6-16,-33 0-22 0,-21 18 1 15,19-23-9-15,-4-2 46 0,-2-2-47 16,-3 1 26-16,3-5-9 0,-40 5-45 16,46-13-27-16,4 1-56 0,2-3-85 15,6 0-76-15,-10-21-514 0,19 21 281 16,-3-24-17-16,7 24 46 0,4-30 120 16</inkml:trace>
  <inkml:trace contextRef="#ctx0" brushRef="#br2" timeOffset="160387.3423">14875 12033 191 0,'25'-11'44'0,"-7"6"-23"0,3 2 16 16,0-2-9-16,-1 0 0 0,1 0 24 15,29-5 51-15,-28 4-52 0,1-2 5 16,2 2 18-16,-2-3 18 0,20-10 117 16,-22 11-79-16,2 0 12 0,-5-1-11 15,3 4 5-15,-11-5-42 0,15 0 90 0,-15 3-94 16,-1 2-20-16,-5 1-40 0,-2 2-12 16,-2-2-27-16,0 4 0 0,-27 0 8 15,27 0 7-15,-35 0-10 0,14 18-3 16,-37-18 21-16,25 15-4 0,2-15-4 15,0 0-8-15,-8 15-7 0,0-15 7 16,-38 9 14-16,36 0-9 0,-3-9 2 0,1 6-10 16,-5-6 8-16,-1 0 9 15,-55 0 7-15,49 0 2 0,-3 0-9 0,-2 0 1 16,-2 0 5-16,-73 0-13 16,67 0 3-16,-4 0-4 0,-3 0 0 15,3 0 6-15,-4 0-9 0,-77 0-13 0,72 0 3 16,-4 0 7-16,0 0 2 0,5 0-2 15,-9 0 14-15,-83 0-14 0,88 0 1 16,-1 0-3-16,2 0 10 0,1 0-3 16,-86 0 0-16,87-18-4 0,-5 18 1 15,1 0 1-15,-2 0-1 0,4-9-4 16,-74 9 0-16,77 0 1 0,-3-10 9 16,4 10-5-16,3-5 3 0,-1 0-8 15,-78-7 4-15,77 4-2 0,-1-2 11 0,3-1-9 16,1 1-4-16,-78-11-3 15,81 10 0-15,-4 1 4 0,1-2 3 0,5 5 4 16,-7-3 1-16,-65-7-6 0,69 9-13 16,3 2 7-16,0-1 11 0,0 1-11 15,-1 1 13-15,-57-1-5 0,58 0 0 16,6 5 2-16,0-4-3 0,0 2-3 16,-60-2-7-16,66 4 17 0,-4-2-13 15,6 3 7-15,-6-2-1 0,4 2-7 16,-54 0 5-16,57 0 8 0,-7 0-7 15,6 0 8-15,-10 0-5 0,-50 16 10 16,60-16-21-16,-6 14 13 0,2-14-15 0,2 0 14 16,4 12 3-16,-43-4-10 15,46-8-1-15,3 8 7 0,1-8-6 0,1 6 9 16,-45 1-3-16,50-5 6 0,-3 0-7 16,1 1-10-16,-2-1 8 0,-1 0 5 15,-41 1-10-15,42-3 5 0,-5 4-3 16,1-2 15-16,1-2-5 0,-41 0-14 15,44 0-1-15,-5 0 10 0,5 0 5 16,1 1-2-16,3-1 0 0,-42 0-6 0,42 0-3 16,-1 0 6-16,1 0 0 15,0 0-3-15,-5 0 12 0,-41 0-17 0,40 0 8 16,-1 0-8-16,1 0 5 0,-1 0 9 16,-45 0-23-16,46 0 18 0,-1 0-3 15,1 0 5-15,-1 0 0 0,0 0-13 16,-38 14 6-16,38-14 5 0,1 0-3 15,-3 0 1-15,2 0-10 0,1 0 12 16,-54 0 9-16,49 0-4 0,2 0-18 16,-1 0 5-16,-3 0 5 0,0 0-12 15,-51 0 0-15,49 0-3 0,0 0 16 16,0 0-8-16,0 0 15 0,-49 0-6 16,51 0-4-16,3 0-6 0,1 0 9 0,0 0-7 15,-3 0 6-15,-53 0-27 0,50 0 14 16,-1 14-8-16,-3-14 0 0,-4 0-8 15,-7 14 4-15,-67-14-25 0,63 10 34 16,7-10-1-16,-2 6 7 0,2 0 10 16,-65 4 1-16,78-5-3 0,-3 2-21 15,8 2 12-15,-8-1 0 0,2-2-4 16,-53 4-71-16,51-5 28 0,-8 2-7 16,6-2 21-16,-6-1 0 0,-3 3-9 15,-57 7-39-15,62-4 65 0,2-3 18 16,4 0-4-16,-2-1 17 0,-49 7-26 15,55-9 21-15,0 1 1 0,5-2 2 0,1 3 11 16,-1-2-24-16,-36 4 15 0,44-2-12 16,5-1 18-16,-1-1-29 0,4 0 18 15,-33 1-10-15,37-3 7 0,0 2 5 16,4-3-7-16,-2 0 7 0,9 3 10 16,-15-2-7-16,18-2 2 0,3 0-5 15,-1 0-3-15,1 0 14 0,-9 0-22 16,11 0 7-16,-2 0-15 0,1 0 24 15,3 0-13-15,0 0 1 0,-5 0 0 16,9 0 7-16,2 0 13 0,2 0-15 16,0 18 9-16,0-1 43 0,0-17-17 0,25 24 7 15,-25-12-14-15,16 3 13 0,-16 1 2 16,31 21 5-16,-20-16-40 0,3 3-1 16,-3 2 10-16,1 3-3 0,-4 0 7 15,9 35-4-15,-9-29-13 0,-2 2 4 16,-2 1 14-16,1 4 14 0,3 48 58 15,-2-45-46-15,-2 3-5 0,0 5-7 16,-2 0-4-16,3-2 0 0,-1 47-19 16,0-48 3-16,0 0-13 0,-2 0 11 0,0 0-1 15,0 0-13-15,8 49 17 16,-5-51-8-16,1 4 1 0,-4-2-3 0,0 0-5 16,8 46-2-16,-10-52-4 0,2 5 11 15,0 0-1-15,0-5-1 0,1-1 3 16,1 36-12-16,-4-41 2 0,0-3-1 15,0-2 9-15,0-1-6 0,0 26-2 16,0-31-1-16,0 3 10 0,20-5-6 16,-20 0 4-16,17 1-4 0,-3 18 5 15,-14-24-2-15,15-3 3 0,-15-4-4 16,12 4-7-16,-4 11 6 0,3-19-2 0,-5 2 8 16,-4-4 2-16,6 1-2 15,1-1-2-15,-1 3 13 0,-2-9-20 16,2 4 4-16,3-3 0 0,7 4-2 0,-3-6 13 15,26 2-3-15,-14-2-12 0,2 0 2 16,4 0-3-16,2 0-11 0,33 0-4 16,-30 0 2-16,1 0 8 0,0 0 3 15,5 0 2-15,-3-15 10 0,48 15-13 16,-44 0 4-16,5 0-6 0,2 0 13 16,3 0-8-16,59 0-3 0,-58 0 5 15,8 0 3-15,2 0-8 0,-2 0 1 16,8 0-9-16,71 0 19 0,-66 0 2 0,7 0 10 15,3 0-21-15,2 0 5 0,99 18-19 16,-95-18 32-16,6 0-24 0,-1 0 25 16,-1 17-14-16,0-17-9 0,89 8 6 15,-93 3 6-15,4-4 4 0,-6-3 0 16,2 3-4-16,93 4-9 0,-93-4-1 16,2-2 17-16,4 1-8 0,3 0 7 15,3 0 5-15,108 6-19 0,-103-5 1 16,-1-3-2-16,9 4 9 0,-2-3-7 15,111 7 3-15,-113-9 4 0,0 0 8 16,3 0-9-16,3 1 3 0,-6-4-2 0,113 0-4 16,-111 0 6-16,0 0-6 0,2 0 18 15,-5 0-20-15,115 0 9 16,-119 0-6-16,11 0 3 0,2 0 2 0,-2 0 1 16,4 0-11-16,118 0 16 0,-116 0-10 15,0 0 12-15,6-17-22 0,-1 17 7 16,127 0-7-16,-134 0 19 0,8 0-11 15,-3-11 2-15,5 11 3 0,-6 0 0 16,116-8 18-16,-122 8-6 0,2 0 0 16,-6-8-3-16,4 8-1 0,-7-2-5 15,111 2-13-15,-117 0 4 0,3 0 7 0,-2 0 4 16,3 0-10-16,104 0 4 0,-111 0-8 16,3 0 11-16,3 15-19 15,-3-15 18-15,1 0 4 0,95 0-8 0,-100 0-5 16,-4 0-3-16,5 0 5 0,-7-15 1 15,95 15 4-15,-101-14 5 0,7 14-4 16,-7-13-3-16,2 13 5 0,-4-13-12 16,93 1 10-16,-93 5-13 0,-3 1 15 15,-3-1-11-15,2 0 2 0,-6 1 5 16,70-6-6-16,-77 6 9 0,-4 1-3 16,-4-1 6-16,-4 0 2 0,54-7-8 15,-62 7 0-15,-7-3-4 0,-1 4-7 0,-1-3 18 16,-9-1 9-16,36-6 84 0,-45 10-40 15,0-1-14-15,-9-2-2 16,1 3-12-16,10-5 37 0,-19 8-45 0,-6-3 11 16,0 3-15-16,-2 1 3 0,0 1-7 15,-2 0-18-15,0 0-2 0,0 0 5 16,0 0 0-16,0 0 6 0,0 0-10 16,-20 0 6-16,20-24-9 0,-19 24 15 15,3-21 0-15,1 7-6 0,-20-22-2 16,12 11-2-16,-1-1 12 0,-3-5 3 15,6-5-10-15,-8-5 2 0,-23-48 9 0,21 36-9 16,4-5-9-16,3-6-4 0,-5-9 4 16,-19-90 17-16,23 75-9 0,-1-5-11 15,-3-3-11-15,2-1 14 0,-2 4-6 16,-19-81 21-16,28 95-8 31,3 4 3-31,3 7-3 0,7 7-10 0,-1-45-12 0,8 63 10 0,-4 0 1 0,4 4-15 16,-6 3-37-16,2 3-64 0,-17-29-280 15,11 32 105-15,-3 2-51 0,-3 1-26 0,-5 0 4 16,2 2 51-16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11-16T21:30:54.008"/>
    </inkml:context>
    <inkml:brush xml:id="br0">
      <inkml:brushProperty name="width" value="0.05292" units="cm"/>
      <inkml:brushProperty name="height" value="0.05292" units="cm"/>
      <inkml:brushProperty name="color" value="#92D05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FFFF00"/>
    </inkml:brush>
  </inkml:definitions>
  <inkml:trace contextRef="#ctx0" brushRef="#br0">17912 1168 1943 0,'12'0'28'0,"-4"0"21"15,-6 0 41-15,-2 0 29 0,0-21 146 16,-22-2-150-16,22 8-19 0,-38 1-40 15,12-3-8-15,-32-15 12 0,22 20-35 0,-5-2-7 16,6 3 2-16,-10 4 6 0,3-1 19 16,-24 4 59-16,35 4-44 0,8 0 7 15,5 19 27-15,-1-19 48 0,11 32 34 16,0 17 165-16,8-19-185 0,0 5 0 16,0 2 0-16,0 2 0 0,20 47 79 15,3-41-172-15,-23 5-20 0,23 0-25 16,-23-2-36-16,22 2 57 0,-7 43-46 15,-15-48 43-15,12-9-66 0,-12-5 47 16,13-5-48-16,-3 8-202 0,-10-26-11 0,0-1-143 16,0-5-173-16,0-2-179 15,0 0-154-15,-27-28-553 0</inkml:trace>
  <inkml:trace contextRef="#ctx0" brushRef="#br0" timeOffset="192.8943">17748 1484 1863 0,'19'18'82'0,"-9"-18"98"0,-1 0 109 16,-9 0 118-16,4 16 63 0,-4-16 418 15,0 0-581-15,-19 0-86 0,19 0-119 16,-43 0-20-16,12 0-54 0,-33 0-9 0,33 0-66 16,-7 16 98-16,7-16-47 15,4 0-74-15,-16 12-150 0,29-12-110 16,-1 0-80-16,7 11-119 0,0-11-200 0,8 0-68 15,0 0-585-15</inkml:trace>
  <inkml:trace contextRef="#ctx0" brushRef="#br0" timeOffset="607.7081">18464 1217 1505 0,'0'-3'70'0,"0"-1"223"0,0 1-71 0,0-1-22 16,0 2 7-16,-27-1 4 0,27 0-14 15,-40 3 197-15,26 0-236 0,-5 0 7 16,-3 0-42-16,1 25 41 0,-25 0 47 16,28-8-103-16,-1-1-57 0,3 5 53 15,1 0-24-15,3 3-11 0,-3 29 43 16,11-23-59-16,4 0 5 0,0-2-56 15,0 0 69-15,23 0-33 0,8 20 56 16,-8-28-97-16,-1-1 41 0,5-3-55 0,4-5 12 16,31 7 10-16,-29-15 58 15,7-3-30-15,-9 0 58 0,2-20-37 0,-2 20-32 16,18-53-23-16,-32 27 21 0,-3-4 8 16,-1 2-28-16,-13-3 15 0,2-27-14 15,-2 30-20-15,0 2-29 0,-19 2-40 16,19 2 12-16,-31 5-14 0,0-10-156 15,17 15 10-15,-5 3-75 0,1 1-59 16,5 2-57-16,1 1-60 0,6-2-724 16,6 4 580-16,0 1 105 0,0 0 207 15</inkml:trace>
  <inkml:trace contextRef="#ctx0" brushRef="#br0" timeOffset="885.5725">19191 1117 1402 0,'0'-8'64'0,"0"1"59"16,0 1 61-16,0 2 40 0,-12-1 65 16,12 5-177-16,0 0 3 0,0 0 39 15,0 20 58-15,0 8 213 0,0-8-254 0,20 3-6 16,-20 4-29-16,0 2-16 0,23-1-4 15,-8 34-25-15,-15-29-90 0,16-4 17 16,-16 4-31-16,15-2-65 0,-15-4-15 16,14 21-365-16,-6-27 163 0,-8-4-84 15,0-2-81-15,5-6-145 0,3 0-540 16,-2-8 782-16</inkml:trace>
  <inkml:trace contextRef="#ctx0" brushRef="#br0" timeOffset="1074.5294">19540 1567 1819 0,'7'0'125'32,"-3"18"117"-32,-4-18 537 0,-23 0-379 0,23 12-33 0,-39-12-43 0,10 0 3 0,-2 10-44 15,-46-3 58-15,38-7-288 0,-2 0-13 16,-3 0-17-16,3 5-54 0,-40-5-47 16,46 0 11-16,2 0-118 0,2 0-154 31,4-22-174-31,5 22-125 0,-14-34-985 0,26 16 901 0,2-2 169 0</inkml:trace>
  <inkml:trace contextRef="#ctx0" brushRef="#br0" timeOffset="1275.4167">19681 921 2593 0,'0'0'35'0,"0"0"88"16,-41 0 85-16,14 19 88 0,-4-19 56 15,-58 17 192-15,35 6-346 0,-2-23-72 16,-1 22 8-16,-1-11-29 0,-60 0 2 16,64 4-112-16,-4-9-75 0,9-6-51 15,3 7-102-15,7-7-155 0,-15 0-615 16,35 0 304-16,3 0-64 0,14-18 102 16,2 18 106-16</inkml:trace>
  <inkml:trace contextRef="#ctx0" brushRef="#br0" timeOffset="1763.2397">19919 1073 2061 0,'0'-3'38'0,"0"3"-14"0,0 0 27 16,0 0 23-16,0 0 43 0,0 0 26 16,0 20 92-16,0 2-150 0,23-7-16 15,-23 4 11-15,0 2-10 0,0 25 67 16,0-20-94-16,0 0 11 0,0 1-41 15,0 0 33-15,-19-1-13 0,19 21 20 0,0-25-41 16,-17 1-12-16,17-5 9 16,0-3-30-16,-10 0 18 0,10 8-6 0,0-12 18 15,0-3-1-15,0-1 2 0,0 0 6 16,0 4 8-16,0-6 45 0,0-2-8 16,15 0 22-16,-15 2-24 0,31-3-57 15,14 5 71-15,-18-4-46 0,4-3-11 16,4 4-13-16,-2-3-28 0,2-1 41 15,23 2-120-15,-27-2 10 0,-8 0-107 16,-5 0-41-16,-5 0-128 0,1 0-852 16,-10 0 571-16,1-27 123 0,-5 27 245 0</inkml:trace>
  <inkml:trace contextRef="#ctx0" brushRef="#br0" timeOffset="2107.0456">21010 1169 526 0,'6'0'22'0,"-1"0"38"0,-1 0 59 16,-4 0 64-16,8 0 299 0,-4 0-227 16,-4 0-25-16,4 0-32 0,0 0-27 15,-2 0 47-15,-2 0-158 0,0 0-6 16,0 0-10-16,-26 0-4 0,26 0-22 0,-60 0-11 15,39 0-9-15,-2 0-18 16,0 0-52-16,1 0-56 0,-11 0-474 0,20 0 156 16,5 0-26-16,4 0 56 0,4 0 109 15</inkml:trace>
  <inkml:trace contextRef="#ctx0" brushRef="#br0" timeOffset="2272.9604">21045 1294 1147 0,'2'9'116'0,"-2"-3"109"0,0-1 96 16,0 5 417-16,-18-6-462 0,18 1-29 0,-19-1-44 16,19-2 1-16,-27 4-45 0,0 0-43 15,15-4-134-15,2 2-87 0,-3-2-82 16,7 1-117-16,-6-2-577 0,8 0 278 16,4-1-27-16,0 0 129 0</inkml:trace>
  <inkml:trace contextRef="#ctx0" brushRef="#br0" timeOffset="2763.7429">22414 958 1955 0,'8'-7'41'0,"0"-2"32"15,-4 3 28-15,-4-3 40 0,0-13 95 16,0 7-149-16,0 1-38 0,-20 1-9 16,20-2-41-16,-25 1 0 0,0-7 3 15,5 13-4-15,3 4-1 0,-6 4-2 16,-26 0 8-16,30 23 31 0,-4-23 7 16,1 38 33-16,1-13 5 0,-8 33 69 15,21-25-55-15,-1 1 4 0,5 2 36 16,0 5 17-16,4-3 5 0,23 40 66 15,-23-38-145-15,18 0-29 0,-18-1-21 16,25-4-7-16,-2 22-22 0,-23-35 2 0,14-1-7 16,-14-7-25-16,9-3-71 0,-9-6-100 15,0-4-607-15,0-1 151 0,0 0-47 16,0-30 63-16,0 30 109 0</inkml:trace>
  <inkml:trace contextRef="#ctx0" brushRef="#br0" timeOffset="2934.687">22106 1239 2075 0,'14'-3'67'0,"-14"2"222"15,23 1-81-15,-11 0 6 0,3 0-13 0,6 0 22 16,-1 0-30-16,30 0-7 0,-25 0-185 16,1 0 1-16,1 0 17 0,-8 0-51 15,22 0-165-15,-20 0-72 0,-11 0-135 16,5 0-249-16,-7 0-102 0,0 0 95 15</inkml:trace>
  <inkml:trace contextRef="#ctx0" brushRef="#br0" timeOffset="3300.4809">22788 1300 1341 0,'0'0'94'15,"0"16"63"-15,19-4 303 0,-19-12-265 16,0 14-22-16,0-1 5 0,18 2-14 16,-18 1-30-16,0 18 30 0,0-16-126 15,13 3-13-15,-13-5-44 0,0-3-32 16,0 14-236-16,0-17 27 0,0-4-206 16,0-6-124-16,0 0-23 0,0 0 110 15</inkml:trace>
  <inkml:trace contextRef="#ctx0" brushRef="#br0" timeOffset="3411.4181">22827 1121 2133 0,'0'-5'24'0,"8"1"35"16,-8 4-40-16,0 0-55 0,0 0-54 0,0 0-142 16,0 0-138-16,0 0-549 0,0 0 583 15</inkml:trace>
  <inkml:trace contextRef="#ctx0" brushRef="#br0" timeOffset="3676.3208">22995 1390 1650 0,'0'7'65'0,"0"2"32"0,0-1 49 15,0 2 34-15,16 7 91 0,-16-11-203 16,0 4-19-16,0-4-29 0,0 1 6 15,0-5 11-15,0 2 93 0,0-4-72 16,0 0 1-16,0 0-31 0,0-23-13 16,0 23-11-16,0-40 38 0,0 22-1 15,0-1 19-15,0 2-18 0,0-2-8 16,0-11-65-16,17 16-20 0,-17 1-26 16,27 2-34-16,-11 2-57 0,3 0-59 0,18-1-564 15,-14 6 306-15,-1 1 11 16,1 2 131-16,-2 0 119 0</inkml:trace>
  <inkml:trace contextRef="#ctx0" brushRef="#br0" timeOffset="4007.1403">23447 1207 1179 0,'11'0'61'16,"-3"0"92"-16,6 0 317 0,-12 0-255 15,1 14-74-15,-3-14-43 0,2 0-32 16,-2 0-23-16,0 0-2 0,0 0-34 15,0 0 11-15,0 0 3 0,-19 0-10 0,19 7 0 16,-19 1-14-16,19-8-1 16,-12 3-3-16,12-3-6 0,0 2 9 0,-8-2-36 15,8 0 24-15,0 0-3 0,0 0 19 16,0 0 22-16,0 0 15 0,18 21 120 16,-18 2-74-16,0-8 15 0,25 1-29 15,-25 1-1-15,23 22 34 0,-9-20-75 16,-14 2-5-16,0-5-26 0,0 0 24 15,0-1 1-15,-20 10-153 0,20-19-99 16,-31-2-164-16,12-3-185 31,-2-1-27-31,7 0 48 0</inkml:trace>
  <inkml:trace contextRef="#ctx0" brushRef="#br0" timeOffset="4206.0584">23768 747 1716 0,'2'0'82'16,"-2"0"42"-16,0 27 54 0,0-27 1 0,0 57 202 16,0-28-211-16,0 6 3 15,0 6-33-15,0 3-45 0,0 3-41 16,0 47-35-16,0-47-18 0,23-5-45 16,-23-1-41-16,0-7-76 0,0 16-297 0,0-33 125 15,0-4-38-15,0-4-37 0,0-3-28 16,0-6 74-16,0 0-141 0</inkml:trace>
  <inkml:trace contextRef="#ctx0" brushRef="#br0" timeOffset="4317.0332">23881 1214 1051 0,'0'-12'117'0,"17"-1"88"15,-3-3 348-15,-14 16-344 0,0-6-78 16,0 6-27-16,0 0 23 0,0 0-8 0,-31 0 75 16,13 17-150-16,-5-17-21 15,-4 0-10-15,0 15-8 0,0-15-57 0,-22 0-243 16,26 0 8-16,-2 0-127 15,9 0-85-15,-1 0-45 0</inkml:trace>
  <inkml:trace contextRef="#ctx0" brushRef="#br0" timeOffset="5114.6058">25149 928 371 0,'0'0'13'0,"6"0"57"16,-6 0-2-16,0 0 52 0,0 0 40 15,0 17 44-15,0-17 27 0,-21 17 154 16,5-17-226-16,16 15-23 0,-21-6-9 16,6 4-14-16,-16 16 56 0,17-13-120 15,-1 2 29-15,-5 3-4 0,5 1-15 16,1 0 0-16,-9 20-5 0,15-19-29 15,2-2-6-15,2 1 1 0,4-2 3 0,0-2-14 16,0 14 20-16,0-17-26 0,26-7 22 16,-26 2-15-16,23-3-2 0,12-3 25 15,-18-4-14-15,6 0-5 0,1 0 23 16,1 0-5-16,0-26 5 0,23 2 24 16,-30 9-37-16,5-3-3 0,-7 1-21 15,-1-4 10-15,6-17-18 0,-17 18 11 16,2-1-9-16,-4-1-23 0,-2 4 0 15,0-2-40-15,0-16-201 0,-27 20 100 16,27 2-56-16,-16 3-135 0,16 0-144 16,-13 1-72-16</inkml:trace>
  <inkml:trace contextRef="#ctx0" brushRef="#br0" timeOffset="5573.3698">25525 1045 1496 0,'0'0'55'0,"0"0"29"15,0 0 30-15,0 0 10 0,0 0 0 16,0 12 146-16,0-1-159 0,0-1-7 15,0-1-40-15,0 5-17 0,0 12 3 16,0-11-43-16,0-2-4 0,0 1-4 16,0-2 13-16,0-1-9 0,0 7 12 15,0-14-22-15,0 4 28 0,0-4 4 16,0-2 8-16,0 0 15 0,12-1 47 16,-12-1-44-16,21 0 20 0,-13 0 27 0,5 0-9 15,13-19 34-15,-11 19-109 16,1-15-9-16,-5 15-9 0,1-20-21 0,-4 20 17 15,11-32 6-15,-15 32 2 0,0-15-2 16,0 15-29-16,-1-9 17 0,3 9-47 16,-6 0 47-16,0 0-15 0,0 0 33 15,0 0 4-15,0 17-4 0,0 0 14 16,0-17-24-16,0 21 6 0,14-10 17 16,-14-2-38-16,17 4-22 0,-3 5-192 15,-14-13 9-15,19 2-172 0,-5-7-196 16,7 3-69-16</inkml:trace>
  <inkml:trace contextRef="#ctx0" brushRef="#br0" timeOffset="5802.242">26046 702 1197 0,'-9'19'140'16,"9"0"178"-16,-8-19-146 15,8 29 26-15,0 21 141 0,0-21-214 16,0 7-61-16,0 1-28 0,0 4-9 16,25 2-30-16,-25 32-59 0,21-42-33 0,-21-1-65 15,12-7-91-15,-12-5-138 0,12 7-446 16,-12-20 444-16,9-4 174 0</inkml:trace>
  <inkml:trace contextRef="#ctx0" brushRef="#br0" timeOffset="5915.1767">26300 1017 985 0,'-29'-2'48'16,"29"0"17"-16,-33 2 0 0,12 0 0 15,-4 0-14-15,-32 0 9 0,28 0-32 16,-4 20-35-16,6-20-10 0,0 18-71 0,4-18-94 16,-8 17-253-16,21 0 250 15,4-17 35-15,6 14 23 0,0-14 37 0</inkml:trace>
  <inkml:trace contextRef="#ctx0" brushRef="#br0" timeOffset="6399.9448">26097 1141 646 0,'17'3'55'0,"4"0"93"0,-5-1 84 16,1 1 103-16,-1-2 16 0,13 0 233 15,-16 0-374-15,-3-1-41 0,-2 3-36 16,2-3-21-16,9 0 13 0,-9 0-79 16,-3 0-25-16,-1 0-2 0,8 0 11 15,-7 0-24-15,7 0 27 0,-10-19-47 0,-2 19 5 16,6 0-28-16,-8-15 8 0,0 15-28 15,0-11 36-15,0 11-10 0,0 0 19 16,0-6-27-16,0 6 18 0,-22 0-15 16,22 0 51-16,0 0-23 0,-17 23 19 15,17-23-25-15,-14 17 12 0,14 0-8 16,-15-17 24-16,15 17-16 0,0-17 1 16,0 17-28-16,0-8-82 0,29 4 14 15,-29-6-22-15,27-4-31 0,-6 1-5 16,1-4 37-16,26 0-44 0,-19 0 107 15,-8 0 21-15,-1-24 14 0,-3 24 9 16,12-20-1-16,-23 4 14 0,2 16-12 0,-2 0 19 16,-4-14-15-16,3 14-7 0,-5 0-1 15,0 0 18-15,0 0 37 0,0 0 4 16,0 0 3-16,0 21 11 0,0-3-9 16,0-18-36-16,0 21-16 0,0-21 16 15,0 19 8-15,0-19 32 0,0 10 142 16,0-4-40-16,0-6-16 0,0 0-31 15,0 0-25-15,20-27-63 0,-20 27-32 16,29-25-2-16,-6 9 4 0,2-1-20 16,6 1-55-16,41-8-421 0,-28 14-33 15,-1 2-91-15,11 8 105 0</inkml:trace>
  <inkml:trace contextRef="#ctx0" brushRef="#br0" timeOffset="6907.6706">27898 1131 1239 0,'0'0'81'0,"18"0"88"16,-18 0 80-16,0 0 60 0,0 22 145 16,0-2-324-16,0-6-54 0,0 2-25 0,0 1-4 15,21 2-24-15,-21 12 4 0,0-16-65 16,0 0-50-16,0-2-116 0,0-5-138 16,0-2-781-16,0-6 607 0,0 0 150 15</inkml:trace>
  <inkml:trace contextRef="#ctx0" brushRef="#br0" timeOffset="7042.5947">27978 921 1625 0,'0'-11'9'0,"13"2"-2"0,-13 2-23 16,8 3-24-16,-8 1-82 0,0 0-390 16,0 3 200-16,0 0 19 0,0 0 115 0</inkml:trace>
  <inkml:trace contextRef="#ctx0" brushRef="#br0" timeOffset="7367.4329">28134 1162 1158 0,'2'8'136'0,"2"2"66"16,-2 2 87-16,-2-3 7 0,0 0-51 0,0 11 72 15,0-9-251-15,0-2-24 16,0 0-7-16,0-3 24 0,0 1 143 15,0-5-20-15,0 1 81 32,0-3-38-32,0 0-20 0,0 0-86 0,0-26-30 0,0 26-51 0,0-24 13 0,0 7-60 0,0-1 22 15,23-17-51-15,-1 23 59 0,-22-3-44 16,25 4 33-16,-25 1-20 0,21 10-36 16,-1-7 12-16,-11 7 18 0,1 0 25 15,0 0-29-15,1 22 9 0,-5-22 3 16,10 43 20-16,-7-26-49 0,-5 0-64 0,0-1-78 15,-2 1-56-15,2 13-267 0,-4-20 250 16,2 2-15-16,-2-4-64 16,0-2-88-16,0-1-50 0,0-5-381 0,0 0 601 15</inkml:trace>
  <inkml:trace contextRef="#ctx0" brushRef="#br0" timeOffset="8215.0149">28413 1130 1266 0,'4'-7'183'0,"-4"7"-45"0,0 0 18 16,0 0-35-16,0 0-2 0,0 0-10 16,0 0 99-16,0 21-133 0,0-21 5 0,18 18-20 15,-18-18-16-15,13 37 33 0,-13-24-72 16,0 2 20-16,12-3-22 0,-12 0-5 16,0-1 23-16,8 7-17 0,-8-12-4 15,5-3-5-15,-5 0 24 0,2-1 26 16,-2 0 86-16,0-2 155 0,0 0-189 15,0 0-55-15,0-24-6 0,0 24-28 16,20-38 24-16,-20 21-39 0,15-2 31 16,-15 2-24-16,20 0-9 0,-9 0 27 15,7-11-7-15,-7 18-14 0,-5 2-11 16,0 3 4-16,-2 5-31 0,4 0 41 16,7 0-13-16,-5 23 37 0,3-23 7 0,1 23-11 15,-4-5-7-15,13 14-16 16,-10-15 22-16,-7 1-3 0,0-5-3 0,-2 0-31 15,-4 1-43-15,0 4-173 0,0-11 108 16,0 0 6-16,0-4 47 0,0 0 6 16,0-3 22-16,0 0-27 0,19 0 43 15,-19 0 20-15,20-22 8 0,-20 22-1 16,38-17-2-16,-24 3-3 0,1 14 18 16,3-13 26-16,-1 13 4 0,1-12 43 15,17 5 57-15,-16 7-76 0,-4-8-37 16,-5 8 11-16,0-5-27 0,-2 1-7 0,5 2 30 15,-5 0-17-15,-2 1 9 0,1 1 12 16,-3-1-11-16,4-2 65 0,-6 1-71 16,0-1 15-16,-2-1-34 0,2 0-10 15,-2-1 4-15,0-8 1 0,0 7 1 16,-18 0-11-16,18 2-9 0,0-1 13 16,-19 2-21-16,7 3 23 0,12 0-2 15,-15 0 5-15,5 0-16 0,1 23 9 16,-1-4 12-16,10-19 0 0,-8 18-5 15,8-18 7-15,0 23 0 0,0-11 20 16,25 8 13-16,-1-10-35 0,-5 0-2 0,0-1-26 16,3-3-6-16,-1-3-2 15,23-1-22-15,-26-2 15 0,1 0-14 0,-3 0-19 16,-1-22-25-16,10 5-42 0,-15 17 96 16,-2-19 14-16,2 19 21 0,-1-19-8 15,-7 19 15-15,6-12 22 0,-8 5-18 16,2 7 2-16,0 0-11 0,-2 0-10 15,0 0 21-15,2 0 5 0,-2 0 8 16,0 23 6-16,0-23-4 0,0 23-20 0,0 3 15 16,0-13 4-16,0-2-5 15,0-11 18-15,0 18 23 0,0-18 50 0,0 8 257 16,0-8-200-16,0 0-60 16,0 0-72-16,21-21-42 0,-21 21 0 0,50-21 27 15,-30-4-22 1,7 25-5-1,6-21 13-15,-2 21-2 0,31-13-110 0,-29 13-55 0,-2 0-125 0,6 0-121 0,3 0-203 16,-7 0-78-16,33 17-334 0</inkml:trace>
  <inkml:trace contextRef="#ctx0" brushRef="#br0" timeOffset="8685.7703">30974 755 1176 0,'0'0'95'0,"0"0"58"0,0 19 67 16,0-1 21-16,0 34 140 0,0-19-218 16,0 5-10-16,0 4 7 0,0 4-12 15,-23 46 90-15,-4-49-164 0,11 2 4 16,-1 0-3-16,-2 0-43 0,1-4 0 15,-19 33 12-15,20-39-33 0,-2-5 28 16,3-3-35-16,4-8-4 0,5-2 17 16,-9 11 15-16,12-18-27 0,0-4-1 15,4-3-18-15,0 2 26 0,0-2 37 0,0-3-38 16,0 0-22-16,0 0 38 0,20 0-51 16,-20 0-13-16,21 0-295 0,-21 0 55 15,18 0-125-15,-18 0-173 0,13 0-69 16,-3 0 25-16</inkml:trace>
  <inkml:trace contextRef="#ctx0" brushRef="#br0" timeOffset="9233.4633">31160 1338 1083 0,'4'-1'43'16,"2"-3"33"-16,-2 1 64 0,5-3 241 0,-7 3-191 15,0 2-26-15,0 0-46 0,-2 1-7 16,0 0-25-16,0 0 28 0,0 0-72 16,0 0-12-16,0 0 8 0,-19 0-4 0,5 0 50 15,1 0-38-15,-3 19 3 16,-1-19 5-16,1 17-14 0,-3-7-13 0,-8 13-14 15,13-8-17-15,3-4 0 0,1 2 4 16,2 1-7-16,-1 0 18 0,3 11 18 16,4-13-12-16,2-3-4 0,0 0 11 15,0-1-28-15,19 0 24 0,-1-6-11 16,-18 1 1-16,21-3-16 0,-9 0 13 16,3 0-11-16,14-26 18 0,-11 26 4 15,-1-25-9-15,2 10 4 0,-5 2-19 16,15-16-16-16,-17 18 17 0,-3 0-5 0,-1 2 13 15,0 2-13-15,-6 7-1 0,2-5-24 16,-4 5 18-16,0 0 5 16,5 0 5-16,-5 0 13 0,0 0-13 0,0 26 0 15,0-4 7-15,0-5 0 0,0-2 5 16,0 0 5-16,0 11-71 0,0-14-40 16,0-2-39-16,0-2-64 0,0-1-152 15,0 1-171-15,24-8-581 0,-1 0 764 16</inkml:trace>
  <inkml:trace contextRef="#ctx0" brushRef="#br0" timeOffset="9625.3402">31453 1450 1310 0,'2'-8'82'0,"5"8"76"0,-3-4 72 0,2 4 296 16,-2 0-302-16,-2 0-10 16,2 0-15-16,2 0 6 0,-1 0-56 0,7 17 75 15,-8-17-168-15,0 0 20 0,2 0-31 16,-3 0 9-16,5 0-24 0,10 0 7 15,-13 0-26-15,5 0-6 0,0-17-24 16,-2 17-8-16,11-18-169 0,-13-3 90 16,3 9 13-16,-5-1 31 0,0 2 13 15,0-4-15-15,2-7-38 0,-6 12 56 16,0-1 6-16,0 2 5 0,0 1 24 16,0 0-1-16,0-5 13 0,0 8-18 15,0 1 14-15,0 2 0 0,0-1 1 0,0 1-23 16,0 0 0-16,0 2 9 0,0 0 3 15,0 0 13-15,0 0-2 0,0 0 26 16,0 0-29-16,0 18 13 0,0-18-7 16,0 13 2-16,0-13 7 0,17 33 35 15,-5-19-3-15,-12 4-8 0,17-1 17 16,-5 4-23-16,2 24 43 0,-14-22-49 16,11-3 8-16,-11 4-29 0,0-7 23 15,0 2-20-15,0 7 57 0,-31-17-37 16,31-4 7-16,-35 1-14 0,10-6 13 0,-27 0-10 15,27 0-31-15,1-26 19 16,-1 26-35-16,8-23-97 0,1 9-74 0,3-16-699 16,3 13 257-16,10 1-16 0,0-5 171 15</inkml:trace>
  <inkml:trace contextRef="#ctx0" brushRef="#br0" timeOffset="9851.2132">32080 832 1782 0,'-23'0'-20'0,"23"0"59"0,-15 0 67 16,15 0 79-16,0 28 43 0,-18 14 144 16,1-14-259-16,17 4-8 0,-10 8-10 15,4 5-8-15,6 3-32 0,-4 47-4 16,4-46-54-16,0-2-3 0,0-3-39 15,0-8-29-15,0-3-41 0,0 15-316 16,0-30 124-16,0-5-160 0,0-6-31 16,0-7-21-16</inkml:trace>
  <inkml:trace contextRef="#ctx0" brushRef="#br0" timeOffset="10020.336">32191 1201 2383 0,'6'-6'19'0,"3"6"26"16,-5 0 46-16,-2 0 58 0,-2 0 243 15,0 0-168-15,-23 0-16 0,23 17-17 16,-41-17-74-16,6 0-59 0,-38 12-63 16,28-12-42-16,4 0-83 0,-3 0-148 15,7 0-146-15,2 0-201 0,-7 0-831 16,26 0 915-16</inkml:trace>
  <inkml:trace contextRef="#ctx0" brushRef="#br0" timeOffset="24802.0281">1726 5495 674 0,'0'0'42'0,"17"0"59"16,-7-17 48-16,0 17 67 0,7-11 167 16,-9 2-197-16,-2 9-43 0,-2-13-15 0,1 9 0 15,1-1-47-15,2-3 54 0,-4 4-83 16,4 0 7-16,-1-1 1 0,3 0 3 15,6-10 51-15,-3 7-64 0,1 3 18 16,-1-4-10-16,1-3 9 0,-3 1-6 16,20-8 21-16,-17 8-61 0,-2 0-23 15,1-3 7-15,1 1-12 0,19-10 37 16,-12 11-32-16,0-1-3 0,6 0-7 16,2-2-5-16,2 0 19 0,39-17 1 15,-27 18-6-15,5-4 2 0,1 0-11 16,5 1 19-16,4-1-11 0,64-12 2 0,-60 15-10 15,-2-1 16-15,2 3-22 0,-2 1 17 16,52-6 6-16,-61 8 12 0,3 2-13 16,-2 2-17-16,-3 1 16 0,-1 0-5 15,43-2 9-15,-46 7-4 0,3-2-13 16,-3-1 8-16,7 3-3 0,43-4-4 16,-45 4 17-16,-1 0-27 0,1-2 29 15,-3 2-17-15,-3 0-5 0,36 0 14 16,-40 0 0-16,-5 0 1 0,0 17-9 0,-6-17 11 15,0 0-14-15,27 18-1 16,-32-1-7-16,-3-8 11 0,0-9-2 16,-1 18 16-16,28 3 29 0,-27-10-27 0,-1 2 6 15,3-2-15-15,2 2 10 0,-7 0-7 16,16 10-6-16,-20-15 10 0,1 3-6 16,-5-2-5-16,0 1 5 0,-2-3 10 15,9 7 26-15,-11-8-12 0,5 2 0 16,-3 1 10-16,0-2 7 0,15 6 9 15,-13-5-49-15,3 0 11 0,-5 0-16 16,2-1 9-16,-2-2 13 0,11 5-9 16,-13-7-14-16,0-1 8 0,1 1-8 0,-3-2-11 15,-2-1 27-15,-2 0-142 16,0 0-12-16,0 0-144 0,0 0-193 0,0 0-209 16,0 0-581-16</inkml:trace>
  <inkml:trace contextRef="#ctx0" brushRef="#br0" timeOffset="29939.7166">1244 7657 1780 0,'0'3'35'0,"0"2"143"0,0-3-22 15,0-2 3-15,0 0-14 0,0 0 28 0,0 0-40 16,0 0 98-16,0 0-151 16,0 0 3-16,0 0-10 0,15 0-16 15,-15 0 26-15,0 0-66 0,0 0 0 0,0 0 3 16,0 0-5-16,0 0 14 0,0 0 76 15,0 0-11-15,0 0-9 0,0 0 38 16,0 0-34-16,0 0 95 0,0 0-126 16,0 0 2-16,0 0-24 0,0 0 10 15,0 0-14-15,0 0 49 0,0 0-56 16,0 0-20-16,0 0 31 0,0 0-31 16,0 0-16-16,0 0 16 0,0 0-2 0,0 0 25 15,0 0-4-15,0 0-40 16,0 0 30-16,0 0-28 0,0 0 13 15,0 0 4-15,0 0-3 0,0 0-5 0,0 0-19 16,0 0 3-16,0 0 27 0,0 0-1 16,0 0 18-16,0 0 4 0,0 0-39 15,0 0-13-15,0 0-2 0,0 0 24 16,0 0 32-16,0 0 14 0,0 0-28 16,0 0-15-16,0 0-7 0,0 0-25 15,0 0 36-15,0 0 52 0,0 0-13 16,0 0-56-16,0 0 10 0,0 0-3 15,0 0 12-15,0 0-8 0,0 0 18 0,0 0 20 16,0 0-24-16,0 0 4 16,0 0-31-16,0 0 13 0,0 0 22 0,0 0 18 15,0 0-34-15,0 0 15 0,0 0-25 16,0 0-20-16,0 0 19 0,0 0 50 16,0 0-77-16,0 0 56 0,0 0-63 15,0 0-72-15,0 0-119 0,0 0-122 16,0 0-135-16,0 0-989 0,0-21 633 15,0 21 171-15</inkml:trace>
  <inkml:trace contextRef="#ctx0" brushRef="#br0" timeOffset="32362.4901">1329 7625 815 0,'2'0'73'0,"0"0"69"0,-2 0 74 15,4 0 310-15,-4 0-295 0,2 0-26 16,-2 0-8-16,0 0-3 0,0 0-15 16,0 0 133-16,0 0-155 0,0 0 15 0,0 16 36 15,0-16-7-15,0 19 12 16,-18 11 145-16,18-11-193 0,0 8-39 0,-15 2-23 16,15 7 25-16,-12 37 47 0,4-33-124 15,2 2-39-15,1 1 17 0,-1-3-12 16,-2-2-22-16,-9 33-22 0,5-38-7 15,4-5 53-15,-5-3-47 0,3-1-1 16,-9 4-311-16,11-21-92 0,2 0-214 16,0-6-158-16,-3-1-150 0,5 0 127 15</inkml:trace>
  <inkml:trace contextRef="#ctx0" brushRef="#br0" timeOffset="32845.2599">1608 7769 2269 0,'2'0'27'16,"0"0"179"-16,-2 0-17 0,0 0 18 16,0 0-16-16,0 0-1 0,0 0-41 15,0 0 111-15,0 0-200 0,0 0-20 16,0 0-19-16,0 0-7 0,0 0 9 0,0 21 9 15,-18-5-44-15,18-16 22 0,-17 29 20 16,17-13-3-16,-16 25 117 0,3-16-103 16,13 0 18-16,-10 3-53 0,10 2 26 15,0-4 5-15,0 30 33 0,0-29-51 16,0-2 7-16,19-2 4 0,-19-3 5 16,28-2-9-16,8 7-15 0,-18-16-19 15,9-3 26-15,2-2 10 0,-2-4-44 16,39 0 35-16,-31-25 3 0,2 25-17 0,1-29-12 15,-1 11 27-15,-8-3 20 16,25-24 87-16,-36 21-79 0,-3-1-25 0,-7-1 59 16,-6 1-10-16,-2-2-32 0,-31-28-45 15,31 32-38-15,-43 1 52 0,18 4-21 16,-8 2 25-16,-34-9-8 0,36 19 16 16,-2 3-47-16,2 0 18 0,0 2-23 15,5 1-26-15,-20 0-105 0,25 0-23 16,9 0-86-16,0 15-80 0,3-15-141 15,1 0-26-15,4 0-662 0,4 0 581 16,0 0 79-16,0 0 197 0</inkml:trace>
  <inkml:trace contextRef="#ctx0" brushRef="#br0" timeOffset="33249.0327">2505 8044 1594 0,'0'-1'59'16,"0"1"65"-16,0 0 64 0,0 0 35 15,0 0 11-15,-29 18 168 0,11 3-238 16,18-3-39-16,-37 0-49 0,12 2-11 15,4-1-38-15,-20 16 2 0,20-20-77 0,5-2-63 16,1-1-72-16,3-2-74 0,-11 1-505 16,11-11 243-16,1 0-1 0,-1 0 95 15,1 0 123-15</inkml:trace>
  <inkml:trace contextRef="#ctx0" brushRef="#br0" timeOffset="33459.9192">2137 8024 887 0,'0'0'73'0,"21"0"107"0,-21 0 105 16,19 20 83-16,8 7 315 0,-15-12-415 16,7 3 16-16,1 2-13 0,-1 1 17 15,6-1-7-15,22 19 99 0,-22-21-298 0,4 0-28 16,-2-5-60-16,-4 1 32 0,20 8-116 16,-29-12-79-16,1-6-165 0,-3-1-110 15,-1-1-158-15,-3-2-175 0,15 0-648 16</inkml:trace>
  <inkml:trace contextRef="#ctx0" brushRef="#br0" timeOffset="34056.6484">2946 7415 1527 0,'0'0'72'15,"0"0"70"-15,0 0 56 0,0 0 51 0,16 0-46 16,-16 0 71-16,0 0-194 0,17 0-18 16,-17-13-19-16,14 13-1 0,-3-11-9 15,13-2 49-15,-11 5-59 0,3 8-3 16,1-12-13-16,-1 5-9 0,13-3-19 16,-16 5 11-16,1 3-9 0,1 2 19 15,-5 0-8-15,-4 0-18 0,11 0-9 16,-13 17 30-16,2-17 18 0,-6 19-13 15,0-19-7-15,0 21 13 0,0 6 1 0,0-12 5 16,0-2-6-16,-23-1-10 16,23 0 1-16,0 11-1 0,-18-15 1 0,18 0 11 15,0-1-17-15,0-1 5 0,0-1 6 16,-11 2 7-16,11-7-19 0,0 1-3 16,0 0 7-16,0-1-1 0,0 2 18 15,23-1 12-15,-4 0-6 0,-19 4 1 16,22-2-5-16,-11 2-2 0,20 6 4 15,-23-1 0-15,2-1 9 0,1-1-14 16,-3 2 4-16,-8 4-1 0,0 12 37 16,0-13-38-16,-31 3 17 0,12-1-7 15,-5 0-30-15,-5-1 27 0,-29 7-57 0,27-13-3 16,0-2-70-16,8-4-40 16,0-2-47-16,-10 0-403 0,23 0 136 0,-3 0-47 15,11-24 32-15,-4 24 102 0</inkml:trace>
  <inkml:trace contextRef="#ctx0" brushRef="#br1" timeOffset="47726.9361">7053 4062 128 0,'81'-43'2'0,"-17"-8"2"16,-19 1 2-16,-18 7-2 0,6-43-1 15,-23 42-1-15,1 0-7 0,-5 2-33 16,-2 1 3-16</inkml:trace>
  <inkml:trace contextRef="#ctx0" brushRef="#br1" timeOffset="50690.4997">1623 5429 1666 0,'18'2'82'0,"-18"-2"61"15,13 3 338-15,-13-3-236 0,0 0-15 16,0 0-49-16,0 0-24 0,0 0-18 16,0-17 131-16,0 17-116 0,0 0 17 15,0 0-21-15,0-14 31 0,0 14 107 16,0 0-194-16,0-10-50 0,0 10-11 16,0-9-17-16,0 9 31 0,0-14 31 0,0 9-43 15,0-2-12-15,0 1-39 0,0-2 22 16,16-2-23-16,-16-12 18 0,13 12 25 15,-13-4-21-15,0 1-26 0,8-2 5 16,-2-10 16-16,9 12-4 0,-9-2 24 16,2-3-48-16,7 3-6 0,-1-5 17 15,27-18 11-15,-18 17 14 0,0-1 15 16,6-2-54-16,2 2 4 0,31-27 10 16,-29 23 58-16,2-2-45 0,2 1-21 15,0-2 10-15,1 4-24 0,34-23 65 16,-37 25-23-16,2 1 22 0,1 2 8 0,-7 2-45 15,2 2 32-15,29-16-72 0,-33 21 52 16,-1-2 18-16,6 3-12 0,1-1-40 16,41-5 14-16,-37 8 33 0,5 0 17 15,-1 1-30-15,3-1-31 0,-3 2 51 16,38-6-14-16,-38 4-13 0,-4 3 7 16,1-2 5-16,1 0-44 0,-4 1 39 15,32-5-15-15,-36 6 34 0,-2 0-26 16,-5-2 8-16,8 2-6 0,-6 3 26 15,30-3-52-15,-27 3 36 0,0 1-22 16,0 1 41-16,5 0 5 0,23 0-29 0,-30 0 4 16,2 0-34-16,-2 0 41 0,0 0-23 15,2 0-23-15,27 0 17 0,-31 0 22 16,0 0 16-16,-2 0-24 0,-3 0 16 16,3 0-35-16,23 0 5 0,-21 0 0 15,0 0 53-15,1 0-8 0,6 0-48 16,23 0 44-16,-32 0-14 0,8 0-4 15,0 0-27-15,-2 0 3 0,-2 0-1 16,35 0 39-16,-30 13-46 0,-3-13 17 0,-3 0 15 16,-1 11 16-16,2-11 16 15,23 8-64-15,-27-4 47 0,-5 1-32 0,3-2 37 16,4 2-38-16,16 3 8 0,-20-2 12 16,-2 0 31-16,4 0-34 0,-1-3-37 15,3 3-6-15,29 2 8 0,-25-3 62 16,-4-1-30-16,2 1 25 15,0 1-40-15,-2 3 18 0,24 8 15 0,-30-10-33 16,-4 0-18-16,3 3 40 0,1-5 7 16,18 9 22-16,-20-7-54 0,2-3-3 15,-1 1-3-15,3-1 52 0,0-4-13 0,18 3 31 16,-18-3-74-16,4 0 32 0,-3 2 3 16,3-1-43-16,2 5 37 15,27 0-35-15,-27-4 40 0,-4 4 9 0,0-1-59 16,2-1 57-16,18 10 16 0,-24-7 2 15,3 0-39-15,-3 0-21 0,4-3 26 16,0 0-24-16,22 0 75 0,-22-3-45 16,0-1 12-16,-6 1-53 0,7 3 25 15,-1-3-17-15,25 6 30 0,-27-5-27 16,1-2 26-16,1 5 30 0,0 0-12 16,16-1-33-16,-26-2-23 0,5 2 24 15,-1 3 67-15,0 0-31 0,-3-4-17 16,21 8 24-16,-16-6-33 0,0 1 53 15,-3 1-79-15,5-2 5 0,2 2 20 0,22 6-5 16,-20-6 20-16,-2 2-1 0,0 0 0 16,4 3-30-16,23 12 49 0,-30-12-42 15,3 4 47-15,0 2 7 0,-2 0-61 16,-1-1 68-16,13 16-23 0,-14-16 22 16,2 1-33-16,-2 0 9 0,-1-4-5 15,5 0-24-15,23 9-18 0,-26-10 75 16,1 1-29-16,-2-4 4 0,-3-1-8 15,15 10-20-15,-22-11-2 0,-1 1 18 16,0-2 0-16,1-2-18 0,-5 1-12 0,4 6 37 16,-6-8 9-16,1 1-16 0,1-2-26 15,-4 1-59-15,4 6-16 0,-4-7-15 16,-2 2 21-16,0 1-122 0,2-3-169 16,-2 1-96-16,0 6-877 0,0-8 595 15,0 1 68-15,0 0 185 0</inkml:trace>
  <inkml:trace contextRef="#ctx0" brushRef="#br1" timeOffset="52243.6733">4457 8115 2403 0,'18'0'53'15,"-3"0"66"-15,-7 10 100 0,-2-10 149 16,0 0 476-16,-6 0-424 0,0 0-153 16,0 0-69-16,-22 0-94 0,22 0-85 15,-58 0 17-15,33 0-10 0,-4 0 9 16,-2 0-35-16,-2 0-25 0,-25 0 21 15,33 0 26-15,3 0-18 0,1 0-12 0,2 0 16 16,3 0-45-16,-5 0-267 0,9 0-85 16,1 0-171-16,7-14-128 0,0 14-219 15,2-16-627-15,2 16 1064 0</inkml:trace>
  <inkml:trace contextRef="#ctx0" brushRef="#br1" timeOffset="52842.4679">5391 7717 1769 0,'6'-3'20'0,"0"-2"42"0,-1 2 69 15,-3-1 74-15,4-5 328 0,-6 9-263 16,0-3-56-16,0 3-73 0,0 0-40 15,-25 0 52-15,25 0-52 0,-29 0-20 16,8 17-28-16,1-17 24 0,-5 18-25 16,-25 3 41-16,23-21-76 0,1 19-28 15,-1-19 11-15,6 18-33 0,2-18 8 0,-12 15 7 16,17-1 13-16,6-9 25 16,4 4-2-16,2-3-18 0,-3 8-35 15,5-9 17-15,0 3 18 0,0-1 42 0,21 4-26 16,-21 0-5-16,54 7 24 0,-31-7-13 15,5 3 21-15,8 2 26 0,-3 2-48 16,37 20 20-16,-33-13-32 0,-8 5 8 16,0 4-1-16,-4-2-26 0,-4 2 19 15,7 35 16-15,-19-33-23 0,-7-6-18 16,-2-1 30-16,0-1-27 0,-27-4 43 16,-10 11 53-16,14-20-82 0,-2-6 17 15,0-3 11-15,3-5-9 0,-14-1 77 16,24-21-86-16,2 21-9 0,10-36 21 0,-9 13-21 15,9-3-26-15,27-34 8 0,-27 22 4 16,31-1 45-16,-12-4 0 0,2-2-52 16,-1 0 15-16,11-38-43 0,-16 44 68 15,-5 4 5-15,-10 5-19 0,17 7 24 16,-11-6-40-16,-6 20-5 0,0 0-38 16,0 5 3-16,0 3 17 0,0 0-6 15,-21 1 15-15,1 0-57 0,20 0 33 16,-25 18-50-16,12-18-25 0,13 0-39 15,-20 0-498-15,5 0 183 0,15 0-193 0,-10 0 2 16,10 0-5-16</inkml:trace>
  <inkml:trace contextRef="#ctx0" brushRef="#br1" timeOffset="53250.2382">6057 8117 1879 0,'0'0'90'0,"6"0"53"16,-6 0 49-16,2 0 12 0,-2 0 282 15,0 16-217-15,-25-16 4 16,25 19-52-16,-29-19-22 0,13 29-83 0,-24 8-8 15,18-19-90-15,1 3 11 0,0-4-47 16,3-2-68-16,-17 10-326 0,24-18 41 16,1-2-71-16,-5-2-128 0,7-2-110 15,0-1 49-15,-9 0-215 0</inkml:trace>
  <inkml:trace contextRef="#ctx0" brushRef="#br1" timeOffset="53438.1522">5767 8092 1315 0,'23'0'289'16,"-13"28"-19"-16,3-28 105 16,5 28-3-16,3-12-9 0,-4 3-23 0,30 23 140 15,-22-19-337-15,4-1-30 0,0-2-65 16,0 2-29-16,0-1 13 0,26 13-45 16,-30-20-53-16,-2-3-120 0,-6-3-142 15,-5-5-96-15,4 1-887 0,-9-4 581 16,-7 0 140-16</inkml:trace>
  <inkml:trace contextRef="#ctx0" brushRef="#br1" timeOffset="53837.9494">6406 7628 2138 0,'0'-6'37'0,"0"1"15"0,0-6 187 16,0 0-97-16,0 1 46 0,27-1-7 15,-27-1 4-15,37-11 66 0,-20 11-162 16,-1 2-71-16,3 2 21 0,-1 0-24 16,1 4-31-16,16 0 12 0,-16 4 6 0,-7 0-10 15,5 0-23-15,-9 0 46 0,11 18-38 16,-15-18 28-16,-2 28 0 0,-2-28 10 15,0 26 14-15,0-10 5 0,-21 16 25 16,21-15-37-16,-25 5 32 0,25-6-18 16,-25 2 2-16,25-1-13 0,-26 20 37 15,5-21-31-15,21-2-2 0,-15-2 6 16,15 0-12-16,-6 11 102 0,6-16-78 16,0-2 43-16,0 2-34 0,23 0-15 15,-23 0 0-15,41 4-24 0,-22-7-12 0,4-1-13 16,4-2 16-16,-1-1-119 0,5 0-85 15,27 0-598-15,-29 0 271 0,-2-18-224 16,-2 18-5-16,-2 0 96 0</inkml:trace>
  <inkml:trace contextRef="#ctx0" brushRef="#br2" timeOffset="59803.3399">1300 5323 1275 0,'15'3'104'0,"-15"-1"335"16,0 1-107-16,8-3-55 0,-8 0-22 15,0 0-5-15,0 1 153 0,0 1-222 0,0 0-4 16,0-2 3-16,0 0-4 15,0 0 2-15,0 0 127 0,0 0-215 0,0 0 22 16,0 0-46-16,0 0 22 0,0 0-13 16,0-15-73-16,0 15-16 0,0-12 28 15,0 12-5-15,0-14 5 0,0 3-35 16,0 4 17-16,0 0 13 0,0 0-39 16,0-4 60-16,0-1 1 0,0-11-40 15,0 8 25-15,0-3-3 0,0 0 13 16,0-1-43-16,23-17-56 0,-23 16 82 15,0-1-18-15,18 3 17 0,-18-4 40 0,15 2-75 16,1-17-18-16,-9 16-1 0,3 3 41 16,2-4-2-16,-1 2 1 0,3-1 22 15,17-20-61-15,-10 18 77 0,4 3-50 16,-1-1 39-16,5-3 12 0,33-19-30 16,-24 20-19-16,-1 1 26 0,0 0-5 15,0 0-8-15,2-3 6 0,34-17-10 16,-34 20-25-16,-4 1 37 0,0 1-49 15,0-2 12-15,32-12 56 0,-38 19 13 16,-3-2-1-16,3 2-59 0,-2 1 27 16,-4 3-29-16,20-11 28 0,-18 11 1 0,-2 1 11 15,0 3-17-15,-1-2-39 16,32-9 0-16,-29 10 40 0,4 2 5 0,-4-2-8 16,4 0-16-16,0-1 27 0,22-6 25 15,-28 8-21-15,6-1 9 0,-4 1 20 16,0-1-85-16,-1 1 49 0,30-3-14 15,-27 2 6-15,4 1-20 0,0 0 19 16,0 1-4-16,31-6 15 0,-31 5 6 16,2-1-17-16,0 3 44 0,-2 2-18 15,-4-3-67-15,33-6 7 0,-33 9 55 16,2-2 34-16,0 1-34 0,2-2-21 16,33-5-31-16,-33 5 6 0,2-3 21 0,2 1-32 15,0-3 22-15,0 1 20 16,44-10-73-16,-38 12 40 0,3 0 8 0,1 0 30 15,-1 0-1-15,1 0-15 0,38-10-43 16,-46 10 65-16,0-1 17 0,-6 2 12 16,0 1 1-16,29-6-81 0,-35 8-3 15,2 1 27-15,0 1-14 0,-1-1 50 16,8 0 0-16,23-2 10 0,-26 5-49 16,0 0 6-16,5-3 27 0,-3 1-44 15,2 2 55-15,25-4-24 0,-27 1 1 16,-2-1 2-16,4 2-39 0,-4-1 12 0,35-1-51 15,-35 2 108-15,2 2-25 16,0 0 6-16,2 0 25 0,-2 0-68 0,29 22 23 16,-31-22 2-16,-2 13-1 0,0-13 38 15,-2 17-30-15,0-17-12 0,29 16 28 16,-29-5-59-16,0-11 14 0,0 12-14 16,1-7 50-16,26 4 28 0,-27-5-22 15,-2-2-53-15,4 5 21 0,-2-2 39 16,2 0-3-16,29 9-11 0,-34-6-43 15,1 1-5-15,0 3 51 0,0 0-10 16,0 0 0-16,22 11 4 0,-24-9-10 0,2-1 4 16,2 0 0-16,1-1-12 0,22 9-18 15,-29-8 10-15,1-3 10 16,5 0 39-16,-2 0-29 0,0 3 30 0,27 8 25 16,-30-11-35-16,7 0-44 0,2-1-17 15,-6 0 21-15,33 7-27 0,-35-6 61 16,2 0-34-16,1 0 28 0,3 1-1 15,-4 0-21-15,25 11 3 0,-25-10 10 16,-1 0 0-16,1 0 10 0,0-1 8 16,0 3 8-16,29 8-24 0,-30-12-29 15,1 1 15-15,4-3 24 0,-2 2-12 16,25 6-11-16,-32-6-6 0,1-2 0 0,2 4 8 16,2-2 3-16,-5 0 4 0,30 15 18 15,-25-13-16-15,4 5 29 0,0-1-33 16,-3 0-5-16,1 3 49 0,23 16-38 15,-23-17-16-15,-2 0-12 0,-3-3 14 16,3 0-1-16,25 16 45 0,-23-19-43 16,-1 4 49-16,1-1-30 0,2 2-11 15,0 1-5-15,31 14-8 0,-29-16 11 16,0 2 18-16,0-1-8 0,2-2-29 16,-2 1 33-16,29 14 19 0,-31-16-15 15,-2-2 5-15,0 1-40 0,0 1 74 0,20 10 0 16,-24-12-14-16,0 0-26 0,2 2 8 15,-3 0 25-15,1-2-68 0,25 15-16 16,-24-14 33-16,1 1 8 0,0 1 26 16,2 0-17-16,2 1-20 0,27 15 6 15,-25-17 29-15,0 1-13 0,0 0 6 16,-4-3-25-16,30 10-29 0,-32-11 20 16,-4 0 54-16,-2-1-8 0,-3-1-53 15,3-1-4-15,10 7 16 0,-19-8 16 16,6-3 22-16,1 2-43 0,-5-1 31 15,3 2-18-15,14 11-47 0,-13-10 12 16,3 1 52-16,-3 2 10 0,5-1-19 0,14 8 13 16,-22-13-17-16,-1 1-32 0,1-3-65 15,-5 2-36-15,0-5-80 0,-4 0-510 16,-4 0 196-16,0 0-285 0,0-17-36 16,0 17 116-16</inkml:trace>
  <inkml:trace contextRef="#ctx0" brushRef="#br2" timeOffset="61076.6935">8014 8058 1774 0,'0'-9'52'0,"0"9"176"0,0 0-11 16,0 0 11-16,0 0 26 0,0 0 37 0,17 28 290 15,-17-28-308-15,0 32-23 0,12-12-69 16,-12 3-4-16,0 1-60 0,15 26-1 16,-15-26-137-16,8 0 7 0,-8-5 2 15,0 2-37-15,4-4-50 0,-4 8-439 16,0-17 144-16,0-1-40 0,0-3-86 15,0-4-180-15,0 0-596 0,0 0 870 16</inkml:trace>
  <inkml:trace contextRef="#ctx0" brushRef="#br2" timeOffset="61298.5781">8138 8209 1999 0,'0'0'167'0,"13"0"116"16,-13 0 128-16,0 0 108 0,0 0 407 15,0 0-563-15,0 0-175 16,0 0-43-16,-38 0-60 0,20 17-89 0,-38-17 33 15,23 14-45-15,-2-14 29 0,0 0-97 16,-3 0-58-16,-24 9-309 0,36-9 140 16,-3 0-58-16,8 0-53 0,0 0-50 15,7 0-128-15,3-20-721 0,11 6 795 16,0 14 241-16</inkml:trace>
  <inkml:trace contextRef="#ctx0" brushRef="#br2" timeOffset="61589.4369">8457 7778 1295 0,'6'0'40'0,"2"0"63"0,-2 0 368 16,0 0-179-16,-1 18 3 0,-1-18-43 15,2 15 0-15,-2 9 218 0,-4-10-267 16,0 3 7-16,0 0-40 0,0 3-34 15,0 1-41-15,-23 20-27 0,23-21-18 16,0 1-38-16,-20-3 30 0,20 0-42 0,-13 12 12 16,13-19-25-16,-10-2-10 15,10-2 44-15,0-2-33 0,0-1-25 0,0-1 25 16,0-3 0-16,0 0 39 0,0 0-26 16,0 0-30-16,23 0-37 0,8-16-157 15,-13 16 70-15,5 0-26 0,-2-16-52 16,3 16-38-16,34-18-390 0,-33-1 254 15,2 4-105-15,-2 1 21 0,0-5-40 16,-3 2 153-16</inkml:trace>
  <inkml:trace contextRef="#ctx0" brushRef="#br2" timeOffset="61838.2996">8787 7664 1909 0,'0'-10'74'0,"0"5"51"0,0 1 41 15,-10 0 19-15,10 3-16 0,0 1 292 16,0 0-117-16,0 24 57 0,0-24-33 15,0 34-8-15,19 21 139 0,-19-20-306 16,0 5-28-16,0 9-5 0,0 0-30 16,0 2-42-16,0 57-8 0,0-54-62 15,0-3-7-15,0-2 0 0,18-7-25 16,-18 26-85-16,0-41 7 0,17-3-35 16,-17-5-72-16,0-9-46 0,10-3-112 15,-10-1-804-15,10-6 382 0,-10 0-130 0,11-31 132 16,-3 13 134-16</inkml:trace>
  <inkml:trace contextRef="#ctx0" brushRef="#br2" timeOffset="62002.206">9457 7977 2515 0,'2'0'71'0,"-2"48"303"0,0-29-42 15,0 3 21-15,0 4-16 0,-29 1 4 16,9 31 109-16,20-28-316 0,-21 3-94 15,21-3 4-15,-25-1-48 0,15-3 0 0,-13 14-26 16,13-23-68-16,-1-6-113 0,-5-4-213 16,1-4-104-16,-1-3-112 0,-15 0-868 15,12-21 869-15,1 21 135 0,-3-31 264 16</inkml:trace>
  <inkml:trace contextRef="#ctx0" brushRef="#br2" timeOffset="62153.1206">9089 7952 1692 0,'0'-10'91'0,"23"10"288"0,-23 0-70 0,27 22 0 16,-27-22 32-16,29 35 48 16,10 17 373-16,-16-22-465 0,6 0-83 15,2 4-88-15,6-1-49 0,2 1-39 0,44 32-50 16,-38-36-132-16,5 1-192 16,-5 0-181-16,3-2-189 0,-7-4-208 0,42 18-755 15</inkml:trace>
  <inkml:trace contextRef="#ctx0" brushRef="#br0" timeOffset="83115.0971">3285 6235 2249 0,'0'0'170'16,"0"0"5"-16,0 0 55 0,0 0-6 0,0 0 1 16,0 0 220-16,0 0-256 0,0 0-21 15,0 0-48-15,0 0-87 0,0 0 0 16,0 0-48-16,0 0 21 0,0 0-19 16,0 0 36-16,0 0 7 0,18 17 156 15,-18-2-141-15,0-4 42 0,0 3-66 16,0 1-21-16,19 1 38 0,-3 11-27 15,-5-10 13-15,-1 1 25 0,7-3 5 0,1 2-6 16,3-1 8-16,22 11-20 0,-18-14-45 16,4-2 5-16,2-4-28 15,0-3-15-15,41-3 10 0,-34-1 80 0,1 0-53 16,4 0 51-16,1-18-22 0,-3 18-15 16,38-19 42-16,-40-2-42 0,-4 5-16 15,-2 4-22-15,0 0 14 0,25-11 1 16,-33 13 33-16,-2-1-27 0,1 1 53 15,-7 1-68-15,-3 0 25 0,7-10 23 16,-11 8-13-16,1 3 13 0,-1-3 23 16,-2-3-38-16,5 3 28 0,3-13-42 15,-7 13 14-15,-3 3-10 0,2-2-18 0,-6 2 18 16,15-6-163-16,-9 9 72 16,0 1 34-16,0 3 39 0,3-1-2 0,-3 2 0 15,9 0-111-15,-11 0 60 0,2 0-12 16,-6 0 21-16,0 0-51 0,2 0-27 15,0 0-240-15,-4 0 109 0,0 0-51 16,0 0-75-16,0 0-157 0,0 0-652 16,0 0 742-16</inkml:trace>
  <inkml:trace contextRef="#ctx0" brushRef="#br0" timeOffset="84935.1793">10931 7789 1871 0,'0'0'150'0,"21"14"20"16,-21-14 67-16,0 0 16 15,16 14 32-15,-16-3-28 0,13 15 213 0,-1-9-279 16,-12 0-18-16,10 2 7 0,-10 2-27 16,9 3-66-16,-9 20-4 0,0-23-107 15,0 0 61-15,0-1-49 0,0-4 13 16,0 5-152-16,0-12-8 0,0-4-118 16,0-1-96-16,-17-3-89 0,17-1-147 15,0 0-729-15,0-19 767 0,-12 19 205 0</inkml:trace>
  <inkml:trace contextRef="#ctx0" brushRef="#br0" timeOffset="85090.0924">11047 7953 1394 0,'0'-4'118'16,"12"-3"92"-16,-12 5 91 0,8-2 81 15,-8 4-3-15,0-1 277 0,0 1-387 16,0 0-66-16,0 0-75 0,0 0-70 16,-20 0-47-16,-7 0-21 0,10 0 30 15,-1 0-9-15,-7 0-60 0,-2 17-116 16,-27-17-338-16,32 13 197 0,-5-13 19 15,2 0 7-15,2 0-28 0,7 0-90 16,-3 0-531-16,15-23 494 0,2 23 164 0</inkml:trace>
  <inkml:trace contextRef="#ctx0" brushRef="#br0" timeOffset="85436.9162">11504 7698 2376 0,'0'0'23'0,"0"-8"106"16,0 8-35-16,0 0 54 0,0 0 64 15,0 0 70-15,0 19 402 0,0 12-374 16,0-6-57-16,0 2-31 0,0 6-80 15,0 5-19-15,-19 41 37 0,19-35-101 16,-15-2-43-16,15-3-41 0,-12-2 28 16,12-3-7-16,-12 17-23 0,1-31 20 0,11-4-51 15,-6-6-42-15,6-2-112 16,-2-2-637-16,2-6 247 0,0 0-65 16,0 0-85-16,0-31 49 0,0 31 107 0</inkml:trace>
  <inkml:trace contextRef="#ctx0" brushRef="#br0" timeOffset="85804.6919">11716 7861 1824 0,'3'0'111'16,"-1"0"92"-16,-2 21 72 0,0-21 18 16,0 0 24-16,0 19 198 0,0-3-273 0,-19-6-63 15,19-1-14-15,0 4-52 16,-19 9-31-16,5-12-95 0,14 3 28 0,-17 1-29 15,9-5 20-15,0 0-2 16,4 5-18-16,0-7 29 0,1 2-5 0,-1-6-35 16,4 1-63-16,0 2-89 0,0-5 104 15,0 0 20-15,0-1 32 0,0 0-11 16,0 0 46-16,21 0-19 0,-21-15 5 16,29 15-8-16,-12 0 6 0,-1 0 18 15,19-14-32-15,-16 14 27 0,-1 0 1 16,3 0 32-16,-2 0-9 0,-1 0-1 15,19 30 84-15,-20-30-28 0,-5 32-14 16,5-11 7-16,-7 3-9 0,1 1-3 16,-5 21 37-16,-6-23-63 0,0-1-22 0,0 0 22 15,-33-3-32-15,0 11 24 16,14-19-33-16,-2 0 14 0,3-6-91 0,-3-3-90 16,-2 0-125-16,-12-2-640 0,15-19 384 15,3 19-148-15,3-32-3 0,-1 11 40 16</inkml:trace>
  <inkml:trace contextRef="#ctx0" brushRef="#br0" timeOffset="86046.5953">12148 7720 2208 0,'17'0'55'0,"-5"18"62"15,-5-18 86-15,-3 14 472 16,-4-14-281-16,0 0-27 0,-40 17-55 0,16-5-125 15,-9-1-53-15,-48 9-51 0,31-10-85 16,-1 0 1-16,-1 0-52 0,4-1-64 16,5-6-32-16,-29-1-578 0,41-2 227 15,10 0-210-15,4 0-71 0,7 0 35 16</inkml:trace>
  <inkml:trace contextRef="#ctx0" brushRef="#br0" timeOffset="86484.3497">12444 8032 2041 0,'6'0'85'16,"0"15"292"-16,-6 7-74 0,0-22-11 0,0 26-1 16,0-4 6-16,-24 0-27 15,5 25 149-15,19-20-282 0,-19-4-61 0,19 2-77 16,-20-1 20-16,20-3-46 0,-19 13-81 15,7-20-65-15,4-5-105 0,1-1-170 16,1-5-140-16,-8-3-971 0,7 0 888 16,-5-24 191-16</inkml:trace>
  <inkml:trace contextRef="#ctx0" brushRef="#br0" timeOffset="86655.2535">12208 8022 2202 0,'0'0'147'0,"23"25"90"15,-23-25 104-15,19 27-7 0,12 5 199 16,-17-11-307-16,5-2-40 0,4 4-32 16,1-2-14-16,3 0-83 0,25 14-4 15,-25-16-113-15,0-2-69 0,-3-3-104 16,-3-2-143-16,-6 1-52 0,9 3-697 16,-17-13 440-16,-3-3 24 0,-2 0 166 15</inkml:trace>
  <inkml:trace contextRef="#ctx0" brushRef="#br0" timeOffset="87169.9867">12785 7520 2227 0,'25'0'56'0,"-25"0"56"15,27 0 77-15,-27 0 75 0,43 0 216 16,-24 0-300-16,-1-16-53 0,1 16-24 15,2 0-6-15,-3-13-26 0,20 1 40 16,-22 12-86-16,-1-8 0 0,-3 8-38 16,-6-6 4-16,0 6-4 0,-2 0-3 15,-4-4-9-15,0 4 13 0,0 0 0 0,0 0-9 16,0 0 45-16,0 22 13 16,-20-22-19-16,20 21-15 0,-19-21 37 0,19 29-32 15,-33 3 32-15,19-15-41 0,-1-1 7 16,3 1 2-16,-1-2 11 0,7-1-23 15,0 9-4-15,0-13 7 0,4-1-5 16,2 1 14-16,0-4 4 0,0 4 28 16,0-6-17-16,0 1-31 0,20-1 25 15,-20-3 12-15,21 2-52 0,12-1-312 16,-14-2 7-16,3 0-86 0,-1 0-42 16,0 0-137-16,-1 0-26 0,22 0-466 0</inkml:trace>
  <inkml:trace contextRef="#ctx0" brushRef="#br1" timeOffset="94156.2535">3349 6285 1800 0,'0'-1'91'15,"16"0"74"-15,-16 0 70 0,0-2 319 16,0 3-316-16,0 0-31 0,0 0-18 16,0 0-27-16,0 0 62 0,0 0-156 15,0 0-25-15,0 0 22 0,0 0-36 16,0 0 30-16,0 0 76 0,0 0-50 0,0 0-23 16,0 20 53-16,0-20-47 0,0 0 24 15,-18 21 29-15,3-5-59 0,15-16-45 16,0 14 14-16,0-14 16 0,0 21-60 15,0-10 4-15,0-2 4 0,0 4 41 16,0 0 17-16,0 1-38 0,0 16-30 16,0-15-28-16,25 2 72 0,-25-1 4 15,25-2-47-15,0 17 19 0,-9-17 4 16,-1 1-32-16,3-3 37 0,1-1 0 16,4 0-23-16,20 6 46 0,-20-10-20 15,-3 1-30-15,3-3 4 0,2 2 13 0,0-1-30 16,24 4 57-16,-24-4-40 0,4-3 23 15,0 1-6-15,2-3-30 0,23 8 29 16,-23-5-38-16,-2 1 27 0,2 1-4 16,0-1 21-16,29 7 45 0,-27-9-54 15,-2 1-4-15,0 1-21 0,0-1 21 16,0-3-17-16,31 4 24 0,-33-5 14 16,2 3-21-16,2-2-39 0,2 0 44 15,0 0-14-15,33 0 26 0,-35-1 1 16,5 0-35-16,-3 0 17 0,-2 0 0 15,39 0 11-15,-39 0-11 0,0 0 22 16,7 0-36-16,-7 0-29 0,4 0 27 0,31 0-20 16,-33-19 18-16,0 19 10 0,-2 0 16 15,1-19-3-15,38 5 4 0,-37 14 0 16,2-13 0-16,2 6-36 0,1 1 27 16,-1-1-40-16,35-4 43 0,-36 6-56 15,-5 1 84-15,-6 1-17 0,-1 3-14 16,24-3 12-16,-29 3 2 0,-1-1-19 15,1-1 13-15,-2 0-42 0,1-2-14 16,26-3 34-16,-21 2 14 0,4-1 8 16,-3 1 15-16,8-2-23 0,3-1 34 15,39-7 5-15,-36 10-34 0,-1-3-9 0,2 0-10 16,-2 0-27-16,30-5 32 0,-40 7-8 16,4 0 43-16,0-3-44 15,-2 2-17-15,-2-1 61 0,35-7-9 0,-33 5-9 16,0 0-18-16,2 1-9 0,4-1 23 15,-2-1 13-15,35-9-32 0,-34 10-28 16,1 2 48-16,0 0-11 0,-4-3 2 16,27 2 55-16,-33 4-41 0,2 2 36 15,-6-2-61-15,-3 0-24 0,-1 2 54 16,16-1-39-16,-21 0 53 0,-3 2-27 0,-1 0 18 16,0-2 15-16,-1 2-1 15,5-9 36-15,-8 7-60 0,-1-1 11 0,1-2-52 16,2 1 71-16,-2-4-31 0,0 5 25 15,-1 1-56-15,1-2 30 0,-2 1-48 16,0 1 13-16,2 1-67 0,-2-2 53 16,1 3-54-16,-5 0 32 0,2 2-43 15,2 0-133-15,-2 0 60 0,0 0-94 16,-2 0-67-16,0 0-101 0,0 0-110 16,0 0-898-16,0 0 840 0,-23 0 180 15</inkml:trace>
  <inkml:trace contextRef="#ctx0" brushRef="#br1" timeOffset="95667.4353">13835 8124 2485 0,'9'3'126'0,"-9"1"65"15,0-4 122-15,0 0 13 0,-32 0 8 16,32 0-64-16,-64 0 66 0,38 0-199 0,-3 0-43 16,0 0-61-16,0 0-7 15,-23 0-77-15,27 0 94 0,7 0-56 16,1 0-11-16,5 0-92 0,3 0-185 0,1-21-626 16,6 21 329-16,0 0-120 0,2-20 7 15,0 20 80-15,0-25 198 0</inkml:trace>
  <inkml:trace contextRef="#ctx0" brushRef="#br1" timeOffset="95939.3215">14098 7769 2188 0,'4'0'26'15,"2"0"108"-15,-2 0 22 0,-2 0 72 0,0 0 72 16,-2 25 41-16,0-25 27 0,2 57 279 15,-2-31-380-15,0 9-41 0,0 5-40 16,0 2-93-16,-20 3 4 0,20 43-66 16,-23-39-10-16,23-5-25 0,-19-4 9 15,19-1 15-15,-12 22-132 0,4-38 8 16,8-3-124-16,-6-4-81 0,6-6-193 16,0-3-140-16,0-4-1030 0,0-3 911 15,0 0 167-15</inkml:trace>
  <inkml:trace contextRef="#ctx0" brushRef="#br1" timeOffset="96351.6921">14385 7985 2697 0,'8'0'94'0,"1"0"13"16,-5 0 45-16,6 0 30 0,-2-27 9 15,3 27-24-15,24-16 13 0,-21-2-168 16,7 18-31-16,-2-17-2 0,-1 17 24 0,15-11-2 16,-18 11-3-16,-1 0-28 15,1 0 6-15,-7 0 34 0,0 21-23 0,7 4 21 16,-11-10-5-16,0-1-15 31,-4 7 7-31,0-4 14 0,0 6-24 0,-25 19 32 0,-2-22-16 0,11 2 10 0,-5 1 19 16,7-2-47-16,-26 20 34 0,26-22-42 15,-3 1 29-15,3-2-19 0,1-1 32 16,3 0-22-16,-4 13 29 0,5-17-31 16,3 2 20-16,6-6-43 0,0 3 24 15,0-2 7-15,0 8 14 0,0-10-24 0,27-1-10 16,-27-2 31-16,25 3 19 16,6 4 27-16,-10-9-52 0,-3 0-20 15,9-3 8-15,-2 0-31 0,0 0-37 0,22 0-205 16,-22 0 32-16,-4 0-54 0,-1-19-71 15,-7 19-156-15,-1 0-37 0,13-20-457 16</inkml:trace>
  <inkml:trace contextRef="#ctx0" brushRef="#br1" timeOffset="96593.5562">15231 8157 1982 0,'0'17'108'0,"0"-17"86"0,0 12 69 15,-21-12 43-15,21 17-25 0,-37 9 106 16,20-9-299-16,-4 0-31 0,3 3-23 16,-3-1-26-16,-18 21-26 0,22-23-9 15,-1 1-8-15,3-2-65 0,3-1-105 16,-1-1-92-16,-3 4-621 0,8-12 328 15,4-3-21-15,-7-3 146 0</inkml:trace>
  <inkml:trace contextRef="#ctx0" brushRef="#br1" timeOffset="96790.446">14873 8192 2038 0,'0'23'61'0,"23"-23"39"15,-9 24 72-15,-1-24 55 0,18 33 207 16,-15-18-255-16,5-2-54 0,-3 3-38 16,7 0-50-16,25 15-50 0,-23-15-78 15,2 3-73-15,-3-5-101 0,1 3-148 0,0-3-209 16,12 11-652-16,-22-17 847 0</inkml:trace>
  <inkml:trace contextRef="#ctx0" brushRef="#br2" timeOffset="102777.0626">3188 6438 513 0,'16'-13'48'16,"-8"8"-16"-16,-8-2 49 0,4 0 10 0,-4 0 30 15,0 1 50-15,0-5 148 16,0 6-176-16,0-1-11 0,0 3-3 0,-16 0-9 16,16-1-6-16,0-3 61 0,0 7-97 15,0 0-1-15,0-1 1 0,0 1-13 16,0 0 10-16,0 0-64 0,0 0-16 16,0 0-10-16,0 0 4 0,0 0 5 15,0 0 20-15,0 0 27 0,0 0-19 16,0 18 24-16,0-18 10 0,0 17 14 15,0 1-56-15,0-6 8 0,0 1 3 16,23 1-19-16,-23 0 17 0,14 17 13 0,5-12 7 16,-19 0-11-16,20-2-10 0,-20 4 6 15,13-2-7-15,3 20 9 0,-9-22-20 16,3 0-6-16,-4 0 0 0,4-1 24 16,13 11-16-16,-8-16-3 15,-1-1 10-15,1 2 1 0,1 0-13 0,7-4 16 16,18 10-5-16,-14-11-11 0,-4 3-11 15,6-1 7-15,0-6 0 0,-5 7 4 16,30 3 4-16,-27-6-23 0,-2 1 22 16,0-2-10-16,-3 0 11 0,24 5-10 15,-27-4 11-15,1 0-18 0,1-1 29 0,-5 1-37 16,5-3 15-16,12 6-13 16,-18-5 27-16,-1-1 2 0,3-2-11 0,-5 2-2 15,2-1 2-15,13 2-39 0,-14-4 47 16,3 4-14-16,3-3-1 0,-3 3 27 15,26 4-21-15,-22 0 14 0,3-5-36 16,4 1 7-16,0 1-6 0,4 1-3 16,33 1 53-16,-31-2-20 0,4-3-5 15,3 2-13-15,-3 1 13 0,2-2-20 16,29 7-17-16,-35-7 8 0,2-1 6 16,-4 3 23-16,-2-1 10 0,27 3 25 15,-27-5-31-15,6-3-15 0,-4 6-21 0,2-2 11 16,3-1 2-16,40-2 5 0,-37 1 7 15,5-1 18-15,-7 0-37 0,6 2 19 16,40-3-33-16,-44 0 33 0,5 0-5 16,-7 0 6-16,0 0 3 0,-2 0-6 15,29-21 9-15,-31 21-21 0,0 0 27 16,-4 0-1-16,0-9-1 0,2 9 10 16,36-10-14-16,-32 10-11 0,-2-7-22 15,2 7 17-15,8-7-11 0,38-1 3 16,-42 5 6-16,5-1 14 0,-3 1 14 15,0 0-15-15,-1-1 3 0,30-4 0 0,-39 5 12 16,0-3-16-16,-4-1 1 16,2-1-11-16,-5 0 28 0,30-8 35 0,-27 6-24 15,4-1-31-15,-2 1 12 0,2 1 1 16,35-9 8-16,-33 12-38 0,2-1 2 16,5-1 10-16,-7 3-1 0,8 0 0 15,34-6 15-15,-40 8-15 0,0-3 23 16,-4 4-10-16,2-1-29 0,-2-2 27 15,18-1 18-15,-24 1 21 0,0 1-11 16,-2 1-7-16,4-4-17 0,24-8-3 16,-24 8 10-16,4-3 7 0,2 0-3 0,-2 2-16 15,7-2-13-15,32-11-2 0,-37 12 11 16,0-1 2-16,0 0-14 0,-2 1 30 16,29-11-11-16,-37 13-21 0,4-1-5 15,2 0 41-15,0 0-34 0,-3 0 32 16,28-6 26-16,-25 6-9 0,2 1-6 15,2-5-13-15,-2 4-8 0,4-1 12 16,34-11-23-16,-32 11 4 0,-4-1-19 16,0 2 26-16,4-1 16 0,-4 2 1 15,21-9-14-15,-25 7-2 0,-2 1 12 16,-2 0-12-16,-3-1 21 0,22-10 44 16,-24 5-4-16,9 4-9 0,-6-4-18 0,4 3-51 15,2-3 52-15,27-12-13 16,-25 11-12-16,-4 4-48 0,1 0 39 0,-1-2-20 15,19-4 37-15,-28 9-24 0,1 1 4 16,-7 4-9-16,1 0-4 0,-5 1 10 16,0 0-77-16,-6 0-108 0,-2 2-134 15,0 0-123-15,0 0-147 0,0 0-201 16,0 0-674-16</inkml:trace>
  <inkml:trace contextRef="#ctx0" brushRef="#br2" timeOffset="103779.5383">15873 7909 1337 0,'7'0'52'16,"-5"0"60"-16,4 0 44 0,-6 0 71 15,6 0 211-15,-2 0-213 0,-4 0-17 16,4 16 18-16,-2-16 21 0,-2 42 256 15,0-25-266-15,0 3-36 0,0 1-32 16,0 5-4-16,0 0-83 0,0 21 10 16,0-26-91-16,0 1 21 0,0-3-42 15,0-1-48-15,0-2-112 0,0 6-504 0,0-18 270 16,0 3-26-16,0-6-120 0,0-1-94 16,0 0-521-16,0 0 852 0</inkml:trace>
  <inkml:trace contextRef="#ctx0" brushRef="#br2" timeOffset="103938.4497">16074 8090 1698 0,'0'0'63'16,"0"0"78"-16,0-4 46 0,0 4 222 15,0 0-274-15,0 0-33 0,-27 0-33 16,27 0-11-16,-27 0-33 0,-12 22-16 16,16-22-11-16,-2 0-24 0,5 11-67 15,-5-11-60-15,4 0-82 0,-12 0-453 0,21 0 265 16,1 0 32-16,7 0 22 0,4-18 95 15</inkml:trace>
  <inkml:trace contextRef="#ctx0" brushRef="#br2" timeOffset="104423.2052">16541 7854 1571 0,'17'-11'227'15,"-11"8"-7"-15,-2-1 64 0,-4-1-40 0,4 3 4 16,-4 0-53-16,0 2 113 0,0 0-202 16,0 0-15-16,0 0-24 15,0 0 28-15,0 0 145 0,-27 20-90 0,27-20-7 16,-27 22 5-16,11-6-25 0,-3 5 11 16,-16 24 74-16,14-19-120 0,9 4 3 15,-5-2-31-15,7 3-12 0,6-1-11 16,-4 28 2-16,8-31-47 0,0-1 8 15,0-2-15-15,0-2 4 0,31 11 12 16,0-18 45-16,-11-2-26 0,5-3 14 16,2-3-18-16,39 1-59 0,-33-7 30 0,7-1-27 15,-1 0 0-15,2 0-7 16,-8 0-28-16,33-26-43 0,-39-2 33 0,-4 12 33 16,-4-1-12-16,-7-3 7 0,-2 0-7 15,3-24-75-15,-13 25 61 0,0 2 29 16,0 1 16-16,-23 2 0 0,-8-4 5 15,31 15 16-15,-33 3 9 0,12 0-25 16,3 0 61-16,-5 24-5 0,-16 8 32 16,20-16-56-16,0 5-4 0,3-1 20 15,6 3-33-15,1 1 24 0,3 16 40 16,6-18-22-16,0-1-92 0,0-2-92 16,27 1-142-16,-2 14-604 0,-25-20 309 0,27-1-81 15,-13 1 14-15,3-3 105 0</inkml:trace>
  <inkml:trace contextRef="#ctx0" brushRef="#br2" timeOffset="106058.7522">17866 5596 804 0,'4'-7'84'0,"-4"0"96"0,0 5 71 15,0-2 33-15,0 2-68 0,0 2-21 16,0 0-177-16,0 0-15 0,0 0 1 15,0 0 16-15,19 21 70 0,-19-21-42 16,0 20 11-16,0-4-4 0,12 3-9 0,-12 2-4 16,11 33 41-16,-11-21-30 0,0 2 6 15,0 6-20-15,0 3 16 0,0 53 10 16,0-43-29-16,0 10-1 0,0 4 20 16,0 9 14-16,0 2-10 0,0 97 25 15,0-83-66-15,0 11 26 0,0 1 16 16,0 9-9-16,0 3 32 0,0 125 77 15,0-106-44-15,0 5-22 0,0 4-34 0,0 7 43 16,0 159-46-16,0-147-17 16,0 12-22-16,0-2 1 0,-19 11 13 15,19 5-16-15,-12 193-55 0,12-184 14 0,-11 6 24 16,11 4 27-16,-16 8 40 0,1 217-9 16,3-218-33-16,2 14-16 0,-5 6 56 15,3 0 14-15,-7 4 23 0,-20 229-5 16,20-226-101-16,-4 4 6 0,1-3-37 15,-1-3 48-15,6 3 24 0,-9 235-24 16,11-234 10-16,7 1-47 0,4-6 38 16,4-1-2-16,0 231-19 0,0-250 0 15,22 11-50-15,-22-3-20 0,23-12-1 0,-23-6-61 16,44 185-233-16,-44-208 99 16,26-11-31-16,-26-8-44 0,19-17-109 0,-11 69-82 15,-2-41-386-15,-6-62 517 0,0-14 176 16</inkml:trace>
  <inkml:trace contextRef="#ctx0" brushRef="#br3" timeOffset="118185.8329">1745 10332 2301 0,'4'0'39'0,"0"18"32"0,0-18 66 15,0 0 58-15,7 29 335 0,-5-15-245 16,-2 3 25-16,-2 5-11 0,2 6-37 15,-4 2-21-15,0 47-9 0,0-36-139 16,-25 4-88-16,25 3 24 0,-18-1 0 16,18-2-67-16,-23 37 14 0,6-42 29 15,17-6-7-15,-10-3-10 0,10-3-61 16,0 13-413-16,0-26 109 0,0-5-93 0,0-6-75 16,0-4-179-16,0 0-62 0,25-38-442 15</inkml:trace>
  <inkml:trace contextRef="#ctx0" brushRef="#br3" timeOffset="118608.6546">2257 10425 2268 0,'0'-3'6'15,"0"1"12"-15,0 2 22 0,2-2 18 16,0-1 42-16,-2 3-77 0,0 0-7 0,0-2 10 15,0 2 25-15,0 0 56 0,0 0 173 16,0 24-112-16,0-24-6 0,0 25 14 16,-18-9 1-16,-5 22 124 0,9-16-170 15,-5 1-3-15,0 3-3 0,3 2-37 16,-3 3-7-16,-12 36 31 0,17-32-73 16,6 0-24-16,3 2-22 0,5 0 33 15,0 31 3-15,0-38-8 0,31-1-23 16,-12-3 26-16,4-5 35 0,4-1-21 15,39 4-23-15,-27-18-52 0,9-6 29 16,-1 0 23-16,9 0 29 0,0-28 13 0,64-14-30 16,-65 18-9-16,1-5-31 0,-10 1 44 15,-1-5-44-15,15-38 34 0,-41 37-46 16,-5-4 50-16,-10-1-41 0,-4 2 27 16,0 1 31-16,-51-30-55 0,22 40-24 15,-6 2-6-15,-7 6 5 0,1 6 33 16,-7 4-3-16,-36 0 8 0,40 8-58 15,5 0-23-15,4 0-98 0,4 0-152 16,-11 21-625-16,30-21 395 0,2 16-28 0,4-16 11 16,6 0 4-16,0 11 94 15</inkml:trace>
  <inkml:trace contextRef="#ctx0" brushRef="#br3" timeOffset="119035.4363">3291 10731 1816 0,'2'-3'14'0,"4"3"77"0,-4 0 17 0,0 0 53 15,-2 0 57-15,0 0 44 0,0 20 248 16,0 5-294-16,0-7-45 0,-16 1-21 16,16 5-41-16,-25 2-46 0,-2 28-22 15,8-26-15-15,3-5-78 0,-3 3-62 16,1-5-59-16,-13 10-390 0,12-19 245 16,3-2-129-16,3-10-96 0,-1 0-31 15,-3 0 25-15</inkml:trace>
  <inkml:trace contextRef="#ctx0" brushRef="#br3" timeOffset="119264.3195">2948 10741 1818 0,'0'0'86'0,"18"0"229"16,1 0-94-16,-7 26-55 0,1-26 0 16,3 29-22-16,1-11-21 0,20 24 104 15,-18-16-113-15,1 2-1 0,1 1-24 16,2-1-14-16,-3 1-47 0,22 22-22 15,-20-29-81-15,-1 1-30 0,0-5-39 16,2-5-101-16,12 6-316 0,-21-15 149 16,5-2-132-16,-3-2 16 0,3 0 16 15,-3-24 161-15</inkml:trace>
  <inkml:trace contextRef="#ctx0" brushRef="#br3" timeOffset="119820.0395">3731 10354 1929 0,'0'-7'46'16,"0"0"59"-16,0 2 54 0,23-13 219 16,-7 11-236-16,-16-3-14 0,19-1-32 15,-9 2 13-15,5-2-5 0,16-7 55 16,-13 7-110-16,-1 3-12 0,2 0-2 16,-3 0-13-16,1 0 7 0,5 1 24 15,-11 3-48-15,-1 3 5 0,-6 1 2 16,2 0-30-16,3 0 28 0,-7 0-21 0,4 0 18 15,-6 0 25-15,0 20-31 0,0-20 22 16,0 16-11-16,0 1-7 16,0-8-12-16,0 2 21 0,-19-2-22 0,19-1 16 15,0 9 9-15,-14-12 5 0,14 2-27 16,0-3-21-16,-8 2 26 0,8 1-25 16,-7-4 31-16,7 1 1 0,0 0 1 15,-2 2 4-15,2-1-3 0,0-1-47 16,0 1 48-16,0 0-1 0,21-2 49 15,-21 0 20-15,17 1-14 0,1 6 87 16,-18-1-106-16,17 2 12 0,-17 0-39 16,14 2-5-16,-1 13-5 0,-13-10 12 0,0-3-17 15,0 0 42-15,0-2 7 0,0 2-8 16,-19 7-13-16,-18-9-41 0,12 1-15 16,0-1 17-16,-2-3-14 0,0 0-53 15,-16 6-218-15,24-11 25 0,5 0-77 16,8-2-97-16,-3-1-223 0,5 0-715 15,4-26 870-15</inkml:trace>
  <inkml:trace contextRef="#ctx0" brushRef="#br3" timeOffset="121074.3841">6110 8589 1485 0,'29'17'38'16,"27"-5"134"-16,-33-12-20 0,-4 0 1 0,-3 8-2 16,-1-8-9-16,-5 0-6 0,-6 11 150 15,-4-5-123-15,-25 4-6 0,0-1-36 16,-12 1 8-16,-12 1-38 0,-80 16 72 16,51-16-53-16,-5 1-11 0,-4-2 3 15,-4-2-5-15,-76 11-15 0,86-12-54 16,3 1-9-16,5-3-39 0,7-1 51 15,4 1-39-15,-35-3 2 0,58 1-28 16,12-3 38-16,6 2-42 0,7-2 35 16,8 0 17-16,6 0-38 0,0 0 32 0,35 0-29 15,-13 0 56-15,14 0-52 0,50 0 33 16,-34 0-36-16,8 0 47 0,4 0-26 16,2 0-24-16,3 0 36 0,67 18-13 15,-74-18 3-15,6 0-15 0,-8 0 27 16,-2 10-33-16,-6-10 18 0,35 0 36 15,-52 0-39-15,-6 0 17 0,-11 0-11 16,-1 0-13-16,-1 0 69 0,-14 0-74 16,-2 0 40-16,0 0-39 0,-31 0 14 15,7 0 24-15,-53 0-52 0,25 20 14 0,-8-20 6 16,-6 0-13-16,0 18 33 0,-2-18-21 16,-69 14-96-16,71-14-42 0,-6 9-76 15,8-9-19-15,2 0-26 0,-48 8-182 16,69-4 131-16,4-4-178 0,10 0-83 31,14 0 8-31,11 0 153 0</inkml:trace>
  <inkml:trace contextRef="#ctx0" brushRef="#br3" timeOffset="122323.71">12738 8742 2054 0,'33'0'6'0,"33"0"54"0,-33 0 25 15,0 0 46-15,-8 0 3 0,0 0 24 16,-11 0-1-16,7 0 94 0,-21 0-155 16,0 0-30-16,-42-15 15 0,11 15 41 15,-72 0 104-15,35 0-130 0,-11-9-28 16,-6 9 24-16,-5-8 7 0,-3 8-12 15,-89-10-35-15,93 10-49 0,10-3 10 16,3 3-5-16,5-2 14 0,9 2-13 16,-39 0 0-16,58 0-38 0,8 0 54 0,6 0-51 15,8 0 30-15,-4 0 35 0,17 0-23 16,8 0 41-16,0 0-46 0,0 0 31 16,31 0 5-16,25 0-40 0,-21 0-15 15,10 0 12-15,11 0 47 0,6 0-67 16,8 0 34-16,73 21-31 0,-73 1 24 15,5-22-7-15,-13 20-3 0,-4-20-1 16,33 34 2-16,-65-24 0 0,-3-2 12 16,-8-8 34-16,-9 10-45 0,-6-10 38 15,-27 5-58-15,2-5 7 0,-6 0-21 16,-10 0 10-16,-9 0 25 0,-6 0 8 0,-63-22 26 16,59 22-56-16,2 0-7 0,6-14-23 15,7 14 31-15,-17 0 34 0,41-11-52 16,2 11-18-16,13 0-22 0,2 0-14 15,2 0 80 1,2 24 20-16,0-24-14 0,27 17-27 0,-7-17 21 0,1 20-12 16,51 5 27-16,-34-13-18 0,7 1 13 15,5 1 31-15,1 1-24 0,1 1 23 16,43 12-21-16,-51-13 12 0,-5 1-32 0,-6-3-60 16,-6-1-86-16,-11 1-86 15,-3 7-454-15,-13-11 315 0,-23 1-75 0,-6-2-59 16,-8 0-9-16,-58 1-347 0</inkml:trace>
  <inkml:trace contextRef="#ctx0" brushRef="#br3" timeOffset="126693.3472">4746 10733 1706 0,'0'0'43'0,"0"0"33"16,0 0 69-16,17 0 273 0,-17 19-186 15,14-19-19-15,-14 17-4 0,0-17-16 0,17 24-10 16,-5 9 128-16,-12-10-193 0,6-1-12 15,-6 1-44-15,2 0-16 16,-2 24-36-16,0-25 3 0,0-3-17 0,0 0-56 16,0-3-32-16,0-3-80 0,0 7-273 15,0-15 208-15,0-2-46 0,0-3-64 16,0 0-88-16,0 0-36 0,0-28-294 16,0 28 559-16,0-32 87 0,0 15 67 15,19-1 11-15,4-18 52 0,-11 21 31 16,7-1 36-16,-7 4 45 0,5 1 61 15,-3 2 67-15,3 1 379 0,-17 8-325 16,10-5-22-16,-10 5-34 0,0 0-32 0,0 0-13 16,-25 0 89-16,-10 0-171 15,12 18-26-15,-8-18-10 0,-2 0-52 0,-37 15-5 16,39-15-30-16,-6 12 15 0,8-12-31 16,0 0-47-16,8 0-84 0,-10 0-387 15,19 0 43-15,6 0-144 0,6-25-37 16,0 25 99-16</inkml:trace>
  <inkml:trace contextRef="#ctx0" brushRef="#br3" timeOffset="127159.1402">5331 10589 1743 0,'-8'0'52'16,"8"0"53"-16,0-16 63 0,0 16 269 15,0 0-243-15,0-15-50 0,0 15-51 16,0 0-16-16,0-7 5 0,0 7-50 16,0 0 11-16,16-3 14 0,-16 1-11 15,23-1 8-15,6-5 23 0,-10 3-50 16,1-2-10-16,3-1 4 0,2-2-6 0,2-1 10 15,22-12-8-15,-22 10-9 0,-4-2-7 16,2 2-3-16,-5 1 11 0,16-12-9 16,-22 18 12-16,-2-3-16 0,-1 1-13 15,1 5 23-15,1 1-13 0,1 1-6 16,-2 1-2 0,-3 0-7-16,1 25 40 0,0-25 11 0,11 62 79 0,-11-32-37 0,1 6 8 15,-1 3 21-15,2 3-18 16,-1 1-15-16,9 45 22 0,-13-42-40 15,-3-2 2-15,0 0-10 0,0-7-55 0,-4-2-3 16,2 27-52-16,-2-37 22 16,0-5-57-16,0-8-104 0,0-3-126 0,0-5-629 15,-23-4 329-15,23 0 34 0,0-35 45 16,0 16 139-16</inkml:trace>
  <inkml:trace contextRef="#ctx0" brushRef="#br3" timeOffset="127311.9675">6038 10737 1416 0,'15'0'91'0,"-3"0"87"16,-6 0 94-16,-6 0 103 31,0 19-3-31,-27-2 374 0,27-17-430 0,-43 21-51 0,14-21-88 0,-6 23-12 0,-7-11-60 16,-42 5-23-16,44-10-95 16,-1-2-3-16,4-5 14 0,4 6-24 0,-19-6-271 15,33 0 21-15,1 0-143 0,3-17-39 16,7 17-185-16,4 0-84 0,4-23-520 15</inkml:trace>
  <inkml:trace contextRef="#ctx0" brushRef="#br3" timeOffset="127618.7942">6516 10758 1567 0,'0'0'52'0,"0"0"241"16,0 0-36-16,-13 0 23 0,13 0-6 16,-14 17 11-16,3-17-16 0,-16 40 197 15,11-21-284-15,-3 3-51 0,3-2-10 16,-1 5-38-16,-14 23 23 0,19-28-131 0,-3 2 11 15,5-2-46-15,-2-2-92 16,3-1-34-16,-1-2-532 0,4-11 298 0,0-1-149 16,-1-3-33-16,1 0-59 0,-2 0 147 15</inkml:trace>
  <inkml:trace contextRef="#ctx0" brushRef="#br3" timeOffset="127798.6935">6216 10793 1544 0,'0'0'69'15,"0"0"76"-15,18 21 291 16,-3-21-226-16,-7 20-44 0,0-5-20 16,3-2 5-16,14 21 126 0,-13-15-159 0,5-1-27 15,-1 2-57-15,1 1 4 16,5-2-22-16,22 17-73 0,-22-22-77 0,-1 1-68 16,-2-4-76-16,1-4-115 0,-5-3-138 15,14-4-616-15,-19 0 732 0</inkml:trace>
  <inkml:trace contextRef="#ctx0" brushRef="#br3" timeOffset="128245.4411">6708 10474 2041 0,'-15'-7'54'16,"15"1"35"-16,0-2 30 0,0 2 37 15,21-11 127-15,-21 9-121 0,21-1-16 16,-5 1 18-16,1-3-39 0,22-4 47 16,-20 7-152-16,1 5 6 0,3-2 0 0,-2 3-35 15,-1 1 26-15,16 1-23 0,-22 0 20 16,0 0-31-16,-5 20 16 0,-3-20 3 15,6 21 5-15,-10 6 2 16,3-9-25-16,-5-1 23 0,0 4 13 0,0 0-32 16,0 22 17-16,0-22-2 0,0-1 7 15,-21 1 10-15,21-3-24 0,0 11 9 16,0-17-24-16,-13-1 33 0,13-2-35 16,0-4 29-16,0 0-5 0,0-1 6 15,0 0-2-15,0-4 8 0,0 0-18 0,27 0-21 16,-27 0-33-16,50 0-148 15,-31 0 55-15,5-24-63 0,-1 24-81 16,0-14-92-16,24 0-655 0,-24 14 507 0,-2-14 123 16</inkml:trace>
  <inkml:trace contextRef="#ctx0" brushRef="#br3" timeOffset="129223.9139">8051 8763 507 0,'0'15'29'16,"0"-15"21"-16,19 29 78 0,-19-15 59 15,17 19 330-15,-1-12-283 0,-6 3-11 0,1-1-63 16,-1 0 1-16,0 1-33 16,11 22 69-16,-11-28-145 0,-1 0 0 0,-1-5-38 15,-2-1 9-15,0-5 6 0,3 2 90 16,-5-8-15-16,-2 0-18 0,0-1-21 16,0 0-38-16,6-20-16 0,-2-9-8 15,5 9 9-15,-1-2-21 0,3-4-10 16,3-2 5-16,25-22 5 0,-20 27-4 15,4 3 11-15,2 4-6 0,4 2-15 16,8 9 34-16,52 5-3 0,-46 0 0 16,7 24-16-16,0-6 10 0,0 1 8 15,45 23 4-15,-56-24-24 0,-2 2 4 0,3-3 3 16,-9-1 10-16,0-5 1 16,21-1 35-16,-30-4-32 0,-3-6 3 0,4 0-27 15,-9-19 11-15,9 19 2 0,14-58 6 16,-16 32-8-16,-4-1-20 0,-1-7-30 15,1 5 17-15,14-30-24 0,-16 32 62 16,-1 2 0-16,1 6-13 0,-1 1-4 16,3 6-4-16,10-5-14 0,-9 15 26 15,-1 2 6-15,2 0 20 0,1 19-27 16,34 11 45-16,-29-13-46 0,2 5 21 16,2 1-8-16,0-1-3 0,-2-5-3 0,16 16-16 15,-26-22 7-15,-4 1 15 0,-3-5 2 16,-2-7-28-16,1 0-231 15,-5 0-25-15,0 0-172 0,4-20-72 0,5 20-54 16,8-27 116-16</inkml:trace>
  <inkml:trace contextRef="#ctx0" brushRef="#br3" timeOffset="130303.3443">13941 8747 1498 0,'0'0'65'16,"0"0"49"-16,22 25 29 0,3 0 173 15,-6-8-210-15,1 0-13 0,3 6-11 16,-2-1 0-16,0 5-12 0,22 20 26 0,-22-25-75 15,-3-2-12-15,-1-2-14 16,-9-3 14-16,11 7 4 0,-13-17-8 0,-2-1 3 16,-2-3-3-16,-2 0 22 0,0-1-11 15,0 0-3-15,0-23-18 0,0 23 17 16,25-28-15-16,-25 8 7 0,25-3-12 16,4-26-26-16,-13 26 21 0,1 3 12 15,-3 1-1-15,3 3-3 0,5-2 0 16,-11 18 14-16,3 0-6 0,7 0-6 15,0 0 6-15,-1 0 14 0,40 30 33 16,-29 2-24-16,-2-12-16 0,2 1 6 0,0-1 7 16,0 2-2-16,27 15-1 15,-31-20-19-15,0-2-4 0,0-6 22 0,-7-2-21 16,22-4 45-16,-26-3-33 0,1 0-1 16,-3 0-21-16,1-26 30 0,1 26-7 15,23-42 29-15,-26 27-33 0,8 0 10 16,-1 1-9-16,7-2-5 0,0 2 8 15,27-6-22-15,-25 13 5 0,4 7-13 16,4-7 19-16,0 7 2 0,46 0 32 16,-38 24-21-16,3-24-8 0,-1 17-11 15,3-17-59-15,-7 15-52 0,50-15-393 16,-49 0 42-16,-5 0-82 0,2 0-18 0,-3-34 88 16</inkml:trace>
  <inkml:trace contextRef="#ctx0" brushRef="#br3" timeOffset="131578.6262">8142 10908 2540 0,'11'8'230'16,"-11"-8"39"-16,2 0 146 0,-2 0 11 15,0 0 22-15,0 0-103 0,0 0 6 16,0 0-317-16,-23 0-37 0,23 0-10 0,-33 0-3 16,10 0 36-16,-35 0-24 15,23 0 28-15,2 0-70 0,0 0 44 16,-6 0-73-16,-25 14-405 0,37-14 45 0,2 0-86 15,2 0-118-15,7 0-187 16,5 0 21-16</inkml:trace>
  <inkml:trace contextRef="#ctx0" brushRef="#br3" timeOffset="132202.2921">9451 10494 2151 0,'6'-7'-8'0,"-4"2"11"0,-2 3 5 15,0 0 55-15,-27-1-5 0,11 3 7 16,-3 0 23-16,-6 0-1 0,-39 23 99 15,29-23-99-15,-8 17-20 0,3-17-27 16,-3 21-7-16,-5-21-27 0,-28 31 6 16,43-22-5-16,2 0-13 0,8-2-12 0,2 0 23 15,9-2-11-15,-2 3-3 16,7-2 2-16,7-1-5 0,0 0 21 0,0 2-20 16,31 7 20-16,-31-5 1 0,44 3-7 15,-15-1 1-15,6 4 17 0,6 0 3 16,52 20 60-16,-41-12-83 0,0 1 0 15,-1 3 5-15,-3 3-13 0,-3 5 24 16,28 41-26-16,-44-35 28 0,-5 1-6 16,-7 1-7-16,-11 1 10 0,-4 35-25 15,-2-46 40-15,-37 0 27 0,12-4 26 16,0-3 18-16,-4-6 1 0,-22 1-22 16,24-14-75-16,8-6-11 0,1-1 21 0,5 0-2 15,1-28 88-15,-3-6-73 0,15 9-3 16,0-2-31-16,0-4 13 0,0-6 12 15,25-41 22-15,-25 33-49 0,35-4 5 16,-14-3-18-16,2-4 6 0,24-62-36 16,-22 61 37-16,-2-3-21 0,-2 7 34 15,-9 2-1-15,0 8-18 0,-5-26 10 16,-7 46-5-16,-23 2 12 0,23 9-9 16,-39 2-1-16,12 7-3 0,-27 3-78 31,27 0-29-31,-2 26-52 0,4-10-52 0,1 1-99 0,-14 18-569 0,24-19 381 0,1 1-12 15,7-4 158-15</inkml:trace>
  <inkml:trace contextRef="#ctx0" brushRef="#br3" timeOffset="132607.0633">10307 10976 1345 0,'0'0'20'0,"2"0"82"0,-2 18 293 16,0-18-145-16,-31 20-29 0,31-3-44 15,-35 1-20-15,20 6-7 0,-30 21 20 0,20-20-130 16,2 0-40-16,-4-3-7 16,4-4-9-16,-3 3-32 0,-22 11-226 0,27-21-1 15,3-4-186-15,-1-5-71 0,3-2-50 16,-11-21-129-16</inkml:trace>
  <inkml:trace contextRef="#ctx0" brushRef="#br3" timeOffset="132731.0238">9889 10971 1831 0,'29'-4'88'16,"-12"4"59"-16,-1 0 65 0,23 26 264 16,-18-26-315-16,2 32-37 0,4-13-34 0,2 4-14 15,2-1 7-15,33 28-12 0,-31-25-67 16,0-1-13-16,4-4-28 15,-4 0-37-15,29 9-297 0,-33-19 64 0,0-1-171 16,-2-5-94-16,0-4-55 0,-2 0 129 16</inkml:trace>
  <inkml:trace contextRef="#ctx0" brushRef="#br3" timeOffset="133848.433">16793 8684 603 0,'0'11'4'0,"0"2"-3"0,-27-4 26 15,27-4 58-15,-37-5 45 0,-21 5 275 16,23-5-208-16,-6 0-11 0,-5 0-43 16,-7 0-10-16,3-21-34 0,-66 2 14 15,60 19-84-15,-6-23-8 0,5 8-9 16,-1-1-1-16,0 0-1 0,-48-20-7 15,57 16 6-15,1-1 0 0,7-4 0 16,2-1-2-16,-21-32-5 0,37 26-9 16,4-4-2-16,5-5 6 0,8 1 2 15,6-8-4-15,18-53 20 0,3 44-18 16,4-1 8-16,6-2-20 0,10-2 6 0,56-57-14 16,-43 67 10-16,6-2-4 0,4 8 15 15,4 3-5-15,0 6 12 0,69-16-12 16,-67 35 4-16,0 3-2 0,1 8-1 15,-5 4 7-15,4 3-9 0,60 27 7 16,-63-27-6-16,-8 39 4 0,1-10 5 16,2 4-4-16,42 49 8 0,-55-33-1 15,-3 6 0-15,-9 6 6 0,6 3-3 16,-12 2-6-16,11 74 2 0,-30-70-12 0,-10-1 4 16,-2-3 14-16,-20-2-2 0,-42 48 24 15,18-62-33-15,-7-1 3 0,-7-6-4 16,-4-9 3-16,-7-5-18 0,-73 18-66 15,74-31-20-15,-1-5-53 0,7-2-102 16,4-2-108-16,13-1-83 0</inkml:trace>
  <inkml:trace contextRef="#ctx0" brushRef="#br3" timeOffset="134852.8664">11253 10471 1692 0,'7'22'60'0,"9"10"212"15,-8-14-47-15,1 1-17 0,1 2 1 16,2 4-17-16,9 23 44 0,-11-26-199 16,1 2 5-16,-1-2-39 0,-2 0 26 15,-4-2-2-15,9 17-31 0,-11-17-4 16,0-4-41-16,0-4-25 0,0 1-76 15,0-4-76-15,0-3-464 0,-2-4 181 16,0-2 3-16,0 0 48 0,0-19 115 16</inkml:trace>
  <inkml:trace contextRef="#ctx0" brushRef="#br3" timeOffset="135056.7616">11427 10726 1351 0,'23'-9'109'0,"-23"0"101"0,18 3 88 0,-18-4 438 15,15 8-400-15,-15-1-24 0,0 1-32 16,0 2-30-16,0 0 52 0,0 0-195 15,-33 0-28-15,10 0-18 0,-8 0-19 16,-6 0-42-16,-58 0-23 0,39 14 9 16,4-14 14-16,3 0-28 0,-3 0-20 15,-27 0-216-15,50 0 28 0,3-16-62 16,13 16-59-16,1 0-77 0,10 0-94 16,27-10-613-16,-25 0 630 0,43 10 179 15</inkml:trace>
  <inkml:trace contextRef="#ctx0" brushRef="#br3" timeOffset="135528.4854">11983 10514 1875 0,'21'-10'57'0,"-3"-1"56"0,-1 1 82 15,10-8 345-15,-17 10-273 0,-2 1-2 16,-1 1-36-16,-3 4-2 0,-2 2-29 0,-2-2-13 15,0 2-178-15,0 0-29 16,0 0 3-16,-21 0 36 0,21 18 46 16,-39 10 84-16,16-9-73 0,-2 4-23 0,-2 6 52 15,-4 1-36-15,-18 36 53 16,26-28-70-16,4-3-18 0,3 4 18 0,4-4-11 16,3 4-31-16,3 32-7 0,6-38 45 15,0 2-33-15,39-1 21 0,-16-6 17 16,6-3-70-16,45 16 20 0,-28-26-29 15,1-2 32-15,7-6 1 0,4-4 0 16,64-1-5-16,-62-2 14 0,-2-21-10 16,-4 21 24-16,-5-34-38 0,-5 10-32 0,20-35-139 15,-44 27 137-15,-5 2 2 16,-7 0 39-16,-4-1-8 0,-4-21-44 16,-31 34 39-16,11 2 23 0,-3 3 0 0,-6 6-49 15,0 7-5-15,-31 0-26 0,29 19 66 16,4-19 34-16,0 34-38 0,2-11 49 15,7 3-41-15,-9 28-1 0,17-22 7 16,10-1 43-16,0-3-95 0,0 1-65 16,20 19-548-16,11-28 200 0,-12 1-75 15,4-1-109-15,-3-8-68 0,3 1 70 16</inkml:trace>
  <inkml:trace contextRef="#ctx0" brushRef="#br3" timeOffset="138307.9697">6617 10481 455 0,'0'0'11'15,"0"0"28"-15,0 13 54 0,18-13 252 16,-18 0-117-16,0 0 14 0,0 0 4 15,0 0 13-15,0 0-35 0,0 0 124 16,9 0-202-16,-9 0-7 0,0 0-21 16,0 0-8-16,0 0-9 0,0 0 66 15,0 0-64-15,0 0-9 0,0 0-1 0,0 0 3 16,0 0 134-16,0 0-111 0,0 0 11 16,0 0-22-16,0 0 3 0,0 0 11 15,0 0 147-15,0 0-161 0,0 0-1 16,0 0-41-16,0 0-17 0,0 0 7 15,0-16 8-15,0 16-46 0,0 0-10 16,0 0-20-16,0-13 4 0,0 3 9 16,22 10 32-16,-22-12-32 0,0 4 28 15,19-1-20-15,-7-9-63 0,-12 9 12 16,11 0 5-16,-11 1 37 0,14 0 21 0,-10 0-3 16,15-4-5-16,-9 5-34 15,1 3-1-15,1 0-17 0,0 0 29 0,13-5 23 16,-12 7-17-16,-1 2 9 0,1-1-28 15,1-2 37-15,-2 3 8 0,5 0-64 16,-7 0 23-16,1 0-3 0,-1 0 32 16,0 22 12-16,-1-22-9 0,7 16 50 15,-6-1-59-15,-1-15 12 0,-1 16-28 16,-2-16-13-16,2 18-17 0,-3-2 54 16,-3-8-17-16,-2 5 14 0,2 0-13 15,-2 1-21-15,2 18 56 0,-2-14-11 0,0 0-12 16,0 3 4-16,0-2-39 0,-23 23 19 15,23-22 3-15,0-3 17 0,0 0 8 16,-21 1 0-16,21-3 4 0,-12 11-20 16,12-16-15-16,-6-1-4 0,6-1-5 15,-13-2 57-15,5 3-4 0,0-6-1 16,-5 1-52-16,1-2-15 0,0-1 34 16,-5 2-4-16,-16-2 40 0,16-1-52 15,5 0-3-15,2 0-4 0,1 0 12 16,-5 0 19-16,12 0-23 0,0-14 32 15,0 14-52-15,0 0 36 0,-2 0 4 16,-5-14-32-16,9 14 11 0,-4-12 32 0,4 6-31 16,0-1 24-16,-2-7-44 15,2 7 55-15,0-1-27 0,0 3 0 0,0-1 36 16,0 1-56-16,0-7 69 0,0 7-45 16,0-1-9-16,0 4 1 0,17 0-16 15,-17-2 24 16,18 3-13-31,-18-1 34 0,27 2-46 0,-15 0 21 0,5 0 7 0,24 0 10 0,-18 0-5 0,0 0 25 16,2 22-38-16,-5-22 50 0,28 13-21 16,-27 1-11-16,-1-14-29 0,1 16-1 15,-3-16-3-15,-1 13 32 0,10-6-87 16,-17 3-97-16,1-6-124 0,-1 0-108 0,-2-2-65 16,-2 0 7-16,7 0-595 0,-5-2 438 15,-2 0 9-15,-2 0 164 0</inkml:trace>
  <inkml:trace contextRef="#ctx0" brushRef="#br3" timeOffset="143185.2829">12922 10874 2207 0,'0'0'59'0,"4"0"76"0,0 0 102 16,-4 0 100-16,2 0 49 0,2 0 277 0,-4 0-448 15,0 0-104-15,0 0-27 0,0 0-49 16,0 0 2-16,0 20 116 0,0-20-43 16,0 17 2-16,0-3-73 0,-16 1-21 15,16 18-60-15,-17-15 13 0,17-1 50 16,-17 1-23-16,17-3-65 0,-12-1-29 16,-9 11-415-16,15-16 156 0,-4-1-111 15,4-3-37-15,-3-5-119 0,-3 0-44 16,-3 0-433-16,7-26 791 0</inkml:trace>
  <inkml:trace contextRef="#ctx0" brushRef="#br3" timeOffset="143402.183">12705 10825 1117 0,'0'-5'30'0,"0"0"243"0,0 5-28 16,0 0 34-16,16 0-35 0,-16 20 1 15,21 2 211-15,6-6-225 0,-9 1-17 16,3 3-21-16,-3 0 14 0,3 5-15 15,23 22 58-15,-24-23-200 0,3-2-31 16,0 3 3-16,-5-6-21 0,3 1 23 16,10 15 22-16,-21-18-80 0,3-5-62 15,-1 0-122-15,-6-4-80 0,5 4-442 16,-5-8 297-16,-4-4-165 0,-2 0 2 0,0 0-2 16,2-19 177-16</inkml:trace>
  <inkml:trace contextRef="#ctx0" brushRef="#br3" timeOffset="143914.8923">13480 10281 570 0,'0'-1'22'15,"0"1"58"-15,0-2 47 0,0 0 55 16,0 1 33-16,16 1 204 0,-16 0-209 16,0 0-9-16,0 0 1 0,0 0 19 15,0 0 142-15,0 0-213 0,0 0-42 0,0 0-5 16,0 0 16-16,-27 0-49 15,27 0 54-15,-20 0-102 0,20 0 47 0,-25 0-7 16,25 18-27-16,-27 4 87 0,15-8-78 16,3 3 32-16,-1 3-13 0,6-1-41 15,0 1 0-15,0 22-27 0,4-21 2 16,0-1 29-16,0-1-14 0,0-3 13 16,18-3-6-16,-1 11-15 0,-17-15 13 15,27-3 8-15,-13-2 16 0,5-2 2 16,1-2-63-16,20 0 11 0,-20-23-24 15,-3 23 17-15,-1-27-70 0,-3 7-15 16,5-24-238-16,-13 17 109 0,-3 2-59 16,-2 0-10-16,0-1-61 0,0 1-16 15,-46-14-396-15,28 22 418 0,-1 5 20 0,0 2 69 16,1 3 73-16</inkml:trace>
  <inkml:trace contextRef="#ctx0" brushRef="#br3" timeOffset="153614.6359">19667 6384 1023 0,'0'0'56'16,"0"0"50"-16,0 0 69 0,0 0 286 16,0 0-261-16,0 0-41 0,0-14-33 15,0 14 5-15,0 0-6 0,0 0 82 16,0 0-126-16,0 0-22 0,0 0 1 0,0 0-29 15,0 0-21-15,0 0 25 16,0 0-25-16,0 0 8 0,0 0-16 0,0 0-4 16,0 0 36-16,0 0-8 0,0 0-19 15,0 0-5-15,0 0-2 0,0 0 2 16,0 0 4-16,0 0-18 0,0 0-4 16,0 0 19-16,0 0-6 0,0 0 21 15,18 0-5-15,-18 0 8 0,0 0-24 16,0 16 12-16,19-16-7 0,-3 14-10 15,-16-14-2-15,15 17 6 0,-3-17 6 16,3 12-5-16,-7-12 23 0,15 21 1 0,-9-12-12 16,-1 0-12-16,1-2-12 0,-2 1-2 15,15 9 26-15,-12-9 11 0,3-3-4 16,-1 3-32-16,-3-1 14 0,3 1-12 16,12 6 21-16,-13-7-23 0,-1-2 6 15,1 3 3-15,-1 1 6 0,3-4-7 16,18 7 27-16,-18-4-14 0,1-1 11 15,1 0-18-15,3 0-9 0,23 6-19 16,-24-6 35-16,-1 0 0 0,4-1-12 16,-4 0 5-16,1 0-8 0,20 7-13 15,-24-6 18-15,3-2-6 0,6 0-1 16,-4 4 7-16,30 0-8 0,-30-2 5 0,0 1 15 16,4-3-5-16,4 1-15 0,0 0 14 15,29 7-9-15,-34-5 21 0,10-2-22 16,-1 1 15-16,2-1-16 0,-2 0-6 15,42 7 16-15,-40-7 2 0,2-1 3 16,-2 3-15-16,7-2 16 0,28 4 11 16,-31-3-17-16,3-2 0 0,-3 0-3 15,0-1 1-15,3 4 4 0,43 1-2 16,-44-5-11-16,-2-2 8 0,3 3 10 16,-7-2 4-16,6 2-4 0,40-4-16 15,-41-1 11-15,-3 0 1 0,0 0-3 0,-6 0 12 16,44 0-17-16,-38-23 4 0,-4 23-1 15,2-17-1-15,5 17-10 0,-7-21 16 16,45 0-5-16,-36 11 6 0,-11 1-9 16,6 0-7-16,-2-2 13 0,-2 3 3 15,30-8 16-15,-39 9-14 0,5-3-7 16,-4 2-8-16,0-2 5 0,17-8 4 16,-24 6 2-16,-3 1-11 0,1-3 3 15,-5 4 13-15,5-4-3 0,5-8 13 16,-13 10-34-16,3 1 5 0,-5 1-1 15,2 3-1-15,-1-2-37 0,3-2-116 0,-8 6-11 16,2 1-8-16,-1 2-88 0,-1-2-134 16,8 0-526-16,-8 2 528 15,-2 0 160-15</inkml:trace>
  <inkml:trace contextRef="#ctx0" brushRef="#br3" timeOffset="156545.0651">19383 6515 825 0,'0'-2'120'0,"0"0"76"15,0 2 69-15,0-3-2 0,0 3-45 16,0-1 32-16,0 1-184 0,0-3-29 16,0 3 1-16,0 0-11 0,0 0 1 15,0 0-17-15,0 0-9 0,0 0-11 16,0 0 16-16,0 0 3 0,0 18 24 16,23-18-26-16,-23 14 6 0,0-14-15 15,19 21 0-15,-19-6 14 0,18 17-4 16,-1-12 3-16,-11 1-12 0,11-1 5 15,-11 4 7-15,14-3-4 0,7 23 5 16,-8-22-17-16,0-3 5 0,3 3-3 0,-5-5 8 16,28 17-1-16,-18-17-7 0,-4-2 3 15,4-1 7-15,4 2-15 0,-4-3 24 16,33 12-32-16,-25-10 15 0,-4 0 3 16,6-3 1-16,-2 4 6 0,4-3 0 15,42 19-2-15,-40-17-1 0,1 1-15 16,7-1 8-16,-1 2-8 0,47 10-5 15,-45-13 15-15,-1 0 4 0,1-2-6 16,-5 2 5-16,5 0-12 0,39 9 12 16,-36-9 1-16,-3-3-6 0,0 1 2 15,3-2 3-15,51 9-8 0,-55-12-2 16,9 4 12-16,-4-5-2 0,0 1-12 0,6 2 6 16,51 8-8-16,-49-9 11 0,0 0 5 15,-6-2-10-15,2 1 7 0,62 6-4 16,-66-8-1-16,6 1 6 0,0-1-1 15,-3-2-10-15,1 2 0 0,58-1-5 16,-66-2 20-16,10-2 0 0,-9 0 0 16,1 0 1-16,0 0-12 0,43-18 12 15,-46 18-7-15,5-18-10 0,-8 18-1 16,1-23 11-16,52-9-4 0,-53 12-6 16,-1-1 2-16,1-4-4 0,-3 1 11 15,5-2 10-15,41-28 2 0,-48 27-15 16,-2-1 5-16,3-1 12 0,-3 2 14 0,-2 3 3 15,33-28 9-15,-34 28-31 0,1 1-10 16,-2 0 12-16,0 4 1 0,29-20-4 16,-31 21-18-16,2 4 0 0,-4-3 21 15,0 5-27-15,0-3 26 0,27-9-9 16,-31 12 8-16,2 2-8 0,-6-1 0 16,-3 1-3-16,3 0 20 0,12-8 21 15,-16 9-16-15,-3 1-15 0,-1-3 1 16,-3 2 1-16,17-11 8 0,-18 10-11 0,-1-2-19 15,2 1-3-15,1-1 8 16,-1 2 13-16,11-12 5 0,-13 8-18 0,-1 4-14 16,-3 2-12-16,0-1-41 0,-2 2-69 15,0-4-474-15,-4 7 105 0,0 0-33 16,0-1 81-16,0-1 144 0</inkml:trace>
  <inkml:trace contextRef="#ctx0" brushRef="#br3" timeOffset="157728.418">19160 6581 405 0,'0'22'15'0,"0"-8"18"15,0-2 8-15,0 2 0 0,0 1-9 16,13 16 28-16,-13-16-30 0,0 3 13 16,0 0-8-16,14 3-12 0,-14-1 5 15,12 17 23-15,-5-14-7 0,1-1-2 0,4 0-4 16,-1 2 17-16,1-2-9 0,15 32 68 16,-8-25-64-16,3 0-6 0,1 2 7 15,4 2-3-15,27 30 59 0,-23-34-58 16,4 0 7-16,2 2-2 0,2-1-2 15,3-4-16-15,57 22 16 0,-50-26-35 16,9 1-2-16,0-3 8 0,6-2-13 16,71 21 24-16,-63-22-28 0,2-1 6 15,5 2-13-15,2-2-4 0,-1 0 6 16,86 12 1-16,-80-17 10 0,-5 3-17 16,0-2-3-16,3-2-1 0,1-1 2 0,80 4 21 15,-82-6-13-15,-2-2 4 0,4-1-5 16,-3 0 4-16,81 1 26 0,-84-5-29 15,6 0 22-15,2 0-16 0,-3 0 1 16,5 0 7-16,83-18-14 0,-87 0-1 16,-1 18 1-16,7-22 8 0,-6 6 1 15,4 0 2-15,78-19 40 0,-82 15-27 16,2 2 14-16,-6-5-3 0,-3 2-7 16,1-1-6-16,72-21 5 0,-77 21-14 0,-4-2 5 15,-2 0-15-15,1 1 18 16,61-27 13-16,-76 26-15 0,4-3-5 15,-3-2-1-15,1 0 5 0,-2-3-2 0,49-41 28 16,-45 39-24-16,-2-5-1 16,0 2 4-16,2-4-6 0,0 4 13 0,51-33 74 15,-55 35-64-15,-2 1-2 0,-1 3-34 16,-1-2-12-16,35-24 23 0,-50 34-16 16,2-1 13-16,0 0-10 0,-6 5-16 15,-2 0 9-15,23-12-2 0,-30 17 19 16,1-1 0-16,-4 2-4 0,-5 0-21 15,13-5-54-15,-14 9-21 0,-7-3-87 0,-2 4-74 16,2-2-157-16,-6 3-72 16,6-13-396-16,-6 9 612 0</inkml:trace>
  <inkml:trace contextRef="#ctx0" brushRef="#br3" timeOffset="162357.9969">18865 8639 1637 0,'4'-2'66'0,"4"1"77"0,-4-2 60 16,6-2 302-16,-5 3-296 0,-1 2 7 15,-4-1-22-15,4 0 52 0,-4 1 38 16,4-2 275-16,-4 1-308 0,0 1-26 16,0 0-68-16,0 0-11 0,0 0-50 15,0 0-83-15,0 0-4 0,0 0-5 16,0 0 15-16,0 0-28 0,-19 0-27 16,-8 0-13-16,1 0 70 0,-1 28-7 15,0-28-33-15,-4 30 23 0,-35 17 15 16,37-20 8-16,2 2-6 0,6 0-46 0,3 2 0 15,-13 31 36-15,16-31 0 16,7 3 27-16,4-3-49 0,4-2-9 0,0 2 48 16,0 23-19-16,20-28 31 0,-20-2-28 15,33-3-3-15,-33 1 0 0,58 15-49 16,-27-23 46-16,-8 3-16 0,14-3 22 16,-2-3 25-16,5-1-20 0,40-2 1 15,-42-5-11-15,-3-3 1 0,-4 0-13 16,-4 0 10-16,18-27-62 0,-30-4 11 0,3 10-43 15,-5-3 37-15,-1 0-21 16,-2-1 24-16,-6-22-22 0,-4 23 61 0,0 5-37 16,0 4-2-16,0 3-13 0,-31-5-40 15,13 17 45-15,18 0 78 16,-19 0-38-16,3 0 42 0,16 29-28 0,-23 5 13 16,4-11-36-16,11-1 59 0,-2 0-42 15,6 2 3-15,-5-3 43 0,5 20-129 16,4-21-37-16,-4-4-150 0,4-2-47 15,0-3-94-15,0 2-531 0,0-13 309 16,0 0-21-16,0 0 106 0</inkml:trace>
  <inkml:trace contextRef="#ctx0" brushRef="#br3" timeOffset="163024.6418">19820 9018 690 0,'0'0'84'0,"0"7"98"0,0-7 97 15,0 0 73-15,0 0-42 0,0 0 113 0,0 0-291 16,0 0-23-16,0 0-11 0,0 0 16 15,-19-15-10-15,-6 15 121 0,25 0-123 16,-27 0-5-16,9 0-20 0,3 0 11 16,-28 0 51-16,20 17-64 0,4-17-16 15,-7 18 25-15,3-18-19 0,4 26-11 16,-12 4 0-16,15-13-62 0,5 0 2 16,3-1 26-16,4 3 8 0,0 0 10 15,-2 12-38-15,6-17-7 0,0 0-6 16,0-1 45-16,26 0 7 0,-7 5 14 15,-19-11-72-15,27-2 9 0,-13 1 0 16,9-2 6-16,-2-4 27 0,16 0-32 16,-16 0-20-16,-3-24-21 0,5 24 7 15,-4-23-45-15,-7 6 36 0,11-18-51 0,-13 17 79 16,-2 3 3-16,-3 0 30 0,-1 1-11 16,6-6 13-16,-10 20-11 0,0-9-38 15,0 9 16-15,0-5-24 0,0 5 23 16,0 0 29-16,0 0 17 0,0 23-31 15,0-23 18-15,0 23 21 0,0-23-37 16,21 39 10-16,-21-25-1 0,18 2 13 16,-18-1-36-16,31-3-78 0,11 12-433 15,-20-12 123-15,9-2-129 0,0-5-62 0,5-2-34 16,-3-3 144-16</inkml:trace>
  <inkml:trace contextRef="#ctx0" brushRef="#br3" timeOffset="163618.3121">20508 8465 1932 0,'8'-1'59'0,"-4"0"58"0,0 1 33 0,-1 0 28 15,-3 0-20-15,4 0 100 0,-4 0-153 16,0 0-36-16,0 0-21 0,0 0-12 15,0 0-14-15,0 0 45 0,0 0-41 16,0 0 9-16,0 21 4 0,0-21-35 0,0 22 42 16,0 4-47-16,-23-14 18 0,23 0-27 15,0-1-4-15,-19 1 6 0,19 4 8 16,-12-8 21-16,12-1-8 0,0-3-17 16,0 3-3-16,-10-2 3 0,10 0-7 15,0-3 16-15,0-2-11 0,0 4 37 16,0-1-10-16,22-3 3 0,-7 0-32 15,-15 0-2-15,27 0 25 0,-15 0-43 16,3 0-49-16,20 0-257 0,-13-26 67 16,-3 26-76-16,-2-18-116 0,1 18-73 15,1-26 34-15,3-1-174 0</inkml:trace>
  <inkml:trace contextRef="#ctx0" brushRef="#br3" timeOffset="163836.2116">20737 8381 998 0,'0'-5'71'15,"0"4"62"-15,0 0 39 0,0 1 224 16,0 0-196-16,0 0 7 0,0 0 12 16,0 25 17-16,-22-25-29 0,22 48 198 15,0-23-227-15,-19 1-31 0,19 1-51 16,-12 1-33-16,-3 33-47 0,15-33 1 16,-10 0 8-16,10 1-50 0,-8-6-70 15,8 2-82-15,0 15-375 0,0-23 210 16,0 1-99-16,0-3-89 0,0-5-58 0,22 0 85 15</inkml:trace>
  <inkml:trace contextRef="#ctx0" brushRef="#br3" timeOffset="168185.8893">21484 8845 2082 0,'0'-8'57'16,"0"-2"63"-16,0 3 50 0,0 1 46 16,0-1-12-16,0-3 61 0,16 8-212 15,-16 1-44-15,0 1 20 0,0 0 30 16,15 27 147-16,-15-27-86 0,0 37-31 15,8-12-40-15,-8 2 5 0,8 5-34 16,-6 24 9-16,-2-27-31 0,2-3 5 0,-2-1-24 16,2-2-53-16,-2-5-25 15,2 12-277-15,-2-19 188 0,0-4-36 0,0-2-69 16,0-5-132-16,0 0-611 0,0-24 620 16,0 24 117-16,-16-31 142 0,16 12 30 15</inkml:trace>
  <inkml:trace contextRef="#ctx0" brushRef="#br3" timeOffset="168303.813">21541 8979 658 0,'0'-8'27'0,"21"-5"225"0,-2 8-36 16,-19 5 46-16,14-3 2 0,-14 2-1 16,8 1 193-16,-8 0-258 0,0 0-14 15,0 0-9-15,-26 0-31 0,26 0-44 16,-58 15-45-16,29-15-48 0,-2 0-16 0,0 0-17 16,-4 0-71-16,4 0-62 0,-27 0-358 15,35 0 138-15,0 0-94 0,5-20-19 16,7 20-14-16</inkml:trace>
  <inkml:trace contextRef="#ctx0" brushRef="#br3" timeOffset="168838.5605">22238 8737 1142 0,'8'-8'69'0,"1"6"101"0,-3-1 90 15,-4 3 75-15,-2-4-9 0,2-1 106 16,-2 3-306-16,0 2-58 0,0-3 23 16,0 3 32-16,-25 0 194 0,25 19-143 15,-27-19-8-15,11 24-12 0,-3-8 2 16,1 2-47-16,-18 26 79 0,18-21-131 16,1 4 18-16,3 0-69 0,-1 0 7 15,5 3-9-15,-7 25-1 0,11-28 18 16,0 0 3-16,6-4-37 0,0 1 29 15,35 19 5-15,-20-25-13 0,7-1-4 16,5 1-11-16,8-3-8 0,-2-3 43 0,46 9-10 16,-38-15-2-16,5-3-28 15,-1-2 2-15,1-1 34 0,-7 0-8 0,33-20-36 16,-36-5-11-16,-10 9-5 0,-7 1 12 16,-2-2-24-16,3-20-98 0,-18 20 85 15,-2 2 8-15,0 0 10 0,0 2 15 16,-29 3 18-16,2-3 22 0,11 13-14 15,-1 0-27-15,-5 0 21 0,5 0-9 16,-20 24 105-16,20 6-29 0,3-13 0 16,-1 5-23-16,3-2-11 0,4 0-21 15,-3 21 42-15,7-22-49 0,0-2 16 0,4 1-58 16,0-7-64-16,0 2-53 0,0-1-521 16,0-9 197-16,23-3-180 0,-23 0-27 15,19 0-20-15,-19-26 180 0</inkml:trace>
  <inkml:trace contextRef="#ctx0" brushRef="#br3" timeOffset="173724.2515">22978 9150 493 0,'0'0'23'0,"13"0"35"0,-13 0 37 15,0 0 34-15,8 0 164 0,-6 0-152 16,2 0 2-16,-4 0-5 0,0 0 31 16,0 0 157-16,0 0-178 0,0 0-7 15,0 0-16-15,0 0 12 0,0-20-15 16,0 20 91-16,0 0-115 0,0 0 7 15,0 0 12-15,0 0 8 0,0-12 15 16,0 12 84-16,0 0-148 0,0-8-35 16,0 8-17-16,0-10-18 0,0-1 25 15,-23 5-21-15,23-1-3 0,-31-1-29 16,17 0 8-16,-3 0 30 0,-16-1-33 0,21 6 20 16,-1 0-29-16,3 3 42 0,-2 0-22 15,-7 20-15-15,5-20-2 0,1 21 32 16,-1-5 4-16,1 1 3 0,1 0-10 15,-3 15 8-15,9-13-2 0,4-3-14 16,2-1-4-16,0-1-17 0,0-1 3 16,19 11 82-16,-19-10-29 0,0-6-17 15,20 1-32-15,-20-1-4 0,23 2 21 16,0-8 12-16,-5-2-3 0,1 0-4 16,-2 0 15-16,-1 0 3 0,15 0-11 15,-14-20-51-15,3 20-4 0,-1-20 22 16,-5 6-20-16,3 0 11 0,6-18-82 0,-13 17 51 15,0 0 25-15,-8 2 13 16,3 2 11-16,-5 3 6 0,10 0-18 0,-10 6-1 16,2 0-8-16,-2 2 12 0,2 0 4 15,0 0 18-15,0 0-6 0,2 22 0 16,-4-22 11-16,9 18-3 0,-3-18-16 16,6 32 41-16,-1-23-47 0,-1 2-22 15,0-1-70-15,3 0-88 0,-7-2-53 16,21 8-437-16,-15-9 238 0,0-1-14 0,1-1 25 15,-3-4 34-15</inkml:trace>
  <inkml:trace contextRef="#ctx0" brushRef="#br3" timeOffset="174829.6614">23400 8713 604 0,'0'0'5'0,"0"0"43"0,0 0 81 15,0 0 58-15,14 0 73 0,-14 0 275 16,0 0-312-16,0 0-43 0,0 0-52 15,0 0-12-15,11 16 4 0,-11-16 89 16,0 0-96-16,6 0-17 0,-6 0 2 16,4 0 6-16,-2 0 51 0,0 0-83 15,-2 0 2-15,0 0 20 0,2 0 12 0,2 0-1 16,9 0 23-16,-5 0-99 16,6 0-12-16,5 0 5 0,0 0-14 0,22-19-53 15,-18 19 35-15,-1-18-12 0,-1 18 22 16,0 0-1-16,-5 0-21 0,11-9-6 15,-16 9-1-15,-9 0 17 0,4 0 1 16,-2 0 15-16,-4 0 5 0,0 24 4 16,0-24 8-16,0 20-15 0,0-20-7 15,-21 20 28-15,1 1-47 0,20-21 40 0,-25 17-41 16,12-5 22-16,-1-5 11 16,-1-1-7-16,1 4-20 0,6-10-2 0,8 5-35 15,-6-4 29-15,1-1 15 0,5 0-32 16,0 0 10-16,0 0-7 0,0 0 39 15,0 0 13-15,0 0-8 0,25 19-3 16,-4-19-26-16,-21 0 3 0,27 24 31 16,-27-24 2-16,27 18 23 0,-11 3 6 15,-16-9-23-15,0 0-4 0,0 1 35 16,0 0-17-16,0-2-5 0,-35 12 22 16,14-14-35-16,-1 0-35 0,-7-4-71 15,-6-2-95-15,-38-3-469 0,34 0 194 0,4-19-170 16,0 19 1-16,6-27 18 15,4 11 177-15</inkml:trace>
  <inkml:trace contextRef="#ctx0" brushRef="#br3" timeOffset="177541.2296">24485 8835 1451 0,'2'0'41'0,"4"0"48"16,1 0 271-16,-3 0-128 0,-2 19 22 15,-2-19-1-15,0 22-6 0,0-6-48 16,0 20 97-16,0-14-171 0,0 3 7 15,0-2-47-15,0-1-13 0,0 3-40 16,0 22-26-16,0-28-12 0,0 0-2 16,0-1-40-16,0-5-90 0,0 7-328 15,0-16 190-15,0 3-32 0,0-7-97 16,25 0-116-16,-25 0 17 0,0-18-247 0,0-5 559 16,0 23 58-16</inkml:trace>
  <inkml:trace contextRef="#ctx0" brushRef="#br3" timeOffset="177731.1188">24584 9047 584 0,'23'0'15'0,"-11"-14"43"15,7 14 240-15,-19-5-45 0,6 5 50 16,-6 0 31-16,0 0 16 0,0 0-39 16,-25 0 143-16,25 0-298 0,-29 0-1 15,9 16-13-15,-7-16-6 0,-4 0-50 16,-29 0-18-16,27 0-76 0,0 0 12 16,4 0 23-16,4 0-26 0,-8 0-22 15,23 0-67-15,1 0-78 0,5 0-94 16,4-16-127-16,0 16-192 0,0-15-751 0,29 15 814 15</inkml:trace>
  <inkml:trace contextRef="#ctx0" brushRef="#br3" timeOffset="178007.0011">24981 8714 2256 0,'0'0'35'0,"0"0"34"0,0 20 46 16,0-20 52-16,0 23 15 0,0 17 238 0,0-16-242 15,0 6-4-15,0 5-60 0,0-2-19 16,0 4-39-16,-25 32-20 0,25-34-37 16,-22-3 4-16,22-5 19 0,-19-2-19 15,5 16-107-15,14-25-65 0,-13-2-70 16,13-7-18-16,0 2-52 0,0-3-12 15,0-4-489-15,21-2 359 0,-21 0 36 16,33-24 54-16,-15 24 101 0</inkml:trace>
  <inkml:trace contextRef="#ctx0" brushRef="#br3" timeOffset="178513.7356">25653 8758 1808 0,'12'-7'15'0,"-5"6"8"0,-3 1 82 0,-4 0-28 15,0 0 28-15,0 0 25 0,-23 0 37 16,23 0 12-16,-50 0 145 0,26 0-207 16,-3 0-14-16,-6 0-22 0,0 0-9 15,-32 15 49-15,37-15-106 0,-1 14-4 16,6-14-17-16,2 0-12 0,5 15 34 16,-5-2-2-16,13-6-19 0,4-1-6 15,1 0 7-15,1 5-12 0,2-1 23 0,0 10 10 16,0-9-19-16,23 1 10 15,-23 2-9-15,25 1-19 0,12 17 20 0,-20-15-1 16,1 2 7-16,7 1 3 0,0-2-21 16,-6 4 14-16,22 26-5 0,-23-22 22 15,1 3-21-15,-4-2 12 0,-9 6 19 16,0 1-41-16,0 34 19 0,-6-36-14 16,0-1 33-16,0-3-3 0,-29-1-28 15,-2 6 43-15,15-18-18 0,-3-8 20 0,0-2 2 16,1-5-25-16,1 0 22 15,-7-26 4-15,13 26 1 0,11-33-18 0,-10 10 0 16,10-2-18-16,0 2-16 16,0-33-16-16,23 27 55 0,-23-2-21 0,29 2 9 15,-11-3-26-15,26-35-33 0,-20 33 19 16,5 1 19-16,0 2-5 0,-2 0 4 16,-4 4 23-16,12-13 11 0,-25 24-12 15,-1 4-25-15,-3 3 5 0,-4 1-44 16,-2-3-88-16,0 7 18 0,0-2 2 15,-25 3-10-15,25 1-12 0,-23 1 8 0,-8-3-223 16,15 4 107-16,16 0-103 16,-19-1-89-16,19 0-43 0,-14-3-335 15,14 1 597-15</inkml:trace>
  <inkml:trace contextRef="#ctx0" brushRef="#br3" timeOffset="179717.1568">26110 9244 1220 0,'0'3'66'0,"4"-1"57"16,2 0 297-16,-6-2-183 0,0 0 8 16,0 0-32-16,0 0-16 0,0 0 78 15,0 0-164-15,0 0-10 0,-25-16-17 16,25 16 25-16,-24 0-18 0,-7-14 38 0,10 14-92 15,4 0-32-15,1 0 19 16,-1 0-2-16,1 0 19 0,-11 18 60 0,12-18-58 16,3 19 1-16,0-19-2 0,1 27-21 15,-5 5-9-15,7-18-1 0,5 0-11 16,0 3-6-16,4-3 8 0,0 2-13 16,0 7 6-16,0-12 43 0,27 0-18 15,-27-3-26-15,19 0-16 0,-19-1-27 16,39 0-57-16,-23-7 62 0,-1 0-27 15,1 0 8-15,1 0 3 0,18-25-88 16,-20 25 75-16,-1-23 5 0,-2 10 30 0,1-1 12 16,-3-3 5-16,3-10 35 15,-7 14-28-15,-4 2 26 0,6 1-26 0,-6 10-7 16,4-12-21-16,-4 12 25 0,3 0 18 16,-3 0 13-16,2 0 5 0,-4 27 13 15,6 6 40-15,-2-13-45 0,0-1-23 16,5 2 0-16,-1-3-1 0,-2 3-43 15,8 8-203-15,-1-18-28 0,-3-1-104 16,-4-4-172-16,7-6-52 0,7 0-404 16</inkml:trace>
  <inkml:trace contextRef="#ctx0" brushRef="#br3" timeOffset="180180.948">26583 8804 2009 0,'0'-11'42'0,"-6"0"43"15,6 1 47-15,0 2 21 0,25-5 144 0,-25 7-165 16,20 3-11-16,-20-3-19 0,25 5-9 15,-8 0-36-15,14-1-3 0,-15 2-61 16,-1 0 9-16,-3 0 5 0,1 0-27 16,-3 0 29-16,6 0-20 0,-9 0 18 15,-3 0-11-15,2 0 16 0,-4 0-29 16,4 0-5-16,-4 0 20 0,-2 19 6 16,0-19 7-16,2 19-7 0,-2-19-1 15,0 37-6-15,-18-24 11 0,18 1-6 16,-21 2 20-16,21-1 12 0,-25 14 9 15,3-16-40-15,9 0 0 0,13-1-15 16,-18 0 8-16,18-3 2 0,-13 7 6 0,5-10 3 16,8 0-8-16,0-2 0 15,0 1-8-15,0-1 15 0,19 5 31 0,-19-4-22 16,22 2-25-16,-22-3-38 0,31 2-47 16,9 4-269-16,-22-8 93 0,1 0-108 15,-1-1-133-15,-3-1-61 0,1 0 38 16</inkml:trace>
  <inkml:trace contextRef="#ctx0" brushRef="#br4" timeOffset="186730.4683">21504 5354 1907 0,'0'0'88'0,"0"0"63"16,19 0 49-16,-19 0 25 0,23 0 266 15,-23 0-264-15,0 0 8 0,20 0-32 16,-20 0 35-16,0 0 18 0,6 0 189 0,-6 16-293 16,0-16-25-16,0 0-10 0,9 0-5 15,-1 0 14-15,2-17-99 0,3 17-26 16,1-17-18-16,5 17-7 0,6-19 15 16,30-6 14-16,-19 13 23 0,1 0-56 15,-2-2-6-15,8 5 71 0,38-11-23 16,-40 10-19-16,1 1-6 0,3 0 14 15,-1 1-19-15,1 0 30 0,42-6-76 16,-44 8 58-16,3 2 11 0,-1 4-12 16,3 0 27-16,43 0-71 0,-44 21 64 15,5-21-29-15,0 31 37 0,-3-11-30 16,1 4-30-16,45 33 41 0,-50-25 10 0,-1 2-18 16,-7-1-6-16,0 0-26 0,25 25-11 15,-37-33-1-15,-8 0 9 0,3-2 11 16,-7-6-54-16,-7 1-38 0,12 3-486 15,-13-12 196-15,-5-4-102 0,0-3-142 16,0-2-155-16,0 0 33 0</inkml:trace>
  <inkml:trace contextRef="#ctx0" brushRef="#br4" timeOffset="189519.9573">27619 8969 2158 0,'8'5'66'0,"0"0"64"0,-1 1 57 15,3 2 291-15,-6-6-232 0,2 0 64 16,-2-1-16-16,0 0 63 0,-4-1-31 16,0 0 93-16,0 0-293 0,0 0-71 15,-24 0-9-15,24 0-8 0,-52 0 31 16,31-15-60-16,-1 15-9 0,-1 0 3 15,2 0-10-15,1 0 25 0,-14 0-64 16,20 0-13-16,4 0-100 0,-1 0-114 16,3 0-180-16,0-20-774 0,8 5 545 15,-2 15-34-15,2-18 75 0,0 18 83 0,20-21 210 16</inkml:trace>
  <inkml:trace contextRef="#ctx0" brushRef="#br4" timeOffset="189974.701">27958 8660 2156 0,'-13'-6'140'15,"13"4"7"-15,0 0 45 0,-6 1 20 0,6 0 3 16,0 1 182-16,0-3-229 15,0 3 11-15,0 0-28 0,0 0-18 0,0 0-52 16,0 0 3-16,19 0-78 0,-19 0-5 16,20 0-29-16,-3 0 30 0,4 0 15 15,22-17 11-15,-20 17-28 0,2-15 7 16,-5 15-19-16,5-13 4 0,19-2 19 16,-26 5 14-16,-3 2-8 0,1 1-53 15,-3-2 37-15,-3 2-23 0,4 2-25 0,-10 5 0 16,1 0 30-16,-1 0 43 15,-2 0-57-15,0 25 41 0,4 7 34 0,-2-11 1 16,-4 5 20-16,0 5-4 0,0 5 6 16,0 41 162-16,0-35-152 0,-16 0-37 15,16-1-46-15,0 3 28 0,0-1-25 16,0 32 42-16,0-44-39 0,0 0 14 16,0-5-7-16,0-3-7 0,0-4-64 15,0 6-68-15,0-18-14 0,0-1-54 16,0-5-163-16,0-1-133 0,12-19-716 15,-12 19 590-15,0-29 71 0,10 11 75 16,-1-2 129-16,-1-4 196 0</inkml:trace>
  <inkml:trace contextRef="#ctx0" brushRef="#br4" timeOffset="190127.6152">28444 9022 676 0,'10'-5'129'16,"0"5"143"-16,-4-3 112 0,1 3 92 16,-3-3 216-16,-4 2-450 0,0 1-27 15,-23 0-20-15,23 0 23 0,-33 0-39 16,-17 0-7-16,23 0-133 0,-1 0-43 15,-1 0 26-15,-2 0 2 0,4 0-48 16,-23-18-158-16,25 18-38 0,7-13-52 16,-1 13-52-16,5 0-104 0,-1-11-628 15,11 11 567-15,4-8 57 0,0 8 174 16</inkml:trace>
  <inkml:trace contextRef="#ctx0" brushRef="#br4" timeOffset="190591.3995">28946 9092 1006 0,'0'0'116'0,"0"0"72"16,0 0 63-16,0 0 7 0,-25 0 179 15,25 0-260-15,-23 0-27 0,5 0 4 16,5 0-3-16,-7 0-6 0,-9 0 99 15,12 0-151-15,5 0 13 0,-5 0-13 0,5 0-24 16,-1 0-2-16,-13 19 1 0,15-3-21 16,1-16-11-16,2 21-14 0,8-12-3 15,0-1-4-15,-2 12 25 0,2-10-14 16,0-2-37-16,0-1 15 0,22-1-3 16,-22 5 2-16,21-9-24 0,-21-1 29 15,23-1-24-15,-23 0-2 0,18 0 7 16,5-23-9-16,-13 23-7 0,5-22-5 0,-5 22-1 15,5-23 11-15,-5 23 29 16,9-19 5-16,-15 2-11 0,0 17-15 16,-2 0-4-16,0 0-19 0,-2 0-12 0,0 0 47 15,0 0 0-15,0 22-7 0,0-22 38 16,0 20-21-16,19 11 29 0,-19-17-32 16,0 2 5-16,14-2-36 0,-14-1-48 15,12-1-118-15,-1 3-460 0,-11-15 162 16,12 0-125-16,-4 0-21 0,1 0 76 15</inkml:trace>
  <inkml:trace contextRef="#ctx0" brushRef="#br4" timeOffset="190980.2024">29225 8662 2513 0,'0'15'65'0,"0"-15"83"0,0 0 78 16,0 0 69-16,0 0 133 0,16 0-303 16,-16 0-72-16,19 0 4 0,-7-19-4 15,26 19 49-15,-16-15-72 0,5 15-4 16,0 0-5-16,4-12-23 0,-2 12 29 0,29-9-26 16,-33 1 19-16,-7 8-48 0,-1 0-17 15,-3-3-55-15,-5 3-3 0,-3-1-55 16,-4 1 130-16,-2 0 27 0,0 0-4 15,0 21-2-15,0-21 31 0,-27 39-19 16,0-23 23-16,11-1-41 0,1 0 4 16,1-2 23-16,-21 15-32 0,22-17 17 15,1 0-28-15,-1 0 31 0,5 1-2 16,0 0 3-16,2 8 6 0,4-10-4 16,0 3 9-16,2-1-23 0,0-3-4 15,22 11-84-15,11-11 29 0,-12-1-26 16,4-2-59-16,2-2-69 0,2-1-67 0,18 0-584 15,-22-3 325-15,-2 0-23 16,-7-21 160-16</inkml:trace>
  <inkml:trace contextRef="#ctx0" brushRef="#br4" timeOffset="192297.5226">21174 5238 1781 0,'0'0'66'0,"0"0"57"0,0 0 35 16,0 0 209-16,0 0-222 0,0 0 22 15,0 0 3-15,16 0 3 0,-16 0 34 16,19-18 137-16,-19 18-221 0,0 0-43 16,8 0-41-16,-8-16-3 0,10 16-11 15,3-13 31-15,-9-4-47 0,4 6 4 16,2 0-46-16,7-3 40 0,12-16 19 16,-11 14-1-16,3-4-34 0,6 1-28 0,0-2 0 15,2-1 14-15,23-24 39 0,-21 24 14 16,2 0-25-16,-2-3-34 0,0 3 4 15,2 1-14-15,37-19 59 0,-31 20-19 16,-2-1 28-16,5 3-48 0,-1 1 4 16,42-14 6-16,-42 17-11 0,9-3 39 15,-5 2-33-15,3 1 2 0,-3 4 27 16,50-7-80-16,-41 9 37 0,0 3 15 16,-5 3 24-16,9 2-11 0,2 0-16 0,56 0-21 15,-54 0 20-15,-2 0 21 16,6 22-17-16,-4-22 10 0,-6 17 20 0,56 1 1 15,-59-7-14-15,-1 0 1 0,-4 1-6 16,-3 0-11-16,48 9-14 0,-47-12 23 16,3 1-3-16,-3 1-23 0,7 0 31 15,-3 3 7-15,55 13-6 0,-53-10 3 16,2 3-10-16,0 1 13 0,-5 0-2 16,52 28 15-16,-53-22-17 0,0 2 6 15,-1 3-7-15,1-2 24 0,1 2 6 16,50 31 21-16,-45-32-51 0,0 0 14 15,-6-1 46-15,-1-1-52 0,-1-1 22 0,38 25 25 16,-44-26-16-16,-3 3 2 16,0-3-37-16,-2 0 3 0,27 18-69 0,-35-28 62 15,-6 1-29-15,1-2 51 0,-5-5-25 16,-3-5-69-16,1 2-237 0,-13-3 45 16,0 0-69-16,2-4-109 0,-2-1-257 15,9 0-742-15</inkml:trace>
  <inkml:trace contextRef="#ctx0" brushRef="#br4" timeOffset="193530.8462">30424 8874 1613 0,'16'9'87'0,"-1"0"56"0,-5 0 51 0,1-2 43 16,1 0 149-16,-12-7-186 0,0 3 43 16,0-2 9-16,0-1 6 0,0 0-8 15,-21 0 78-15,-16 0-200 0,10 0-70 16,-2-19-7-16,-2 19-40 0,-33-15-17 15,35 15 21-15,4-11-24 0,3 11-46 16,5-13-55-16,3 13-152 0,-7-17-468 0,15 12 235 16,6-3-81-16,-4 1-58 15,4-3-25-15,0-1 157 0</inkml:trace>
  <inkml:trace contextRef="#ctx0" brushRef="#br4" timeOffset="193911.6534">30788 8585 2191 0,'0'0'112'0,"0"0"75"0,0 0 61 16,0 0-4-16,0 0-23 0,0 0 89 15,0 0-242-15,12 0-39 0,-12 0-46 0,19 0 19 16,-7 0 19-16,13-16-13 15,-11 16-3-15,3 0-2 0,-1 0 4 0,1-19 12 16,0 19-8-16,22-10-35 0,-19-5 19 16,1 8-14-16,-2-1 4 0,-1 2 6 15,17-5-49-15,-22 11 36 0,1-1 17 16,-5 1-5-16,1 0 0 0,-4 18 30 16,9 14-10-16,-15-9 25 0,2 6 6 15,-2 3 28-15,0 3 13 0,0 7 0 16,0 48 31-16,-19-38-52 0,19 2-19 15,0-3-20-15,-16 2 15 0,16 51-11 0,0-56-7 16,0-3-23-16,0-5 24 0,0-4-4 16,0-5 1-16,0 15-108 0,0-28-44 15,0-6-81-15,0-3-31 0,0-4-57 16,0-5-483-16,0 0 301 0,16 0-15 16,-16-29 76-16,10 29 57 0,1-32 94 15,14-4-1-15</inkml:trace>
  <inkml:trace contextRef="#ctx0" brushRef="#br4" timeOffset="194084.5559">31311 9192 574 0,'12'-8'60'0,"-2"3"84"16,-5 5 102-16,-1-4 80 0,-2 4 37 16,-2 0 216-16,0 0-376 0,0 0-91 0,-27 0-41 15,27 0 4-15,-62 0 69 0,35 0-49 16,-6 0-1-16,0 0-24 0,2 0-4 16,0 0-23-16,-19 0-23 0,32-15-58 15,3 15-46-15,3 0-37 0,1-12-64 16,3 12-79-16,0-10-549 0,4 10 311 15,4 0 21-15,-2-5 94 0,0 5 143 16</inkml:trace>
  <inkml:trace contextRef="#ctx0" brushRef="#br4" timeOffset="194515.4441">31586 9227 1077 0,'2'0'96'16,"2"-16"97"-16,-4 16 92 0,0 0 65 16,2 0-55-16,-2-12 90 0,0 12-274 15,0 0-21-15,0 0-22 0,0 0 22 16,0 0 12-16,-21 0 139 0,7 0-92 16,14 0 0-16,-29 25-21 0,14-25 3 0,-16 42 67 15,19-26-93-15,-3 1-33 16,1 1-9-16,6 0-43 0,-1-4-10 0,3 19 40 15,-2-21-45-15,4 1 40 0,2-1-31 16,2-3-20-16,0-4 24 0,0 5-20 16,0-10 12-16,0 2-16 0,0-2-15 15,20 0-35-15,1 0-26 0,-21-17-18 16,21 17 11-16,-9-17-13 0,5 17-1 16,-5-24 68-16,13-1-41 0,-11 12 56 15,-5 4-2-15,-1 0 5 0,-4 9-2 16,0-9-5-16,0 9 3 0,-2 0 24 0,0 0 20 15,3 0-25-15,-3 25 4 16,6-1 6-16,0-24-14 0,-2 29-2 16,3-12-10-16,1 3-74 0,-2-1-96 0,15 15-701 15,-6-18 159-15,3-3-9 0,-1 1 170 16</inkml:trace>
  <inkml:trace contextRef="#ctx0" brushRef="#br4" timeOffset="196137.6737">20812 5186 1669 0,'0'0'29'0,"0"0"39"15,0 0 147-15,0 0-65 0,0 0 28 16,0 0 11-16,0 0 17 0,0 0-17 16,0 0 50-16,0 0-164 0,0 0-8 15,0-16 8-15,0 16 17 0,0-15-3 16,14-2 51-16,-14 7-64 0,0-1-18 16,0-2 19-16,15-1-1 0,-3-19 12 15,-12 15-76-15,15-1 4 0,-7-1 28 16,2-1-39-16,-2-5 23 0,15-24-52 15,-15 22 20-15,7 1 10 0,1-3-32 0,-3 3 71 16,1-3-15-16,26-24-31 0,-16 26-6 16,1 1-25-16,2 0 43 15,2 4-30-15,43-30-5 0,-36 31 19 0,7 0 3 16,-2-1 18-16,1 1-44 0,7 1 17 16,36-15-6-16,-42 18 10 0,-1 2-17 15,-1 0 32-15,0 2-44 0,3-1 61 16,41-13-26-16,-40 16 14 0,5 0-44 15,-1 1-8-15,1 2 53 0,53-8-15 0,-51 11-3 16,0 0-5-16,1 2-12 16,1-1 27-16,0 2 22 0,60-2-30 0,-59 4 18 15,1 1-48-15,6-2 22 0,-4 2-14 16,60 0 1-16,-60 0 15 0,2 0 15 16,0 0-33-16,0 16-12 0,-3-16-10 15,57 15-9-15,-60 3 58 0,4-18-22 16,-4 19 21-16,-1-6-21 0,51 10-7 15,-55-12 15-15,5 2-2 0,4-1 1 16,-4 2 30-16,-1-2-29 0,57 15 17 16,-56-10-33-16,1 0 18 0,1 1 6 15,-6 2-2-15,4-1 25 0,51 28-23 16,-53-23 9-16,-1 2-6 0,-1 3-1 16,2 0 1-16,-3-2 10 0,46 31-10 0,-51-30 6 15,-3 1-18-15,1-2 1 0,-3-2 14 16,35 24 29-16,-41-29-5 0,2 4-14 15,-2 0-8-15,7-2 2 0,-3-1-6 16,42 20-16-16,-34-18 18 0,0 1 2 16,3-1 12-16,-3 2-15 0,3-2-2 15,41 28-7-15,-46-25-11 0,-3 1 11 16,-1-1 9-16,-2-1-14 0,33 21 24 16,-39-21 6-16,-2-4-4 0,-2 1-16 15,-4 2 17-15,2-2-25 0,14 12 22 16,-22-18 1-16,-1-4 10 0,-4-2-19 0,1-3-27 15,-3-2-25-15,3-2-311 0,-9-1 27 16,0-2-168-16,0 0-129 0,0 0-62 16</inkml:trace>
  <inkml:trace contextRef="#ctx0" brushRef="#br4" timeOffset="197158.0985">32290 9007 1785 0,'3'11'196'0,"-3"-4"-11"0,0-7 72 15,0 3 16-15,0 0 43 0,-21 3 356 16,21-6-399-16,-23 0-53 0,23 0-56 16,-29 0-59-16,13 0-39 0,-28 0-33 15,24 0-22-15,-1-15-36 0,6 15-17 16,-1 0-74-16,4 0-86 0,-9-11-480 16,15 11 202-16,-1-8-157 0,5 8-63 15,-2-9-14-15</inkml:trace>
  <inkml:trace contextRef="#ctx0" brushRef="#br4" timeOffset="197724.832">32555 8729 2037 0,'0'-2'40'15,"17"2"42"-15,-17-3 48 0,18-2 189 16,11 3-176-16,-12-1-49 0,3 1-11 0,1-3-41 16,2 1 0-16,24-6 24 15,-28 9-35-15,6-5-41 0,-9 6 1 0,1-2-4 16,-3 2-9-16,5 0 28 16,-13 0-2-16,0 22 5 0,-4-22-5 0,-2 23-6 15,0 13 2-15,0-16-2 0,-18 5 8 16,18-4 11-16,-29 4 0 0,12 0 7 15,-26 22-15-15,20-26 6 0,0-1-15 16,1-2-6-16,3-2 20 0,-2 0-27 16,-10 10 7-16,19-13-7 0,0-1 19 15,1-1-7-15,5 1 6 0,-8 9 10 0,9-9-7 16,1 0 16-16,4-1 3 16,0 0 7-16,0 3 6 0,25 9 1 0,4-10-25 15,-10-2-11-15,3-2-11 0,1 1 10 16,2-1-8-16,25 0-92 15,-22-7-24-15,-5-1-79 0,4-1-70 0,-4 0-95 16,-3 0-167-16,18-22-579 0,-20 1 707 16</inkml:trace>
  <inkml:trace contextRef="#ctx0" brushRef="#br4" timeOffset="198012.6559">33285 8672 2307 0,'0'0'14'0,"0"0"50"0,0 0 75 16,0 22 381-16,0-22-182 0,0 28-9 16,-25-3-35-16,6 28 168 0,19-19-259 15,-22 0-47-15,7 4 4 0,-3 41 13 16,7-39-122-16,11 2-46 0,-10 2 18 15,10 38-25-15,0-42 11 0,0-2-31 16,0 30-138-16,21-13-458 0,-21-10-474 16,0-24 436-16,0-3-134 0,0-6 88 15,0 9-320-15</inkml:trace>
  <inkml:trace contextRef="#ctx0" brushRef="#br1" timeOffset="209380.1901">18862 11411 1077 0,'15'-1'71'16,"8"-2"260"-16,-11 0-86 0,3 0 1 15,1-1-18-15,3 1 7 0,-1 0-9 0,17-3 180 16,-16 2-214-16,-7 2-15 16,3-4 1-16,-1 3 36 0,3-5 228 15,-13 5-211-15,2-3-36 0,3 2-50 0,-9-3-22 16,0 4-84-16,0-6-39 16,0 2 36-16,0 2-11 0,-23 2-12 0,4 3 19 15,-30 0-21-15,18 26 1 0,-5-10 14 16,-5 6 2-16,-6 5-38 0,1 6 39 15,-35 36 24-15,44-31-5 0,6 2-36 16,0 2-11-16,8-2 2 0,-8 41 6 16,23-44-17-16,2-1 20 0,2-1 31 31,4 0-57-31,0-4 46 0,31 20-63 0,-13-29 38 0,5-1-4 0,4 0-29 16,4-5 41-16,46 2-72 0,-32-12 65 0,1-2-29 15,1-4 42-15,3 0-1 0,3 0-12 16,43-21-61-16,-51-6 40 0,-2 7-38 15,-5 0 48-15,-3-1 8 0,14-26-60 16,-30 24 12-16,-7-2-29 0,-12-1 62 16,0 2-12-16,0 4 17 0,-31-21-50 15,13 25-1-15,1 4 22 0,-6 5 12 16,5 7 46-16,-1 0-31 0,-28 29-33 16,24-6 31-16,4 2 10 0,1 1 33 15,1 5-33-15,-10 35 5 0,21-34 9 0,6 0-6 16,0-6-44-16,0 0-107 0,0-1-110 15,0 12-383-15,0-23 313 0,19-4-2 16,-19-6-69-16,0-4-206 16,14 0-732-16,3-19 830 0</inkml:trace>
  <inkml:trace contextRef="#ctx0" brushRef="#br1" timeOffset="209927.0276">19846 11857 977 0,'5'0'31'0,"1"0"38"0,-2 0 61 16,0 0 82-16,0 0 59 0,0 0 348 15,-4 0-352-15,0 0-27 0,0 0-72 0,0 0-21 16,0 0-11-16,-22 0-83 0,22 0 10 16,-21 0 3-16,2-16 30 0,1 16-13 15,-22 0 44-15,18 0-84 0,-1 0-17 16,8 18-29-16,-1-18 29 0,1 20-33 15,-7 6 43-15,13-10-18 0,9-1 16 16,0 2-26-16,0-5 1 0,0 5-6 16,19 12 13-16,-19-16 5 0,23-4-18 15,-23-2-30-15,23-3-13 0,3 5 6 16,-26-8 46-16,27-1-2 0,-10 0-47 0,-7 0 25 16,3 0-30-16,18-24-81 15,-21-2 57-15,6 9 12 0,-5 2 36 0,-3 0-12 16,6-1 7-16,-1-6 6 0,-5 22 24 15,-4-11-18-15,-2 11-13 0,3-6 9 16,-1 6 6-16,4 0 20 0,-2 0-25 16,-2 28 23-16,5-28-17 0,-1 32 34 15,23 8 30-15,-17-20-41 0,5-1-66 16,2 0-61-16,-3-4-101 0,19-4-483 16,-14 0 139-16,0-11-40 0,-3 0 37 15,3-20 108-15</inkml:trace>
  <inkml:trace contextRef="#ctx0" brushRef="#br1" timeOffset="210263.8797">20520 11376 1718 0,'-16'-4'148'15,"16"4"-41"-15,-15-2 6 0,15-1-50 16,0 3-20-16,0 0-9 0,0 0 64 16,0 0-36-16,0 0 0 0,0 0 12 15,0 24-15-15,0-24-22 0,15 16 11 0,-15 5-27 16,0-21-5-16,0 19-8 0,0-9 5 16,0 7-28-16,0-8 22 15,0-1-14-15,0-2 13 0,0 1 1 0,0-1-8 16,0 3 12-16,0-4 1 0,0-1-10 15,0 0 5-15,23-2-2 0,-23 0-14 16,20-2 11-16,3 0-4 0,-9 0-12 16,7 0-28-16,-2 0-26 0,18-17-183 15,-19-1 53-15,3 18-116 0,-2-26-81 16,3 11-46-16,-3-2-12 0,16-21-25 0</inkml:trace>
  <inkml:trace contextRef="#ctx0" brushRef="#br1" timeOffset="210460.8643">20888 11176 769 0,'0'0'82'0,"0"0"97"16,0 18 344-16,0 2-250 0,0-20-42 15,0 27-4-15,0-8-7 0,0 4-28 16,-20 31 117-16,20-24-209 0,0 1-33 16,0-1-54-16,0 1 0 0,-11 27-103 15,11-32-22-15,0-1-113 0,0-2-90 0,0-4-142 16,0 0-89-16,0 8-468 0,0-19 735 15</inkml:trace>
  <inkml:trace contextRef="#ctx0" brushRef="#br1" timeOffset="214441.8372">21696 11803 1899 0,'0'-18'134'0,"0"18"64"15,-16-18 95-15,16 7 8 0,0 11 37 0,0-14 308 16,0 14-380-16,0 0-104 0,0 0-74 15,0 0-47-15,0 0 47 0,0 0 14 16,0 0-4-16,0 25-4 0,0-25-6 16,0 29-57-16,19 14 38 0,-19-18-51 15,0 2 10-15,0 1-21 0,0 1-60 16,0-2-59-16,0 17-253 0,0-27 25 16,0-2-58-16,0-5-33 0,0-3-67 15,20-3-612-15,-20-4 546 0,0 0 30 0,0 0 214 16</inkml:trace>
  <inkml:trace contextRef="#ctx0" brushRef="#br1" timeOffset="214575.7617">21899 11832 1471 0,'19'0'184'0,"-19"0"5"16,0 0 59-16,0 0-17 0,0 20-35 16,-23-20-63-16,-16 19-15 0,16-4-105 15,-8-15-10-15,-4 13-19 0,-2-13-37 16,3 0-68-16,-40 12-385 0,41-12 89 15,4 0-18-15,4 0 25 0,7 0 20 0</inkml:trace>
  <inkml:trace contextRef="#ctx0" brushRef="#br1" timeOffset="215085.5453">22554 11586 1877 0,'0'-3'41'0,"0"2"46"15,-24 1 43-15,24-2 32 0,-19-2 104 16,-4 4-159-16,9 0 2 0,-3 0-4 16,-1 0 24-16,-3 22-10 0,-27 4 105 15,22-7-139-15,-1-1 12 0,2 6-24 16,0 2 2-16,2 2-4 0,-8 29 46 15,15-28-98-15,7 1 37 0,3 2 1 16,2-2-28-16,4 25 41 0,0-31-66 16,0 2 18-16,31 1 15 0,-31-4-18 15,31-2-3-15,13 19 10 0,-24-24-28 16,7 0 16-16,0-5-33 0,6-2 12 16,-2-3-7-16,31-6-30 0,-23 0 2 0,-6 0-4 15,5-30-29-15,-9 30-27 0,35-59-71 16,-40 37 92-16,1-4 15 0,-6 0-14 15,-7 1-20-15,-3 1-4 0,-5-15-56 16,-4 24 125-16,0 1 29 0,-31 6-6 16,31 1-7-16,-31 4 1 0,-4 3 18 15,12 0 11-15,8 0 8 0,-3 29 5 16,1-12 1-16,-12 26 65 0,19-21-49 16,0 2-14-16,3 2-19 0,7-2 1 0,-6-3-28 15,6 15-96-15,0-23-17 16,0-1-86-16,21-6-144 0,-21-6-226 15,18 0-646-15,13 0 817 0</inkml:trace>
  <inkml:trace contextRef="#ctx0" brushRef="#br1" timeOffset="215556.7826">23294 11926 1515 0,'0'0'45'16,"-16"9"214"-16,16-9-33 16,0 0-8-16,0 0-20 0,-13 0-16 0,13 0-44 15,-24 0 125-15,11 0-155 0,-3 0-5 16,1 0-19 0,-1 0 11-16,-15 0 26 0,10 0-93 0,4 20-34 0,3-20 10 15,-3 21-2-15,7-21-3 0,-11 32 3 16,15-21-4-16,0-1-10 0,4 1 4 15,0-3 30-15,2 0-31 0,0 5 35 16,16-7-35-16,-16-1 9 0,27 0-25 16,-12-3-17-16,20 1-74 0,-19-3 52 15,3 0-12-15,0 0 17 0,-1-17-5 47,1 17 27-47,12-20-15 0,-19-5 41 0,-1 11-5 0,-1-2 21 0,-4 2-18 0,-2 1 23 0,3-10-9 0,-7 15 5 0,2 3-13 16,-2 2-10-16,0 3 17 0,0 0 2 15,0 0 11-15,0 0 16 0,0 28 5 16,0-28-6-16,0 23 1 0,20 6-18 16,-20-15-7-16,23-1 4 0,-23-1-3 15,17 1-27-15,-5-13-50 0,13 16-278 16,-11-6 32-16,5-10-217 0,-3 0-63 0,5 0 8 16</inkml:trace>
  <inkml:trace contextRef="#ctx0" brushRef="#br1" timeOffset="215977.6025">23728 11459 1915 0,'0'-4'9'15,"0"1"8"-15,0-1 24 0,0-6 139 16,23 2-59-16,-23 1-3 0,21 0-22 0,-3-1-16 15,13-7 14-15,-14 6-87 16,0 1-4-16,3 0-11 0,3 4-1 0,0 2 13 16,16 1-1-16,-20 1-4 0,-3 0-19 15,-3 0-14-15,-3 17 10 0,4-17-12 16,-10 21 49-16,-4-21-11 0,0 20-2 16,0-6 7-16,0-4-6 0,-24 14 8 15,24-13-14-15,-21-2 0 0,21 0 7 16,-21-1 7-16,21-3-2 0,-20 5-6 15,9-7-3-15,11 1-9 0,-10 0 2 16,10-1 4-16,0 6 7 0,0-7 12 0,0 3-1 16,0 3 8-16,0-1 17 0,23-3 1 15,2 15 80-15,-11-10-65 0,-14 0 4 16,21 2-18-16,-5-1-22 0,-5 1 8 16,-1 11 21-16,-10-13-10 0,0 1-9 15,0 2-3-15,-27-4-12 0,-18 8 29 16,16-11-38-16,-7-2-25 0,-5 1-68 15,0-4-66-15,-1 0-89 0,-30 0-454 16,41 0 241-16,4-17-23 0,13 17 35 16,5-17 102-16</inkml:trace>
  <inkml:trace contextRef="#ctx0" brushRef="#br1" timeOffset="217864.7021">26195 9905 1563 0,'18'10'52'16,"1"-1"53"-16,-5-3 63 0,-3-4 62 15,-5 2 225-15,-6-1-219 0,0-3 4 16,0 0 14-16,0 0 34 0,-31 0-36 15,-25 0 140-15,15 0-297 0,-9-21-62 16,-8 21-12-16,-6-17-8 0,-74-4-16 16,61 21-11-16,3-18 11 0,-5 18 32 0,5-14-3 15,-3 14-29-15,-70-9-18 16,81 9-6-16,6 0 33 0,5 0 8 0,7-5-3 16,7 5-12-16,-11 0-70 0,35 0 33 15,5 0 27-15,12 0-2 0,0 0 34 16,50 0-47-16,-17 0 19 0,10 0-19 15,13 0 30-15,6 0 0 0,10 0 16 16,94 18-23-16,-77 1 24 0,1-4-16 16,-1 0 11-16,0 2-19 0,-4 0 6 15,62 14-51-15,-87-16 58 0,-13-4-35 16,-10-2 64-16,-14 1 29 0,-8-6-52 0,-13-4 31 16,-31 0-72-16,-2 0 26 0,-13 0-48 15,-9 0-102-15,-73-21-472 0,53 21 194 16,-1 0-30-16,-1-16-53 0,11 16-88 15,2-20 37-15,-27 2-250 0</inkml:trace>
  <inkml:trace contextRef="#ctx0" brushRef="#br1" timeOffset="218512.4705">29012 9785 1112 0,'4'5'96'16,"-2"-2"67"-16,2-2 49 0,-4-1 44 16,0 0-46-16,0 0 113 0,-29 0-196 15,29 0-22-15,-45-19-23 0,12 19 7 0,-4-14-8 16,-50-7 47-16,37 12-91 0,-4-4-17 16,-1 1-21-16,3 0 13 0,-53-12-31 15,55 14 13-15,4-1-3 0,5 1 14 16,4 1-5-16,4 0-9 0,-11 1-3 15,28 6 0-15,8 1 11 0,4 1-12 16,4 0-2-16,0 0 15 0,51 0 24 16,-26 21-20-16,10-21-4 0,11 18-2 15,5-18-3-15,61 36 9 0,-54-22-9 0,4-2-5 16,0 2 6-16,-2-1 12 16,-4 2 7-16,39 7 20 0,-58-12-21 0,-8-2-17 15,-6-2 1-15,-11 0 17 0,-4-1 10 16,-8-5 1-16,-27 1-9 0,3-1-3 15,-10 0-5-15,-7 0-38 0,-68-22-167 16,42 22 17-16,-3-22-76 0,-6 6-136 16,-3-1-152-16,-1-2-60 0</inkml:trace>
  <inkml:trace contextRef="#ctx0" brushRef="#br1" timeOffset="220094.6108">25147 11656 1856 0,'0'0'29'0,"0"0"64"0,0 0 74 15,0 0 46-15,0 0 51 0,18 17 231 16,-18 3-263-16,0-3-14 0,21-1-14 16,-21 7-42-16,18 4-36 0,-3 27 5 15,-15-23-78-15,10 2-16 0,-10-4-29 0,11 2-10 16,-7 20-161-16,-4-27 2 0,0-4-60 16,4-3-76-16,-2-6-47 0,-2-3-63 15,0-3-671-15,0-5 519 0,0 0 44 16,0-21 197-16</inkml:trace>
  <inkml:trace contextRef="#ctx0" brushRef="#br1" timeOffset="220247.5171">25390 11923 1888 0,'9'0'237'16,"-9"0"-28"-16,0 0 84 0,0 0-59 16,0 0 9-16,0 0-30 0,-50 0-12 15,27 0-167-15,-6 0-26 0,-6 0 2 0,0 0 5 16,-37-14-119-16,37 14 8 0,0-10-68 15,4 10-23-15,2-10-65 0,6 4-109 16,-6-13-650-16,19 8 490 0,5 2 85 16,5 0 197-16</inkml:trace>
  <inkml:trace contextRef="#ctx0" brushRef="#br1" timeOffset="220490.3825">25858 11448 2119 0,'4'0'16'0,"-2"0"52"15,-2 21 86-15,4-21 71 0,-2 22 62 16,-2 17 325-16,2-13-299 0,-2 7-12 16,0 6-50-16,0 2 6 0,0 7-78 15,-21 50 25-15,21-47-159 0,-18-1-43 16,18-4-15-16,0-3 5 0,-13 29-41 15,13-45 49-15,-12 1-35 0,12-8-76 16,0-5-47-16,0-4-141 0,0 2-438 16,0-11 259-16,0-2-73 0,0 0-135 0,0-19-3 15,21 19 95-15</inkml:trace>
  <inkml:trace contextRef="#ctx0" brushRef="#br1" timeOffset="220734.2631">26317 11460 2331 0,'0'21'64'0,"0"-21"52"16,0 31 35-16,0-11 36 0,-21 6 25 15,2 37 282-15,19-25-246 0,-18 2-10 0,18 4-60 16,-19-1-52-16,7 43 46 16,12-44-137-16,-17-1-21 0,7 0-34 0,10-7-29 15,-11 0-59-15,3 20-466 0,6-31 85 16,2-6-79-16,0-3-118 0,0-7-21 15,0-4-367-15</inkml:trace>
  <inkml:trace contextRef="#ctx0" brushRef="#br1" timeOffset="221144.0816">26751 11951 1302 0,'0'-1'105'0,"-19"0"76"0,19-1 66 0,0-2 16 15,-17-1-33-15,3-1 87 0,14 6-192 16,-17-3-21-16,11 2-20 0,-2 1 7 16,-9 0 53-16,9 0-80 0,-4 18-24 15,1-18-3-15,-1 19-12 0,2-19 3 16,-11 46 40-16,13-27-34 0,-3-2-10 0,5 1-5 15,0-1-12-15,0 13-12 16,4-20-4-16,2 1 17 0,0-3-6 0,0-3 6 16,0-2 9-16,22-1-13 0,-22-1-21 15,17-1-21-15,-17 0-56 0,21 0 7 16,-7 0 13-16,11-25-5 0,-11 5 65 16,-1 20-5-16,-1-22 8 0,-1 10-3 15,5-10 18-15,-10 22 3 0,1-17-8 16,-5 9-5-16,-2 3 5 0,2 5-11 15,0 0-11-15,0 0 23 0,-2 0-4 16,0 0-4-16,2 19 12 0,2-19-12 16,4 21 25-16,-4 0-14 0,5-9 4 15,-3 3-23-15,2-3-76 0,17 8-329 16,-13-12-58-16,7-8-110 0,2 7-20 0,1-7 96 16</inkml:trace>
  <inkml:trace contextRef="#ctx0" brushRef="#br1" timeOffset="221527.8647">27241 11462 2140 0,'0'-3'27'0,"0"-1"26"15,0-2 19-15,0-8 123 0,26 5-99 16,-26 0-14-16,36-1-24 0,-10 0-12 16,-1 0-17-16,29-7-2 0,-29 12-24 15,2 1-6-15,-5 3-1 0,-3 1-16 16,14 0 3-16,-23 0 18 0,-1 19 3 16,-3-19-4-16,-2 19 10 0,-4-19 1 15,0 43-13-15,-25-29 6 0,25 5 1 16,-29-1 0-16,11 1-5 0,-3-2-3 0,-18 15 6 15,20-17 1-15,7 2-7 16,-3-4-3-16,5-1 6 0,4 12-1 0,6-16 11 16,0 3-16-16,0-3 26 0,18 0-21 15,-18 1 1-15,50 2-67 0,-29-8-57 16,-3 1-123-16,9-4-209 0,0 0-124 16,2 0-5-16</inkml:trace>
  <inkml:trace contextRef="#ctx0" brushRef="#br1" timeOffset="225388.7993">19487 8282 766 0,'-4'0'98'0,"4"0"117"0,-5-13 492 15,5 13-371-15,0 0-74 0,0 0-79 16,0 0-11-16,0 0 183 0,0 0-145 15,0 16 59-15,0-16 8 0,-4 19 13 16,4-4-31-16,0 22 38 0,0-18-226 16,0 2-54-16,0 2 2 0,0-2 5 15,23-1-22-15,-23 15 81 0,19-23-108 16,-19 0 37-16,0-6-28 0,12 1 67 0,-12-6 148 16,0-1-95-16,15 0-72 0,-7-26-45 15,6 26 7-15,7-39-4 0,29-20 10 16,-19 26 8-16,2-3-27 0,6-5-1 15,2-2-30-15,48-49-82 0,-43 46 30 16,7 2-96-16,-3 1-174 0,0 4-111 16,3 3-134-16,51-21-852 0,-51 37 767 15,1 6 141-15,-4 3 227 0</inkml:trace>
  <inkml:trace contextRef="#ctx0" brushRef="#br1" timeOffset="226098.4455">22620 8614 1945 0,'0'26'76'0,"0"-26"61"16,0 22 56-16,0 2 293 0,0-10-256 15,0 6-15-15,0 2-11 0,0-6-20 0,17 4-33 16,-17 12 75-16,0-18-138 0,0-4-13 15,15-2 60-15,-15-6 115 0,0 3 251 16,0-5-331-16,0 0-81 0,0 0-59 16,0-29-12-16,0 29 5 0,22-60-32 15,-22 33 25-15,25-5-17 0,-6-2-10 16,3 0 3-16,28-35-34 0,-23 34 42 16,8 2-41-16,0 2 4 0,2 5-11 15,3 2-32-15,38-9-155 0,-34 19 28 16,-1 4-216-16,2 2-169 0,-3 2-146 15,41-11-974-15,-48 11 1073 0,-4-3 207 0</inkml:trace>
  <inkml:trace contextRef="#ctx0" brushRef="#br1" timeOffset="226728.0898">25645 8364 1077 0,'0'-4'30'0,"0"3"30"0,22 1 237 0,-22 0-100 15,0 0 22-15,19 29-33 16,-19-29-21-16,15 34-12 0,-1 16 65 0,-14-21-118 15,10 3-37-15,-10 4-20 0,9-3-1 16,-3 26 11-16,-2-35-38 0,0-5-4 16,-2-4-2-16,0-7-5 0,2 0 70 15,-2-4 191-15,0-4-129 0,1 0-77 16,5 0-67-16,0-31 31 0,13-10-17 16,-7 14-10-16,1-2-12 0,3-5 3 15,5-1-18-15,2-1-9 0,26-39-122 16,-22 34 45-16,2 2-34 0,5 0-17 0,-5 2-28 15,4 5 11-15,25-22-90 0,-31 34 125 16,-3 4-79-16,3 3-132 16,-2 5-38-16,33-3-342 0</inkml:trace>
  <inkml:trace contextRef="#ctx0" brushRef="#br1" timeOffset="227593.6377">28212 7888 1817 0,'0'0'53'0,"0"26"37"0,15-26 45 16,-15 22 33-16,0-10-3 0,10 17 170 16,-10-14-206-16,0-1-10 0,0 0-10 15,0 4 21-15,0 9 94 0,0-13-122 16,0-1-44-16,0-1-15 0,0 0-7 15,0-2-41-15,0 10 41 0,0-9-32 16,0-5 15-16,0 2 2 0,23-1 11 16,-23-3-9-16,24 4 37 0,-24-6-61 15,23-2 30-15,-4 0-31 0,1 0 21 16,28-22-15-16,-19-8-12 0,2 9-7 16,4-3 15-16,4-6-11 0,1-3-15 0,42-42-151 15,-36 29 2-15,5-4-79 0,5-5-86 16,2-1-115-16,2-2-153 0,64-52-570 15,-60 59 768-15</inkml:trace>
  <inkml:trace contextRef="#ctx0" brushRef="#br1" timeOffset="229433.6487">28351 11940 1333 0,'16'0'126'0,"-1"0"85"0,-5 0 94 0,-2 0 54 16,5 0 397-16,-13 0-410 0,2 0-24 15,0 0-47-15,-2 0-26 0,0 0-71 16,-21 0-38-16,21 0-123 0,-33 0-23 16,8 0-16-16,-6 0-4 0,-35 0-2 15,33 0 33-15,-2 0-38 0,2 0-79 16,2 0-144-16,2 0-134 0,-19 0-598 16,30 0 394-16,-1 0-19 0,9-18 1 15,3 18 93-15</inkml:trace>
  <inkml:trace contextRef="#ctx0" brushRef="#br1" timeOffset="229883.4459">28776 11626 1391 0,'-18'-2'73'0,"18"0"57"0,0 1 59 15,-15 1 56-15,15-4-24 0,0 2 186 16,0 2-218-16,0 0-25 0,0-1-45 16,0-3-14-16,0 1-44 0,19-2 81 0,-19 1-57 15,0-1 15-15,21 1-35 0,-21 0-5 16,35-5-28-16,-21 6-14 0,5-3-13 16,1-1 29-16,5 2 9 0,2-4-16 15,33-11-16-15,-31 8-14 0,6-1 3 16,-2-3 27-16,2-1-46 0,1-4 1 15,36-27-20-15,-35 22 64 0,-2-1-28 0,-2-1 17 16,-2 3-21-16,21-17-34 16,-31 28 18-16,-5 3 4 0,-3 5 12 15,-3 5 1-15,-4 1-19 0,9 31 4 0,-13-9 20 16,0 7 48-16,0 6 34 0,-2 8-9 16,0 8 33-16,0 58 61 0,-21-50-118 15,21 4-32-15,-18-1 3 0,18 0-24 16,-17 52 69-16,5-65-60 0,12 0 20 15,-13-8-53-15,13-7 24 0,0-7-44 16,-8 6-142-16,8-21 1 0,-6-5-73 16,6-5-133-16,0-2-159 0,0 0-156 15,0-28-567-15,0 28 855 0,0-31 226 0</inkml:trace>
  <inkml:trace contextRef="#ctx0" brushRef="#br1" timeOffset="230083.3335">29578 11846 1518 0,'7'-3'77'0,"-3"3"336"0,-4 0-92 16,0 0-10-16,-23 0-50 0,23 16-39 16,-60-16 11-16,31 0-185 0,-2 16-1 15,-2-16-27-15,-4 0 14 0,4 0-23 16,-31 0-36-16,35 0-55 0,2-16-42 16,6 16-90-16,3 0-72 0,3-20-157 15,-1 6-729-15,14 14 605 0,2-18 199 16</inkml:trace>
  <inkml:trace contextRef="#ctx0" brushRef="#br1" timeOffset="230478.2033">30002 11803 1897 0,'4'0'23'0,"-2"0"14"0,-2 0 40 16,0 0 160-16,0 0-102 0,0-20-24 15,-22 20-33 1,22 0 12 0,-21 0-33-16,-10 0 87 0,14 0-73 0,-1 0 21 0,1 24-31 0,-1-8 11 0,1 0-38 0,-8 18 27 15,13-15-47-15,4 0 14 0,6-2-6 16,2 1-5-16,0 8-1 0,0-14-7 16,18 0-6-16,-18-4 20 0,23 0-18 15,-23-3 15-15,25 3 17 0,0-7-3 16,-11-1-38-16,1 0 18 0,-1 0-22 15,0-19-7-15,13-2 24 0,-12 7 4 16,-3-1-11-16,-4 1-18 0,3 1 45 16,5-13 3-16,-9 14 5 0,-5 3-29 0,2 9-8 15,-4-7-20-15,0 7-28 0,2 0 11 16,-2 0 27-16,0 18 18 0,0-18-23 16,0 27 11-16,0-27 33 0,20 51-15 15,-20-32-43-15,21 1-80 0,-21 1-89 16,27-4-164-16,18 9-906 0,-16-18 589 15,-2-8 164-15</inkml:trace>
  <inkml:trace contextRef="#ctx0" brushRef="#br1" timeOffset="231258.8179">31050 8067 2354 0,'0'0'5'0,"0"0"7"0,0 0-6 0,8 0 6 16,-8 16 43-16,0-16 6 0,0 14 9 15,0-2 0-15,0 5 13 0,21 20 49 16,-21-17-60-16,15 1-19 0,-15-3 8 16,14 2-12-16,-14-5-20 0,12 6 55 15,-12-12 18-15,0-4 100 0,0-1 50 0,0-4 12 16,19 0 24-16,-19-20-281 0,29 20-26 15,-4-27 2-15,2 7 5 0,10-3-11 16,44-33-37-16,-32 24-18 0,3-4-87 16,6-6-154-16,2-6-122 0,4-5-183 15,72-59-809-15,-63 53 849 0,-3 0 216 16</inkml:trace>
  <inkml:trace contextRef="#ctx0" brushRef="#br1" timeOffset="232744.0075">30953 11785 993 0,'17'-3'86'15,"-5"1"93"-15,-4 2 93 0,1 0 74 16,1-4 238-16,-8 1-369 0,-2 3-56 0,0 0-33 16,0 0-33-16,0 0-27 0,0 0 89 15,0 0-5-15,-19 0 16 0,19 0 11 16,-16 0-20-16,-15 19 5 0,10-19-133 15,-2 0-7-15,-3 0-17 0,1 0-36 16,-6 11-10-16,-15-11-197 0,21 0 3 16,7 0-97-16,-1 0-96 0,7 0-242 0,1 0-56 15,-3-18-445-15</inkml:trace>
  <inkml:trace contextRef="#ctx0" brushRef="#br1" timeOffset="233182.7794">31569 11621 1946 0,'-16'-2'177'0,"9"2"-11"16,7-1 67-16,0-1-32 0,0 0-8 0,0-1-59 15,19-5 13-15,2 3-97 16,-21 0 33-16,29 1 24 0,-9-2-4 0,28-5 80 16,-26 4-140-16,3 2-14 0,0 1-31 15,-2-1-22-15,-2 0 11 0,10 3 7 16,-19 1-1-16,-2 1-18 0,-1 0-12 16,-1 0 21-16,-6 24 24 0,0 1 10 15,-2-8-18-15,0 2-15 0,0 2 14 16,-25 3 26-16,-4 31 45 0,13-26-31 15,-5 3-27-15,0-5 2 0,3 3 5 16,-5-2-26-16,-8 24 59 0,16-27-29 0,5-2 9 16,2-5-39-16,4 4 5 0,4-6 5 15,0 13 53-15,0-17-41 16,0-3-10-16,22 0-12 0,-22-1-3 0,54 6-92 16,-33-10-36-16,6-2-81 0,0-2-75 15,8 0-82-15,-2 0-119 0,35-20-716 16,-35 20 656-16,2-26 184 0</inkml:trace>
  <inkml:trace contextRef="#ctx0" brushRef="#br1" timeOffset="233423.6437">32439 11506 2025 0,'0'0'123'0,"0"20"69"16,0-20 94-16,0 23 34 0,0 13 341 15,0-12-374-15,-18 1-39 0,18 6-41 16,0 1-40-16,-17 3-33 0,17 40 13 16,0-38-127-16,-14 2-35 0,14 1-4 15,0-3-15-15,0-1-22 0,0 23-148 16,0-35 39-16,0-3-90 0,0-4-73 16,0-8-70-16,16 1-756 0,-16-10 469 15,0 0 19-15,0 0 187 0</inkml:trace>
  <inkml:trace contextRef="#ctx0" brushRef="#br1" timeOffset="234116.3135">33002 8058 1563 0,'0'0'91'0,"0"43"283"0,0-26-94 16,0-2-30-16,0 2-12 0,0 2 4 16,0 19 172-16,16-19-227 0,-16-3-43 15,0 10 294-15,0-12 59 16,0-10-263-16,0-3-21 0,0-1 70 16,0 0-220-16,17 0-67 0,3-27 25 15,9-26 3-15,-12 28-30 16,24-30 10-16,-22 23-19 0,3-2-38 0,3-7 21 15,2-2-78-15,41-57-226 0,-28 49-117 16,3-6-131-16,60-58-1090 16,9 12 86-16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11-16T21:35:15.01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C000"/>
    </inkml:brush>
  </inkml:definitions>
  <inkml:trace contextRef="#ctx0" brushRef="#br0">2249 8981 1485 0,'0'27'87'0,"0"-13"72"0,17 16 318 16,-17-16-232-16,0 2-8 0,0-3 21 15,12 2 26-15,-4 5 262 0,-8-11-298 16,11-1-15-16,-11-2-12 0,14-1-21 16,-10-2-8-16,11 3 218 0,-11-6-248 15,2 0-16-15,6 0-58 0,1 0-22 16,3-25-3-16,32-10-39 0,-19 12 0 15,8-4-43-15,2-5 29 0,5-4-40 0,47-46 23 16,-44 38 10-16,1-9-16 0,3-6-44 16,-1 0-33-16,0-7 2 0,45-72-42 15,-54 67 109-15,-6 4-9 0,-2 3 21 16,-4 7 13-16,2-41-16 0,-27 59-9 16,-2 5 0-16,-2 5 51 0,0 3-67 15,0 7 39-15,-22-8-68 0,-1 17 76 16,23 5-41-16,-31 3 40 0,10 2-17 15,-26 19-2-15,18-19-32 0,-2 35 38 16,-4-10-47-16,-3 5 55 0,1 3 6 16,-25 43-22-16,33-33 1 0,7 2-8 15,7 2-6-15,3 4 29 0,12 52-21 0,0-47 55 16,29 1-13-16,-11 2-34 0,5-2 37 16,0-1-66-16,35 45 48 0,-29-53-1 15,-1-8-5-15,1-1-8 0,-2-6-11 16,21 17-35-16,-25-31 33 0,-5 0-39 15,-1-7-55-15,1-5-37 0,-3-2-62 16,18-2-421-16,-19-3 244 0,1 0-49 16,-1-18-53-16,1 18-120 0,10-16-556 15,-19-2 740-15,0 18 193 0</inkml:trace>
  <inkml:trace contextRef="#ctx0" brushRef="#br0" timeOffset="717.6681">4211 8542 1599 0,'22'-2'70'16,"-3"-1"68"-16,6-2 304 0,-19 4-199 16,0 1-6-16,-4 0 23 0,-2 0 15 15,0 0-36-15,0 0 90 0,-18 0-250 16,18 0 4-16,-19 0-42 0,19 0 9 16,-25 14 10-16,-10-14-45 0,15 16 10 15,-7-16-56-15,2 11 1 0,2-11-74 0,-24 11-207 16,28-11 60-16,-4 10-27 0,7-6-51 15,3-1-82-15,3 1-48 0,-5 0-441 16,13-2 552-16,0 1 112 0,2-1 49 16,0 0 39-16</inkml:trace>
  <inkml:trace contextRef="#ctx0" brushRef="#br0" timeOffset="943.5623">4192 8706 913 0,'15'9'116'0,"14"9"364"0,-19-12-133 0,-4-3-65 16,-2 0-33-16,0 2 46 15,-4-4 7-15,0 6 345 0,-22-2-415 16,22-1-43-16,-36 3-93 0,12-3-9 0,-40 8-26 16,30-8-62-16,3 1-27 0,-2 0 18 15,7-2-41-15,3 1-23 0,-10 0-186 16,20-3 36-16,5-1-100 0,0 0-61 16,4 0-199-16,4 0-112 0,0 0-532 15</inkml:trace>
  <inkml:trace contextRef="#ctx0" brushRef="#br0" timeOffset="1606.215">4942 8196 1934 0,'0'-6'59'0,"23"-3"176"0,-23 5-51 0,0-3-21 16,15 4 2-16,-15-2 33 0,18-3 159 16,1 5-222-16,-11-1-37 0,5 2-8 15,-3-1-30-15,0 0 15 0,5-2-17 16,-5 4-6-16,2 1-24 0,1-2-24 16,8 0 26-16,-3 0-56 0,34 2 62 15,-23-3-63-15,-4 3 33 0,-1 0-42 16,-1 0-6-16,16 0-12 0,-26 0 5 15,-3 0 2-15,-4 21 13 0,-4-21 1 0,3 19 22 16,-5 14 9-16,0-14 16 0,-25 0 6 16,25 3-31-16,-23 2 0 0,23-2 14 15,-31 19-4-15,4-21 13 0,15-5-13 16,12 2-7-16,-17-2-1 0,7 7-4 16,4-13 17-16,-5-1-4 0,11-4-23 15,-2 2 6-15,2-2-17 0,-4-1 2 16,4-3 25-16,0 2 18 0,21-2 20 15,-21 0-11-15,25 0 29 0,12 0 28 0,-19 0-44 16,3 0-23-16,2 0 13 16,0 0-32-16,12 17 27 0,-21 7 14 0,-4-8 26 15,-3 3-5-15,-7 5-9 0,0 0 8 16,0 28 110-16,-29-25-49 16,6-2-36-16,-8-1-43 0,-4 0-16 0,-9-2-34 15,-59 12 64-15,45-19-49 0,-2-5 22 16,0-2 23-16,9-6-73 0,-40-2 13 15,53 0-106-15,10-28-47 0,5 28-130 16,10-33-83-16,7 11-20 0,6-21-511 16,0 18 355-16,33 5 16 0,-12-3 68 15,2 0 114-15</inkml:trace>
  <inkml:trace contextRef="#ctx0" brushRef="#br0" timeOffset="2423.7773">5658 8498 977 0,'0'0'45'16,"14"21"58"-16,-14-21 66 0,0 0 58 15,15 18 219-15,-15-4-283 0,8-3-25 16,-8-1-28-16,12 3-2 0,1 13 69 0,-7-12-126 16,2 1-10-16,-2 2-28 0,1 0-1 15,-5-2-14-15,8 6 24 0,-8-10-28 16,4-3 21-16,-4-1-23 0,-2-4-3 15,0 3-8-15,0-3 7 0,0-3 2 16,0 0-4-16,0 0 21 0,19 0-11 16,4 0 23-16,-23 0-24 0,27-17 15 15,-11 17-21-15,1 0-6 0,26 0 12 16,-26 0 2-16,7 0 12 0,-1 0 0 0,-2 18 1 16,-3-18-5-16,22 16 19 15,-28-16 4-15,3 0 36 0,-7 11-1 0,2-11 18 16,-2 0-16-16,11 0 5 0,-11-18-69 15,5 18-7-15,-3-23 11 0,0 23 14 16,13-41 30-16,-11 29-20 0,-3-1-7 16,1-3 4-16,-2 2-6 0,1 1-16 15,5-9 5-15,-8 12-13 0,1 1 5 16,-3-2 3-16,-2 2-13 0,-2 2 8 16,0-9-13-16,0 7-68 0,0 1-69 15,0-2-87-15,-17 3-90 0,17-9-581 16,0 7 416-16,0 1 4 0,0 2 164 0</inkml:trace>
  <inkml:trace contextRef="#ctx0" brushRef="#br0" timeOffset="5940.4178">5749 8519 567 0,'0'-4'30'0,"0"4"-17"0,12-3 27 0,-12 1 2 16,0 0-12-16,0 2 35 0,0-2 48 15,-16 0-34-15,16 1 0 0,0 1 3 16,0-2 34-16,-17 2 15 0,17 0 116 16,-12 0-119-16,12 0-17 0,-11 0 13 15,11 0 6-15,-8 0 77 0,8 0-123 16,-4 0-5-16,4 0-14 0,0 0 4 16,0 0-14-16,0 0 2 0,0 0-61 15,0 0-1-15,0 0 9 0,0 0 8 16,0 0 15-16,0 0 36 0,0 0-34 15,0 16 8-15,0-16-3 0,0 14 13 0,0-14 18 16,0 31 49-16,0-21-67 0,21 3 9 16,-21 0 20-16,0-1-26 0,0 13 64 15,12-11-68-15,-12-3 13 0,0 1-41 16,10 0 7-16,-10-2-16 0,6 6 45 16,-1-7-16-16,1-4-1 0,-2 0-10 15,-2-2-14-15,2 4 17 0,0-4-19 16,0 0 16-16,5 1-12 0,-5 0-15 15,6-4 12-15,9 4-35 0,-9-4 15 0,5 0 0 16,-3 0 26-16,2 0 11 16,1 0 8-16,10 0 7 0,-15 0-17 15,2 0-12-15,-1-15-14 0,1 15-18 0,3 0-5 16,-9 0 40-16,2 0 15 0,0-10-30 16,1 10 9-16,-1 0-38 0,0-8 15 15,-4 5 12-15,3 3 30 0,-3-5-12 16,-2 3-19-16,0-2-32 0,8-2-4 15,-6 1 25-15,5 1 48 0,-1-2-9 16,0 0 7-16,4-3 15 0,-5 4-33 16,-3 0 19-16,4 1-6 0,-2-5-32 15,-4 6 43-15,7-8-25 0,-3 6 3 16,-4-1-33 46,0 0 36-62,-2 0 11 0,0-6 11 0,0 8-43 0,0-1-29 0,0 0 59 0,0 1-43 0,0 1 4 0,0-4-7 0,0 5-6 0,0-1 42 0,0 3 0 0,0 0-51 0,0 0 26 0,0-3-44 16,0 3 66-16,0 0-10 0,0 0-27 16,0 0 22-16,0 0-46 0,0 0 60 15,0 0-19-15,0 0-26 0,0 0 32 16,0 0-4-16,0 17-4 0,0-17 24 16,0 17-22-16,0-17 42 0,21 20 17 0,-21-9-38 15,16 8-17-15,-16-9-28 16,0 4 42-16,15-3 9 0,-15-1-16 15,12 7 14-15,-4-10-26 0,-8 1 2 0,13-1 28 16,-9-4-17-16,2-1-1 0,11 6 45 16,-7-4-18-16,-2-1-9 0,3-3-54 15,-3 0 32-15,2 2-11 0,7-1 104 16,-9-1-64-16,-2 0 16 0,0 0-61 16,1-18 44-16,5 18-8 0,-6-21 12 15,0 9-13-15,-2-1 8 0,1-1 3 16,-1-3 23-16,4-20 5 0,-6 18-35 15,0-2-21-15,2 5-15 0,-2-4 0 0,0 3 15 16,5-12-7-16,-7 16 8 16,2 0-27-16,0 3 23 0,-2 0 9 0,0-5-36 15,0 9 0-15,0 1-21 0,0 1 44 16,0 2-7-16,0-1 3 0,0 0 27 16,0 3-1-16,0 0-25 0,0 0-1 15,0-2 7-15,0 2 9 0,0-2-8 16,-15 2-26-16,15 0 3 0,0 0 4 15,0 0 37-15,0 0 8 0,0 0-11 16,0 0-33-16,0 0 14 0,0 0-12 16,0 0 20-16,0 0-36 0,0 0-6 0,0 0 3 15,0 0 19-15,17 0 5 0,-17 18 56 16,0-18-61-16,12 0 36 0,-12 20-33 16,6-20-7-16,1 13-15 0,3 11-16 15,-4-6 50-15,-2-9 0 16,-2 1 12-16,2 3 0 0,-4-1-24 15,3 3 44-15,1 14-45 0,-2-15 27 16,0 2-31-16,0-2 31 0,-2 3-11 16,0 10 2-16,2-16-12 0,-2 4 8 15,0-3-22-15,0 0-8 0,0-3-9 16,-19 6 11-16,19-8 24 0,0 0 9 16,-16-1 4-16,16 1-13 0,-15-3 26 0,-1 7-16 15,5-5 29-15,1-2-39 0,-2-4 13 16,-3 0 13-16,-7 2-48 0,7-2 44 15,1 0-18-15,1 0 18 0,-1 0-44 16,3 0 26-16,-11-15-17 0,9 15 13 16,-1-14-31-16,3 14 39 0,1-14 28 15,-9-4 8-15,13 9-71 0,-6 0 27 16,6 0-9-16,-3 2 31 0,1-2-12 0,-6-10-36 16,5 8 0-16,5 0 51 15,0 1 0-15,0 2-14 0,0-14 6 16,4 14-58-16,0-1 13 0,0-1 32 15,0 4-20-15,0-1 28 0,0-6-51 0,0 8 47 16,0 1-7-16,0 3 10 0,0-2-27 16,0 2-21-16,0-2 66 0,0 3-25 15,0 0 32-15,0 0-32 0,0 0-24 16,0 0 11-16,0 0-27 0,0 0 40 16,0 0 0-16,0 0-21 0,0 15 61 15,0-15-114-15,0 15 90 0,0-15-58 16,0 16 37-16,0-16 38 0,0 19-70 15,0 2 65-15,0-10-37 0,0 0 7 16,0 2-34-16,0-1 35 0,0 12 5 16,0-14-11-16,0 2 16 0,0 1-38 15,0-2 25-15,0-1 36 0,-19 15 39 16,19-13-61-16,-22 0-19 0,22 0-24 0,-25-1-5 16,8 0 47-16,-12 7 34 0,13-11-1 15,3-2-75-15,-1 1 3 0,1-3 38 16,-5-3 1-16,7 0 8 0,-1 0-32 15,0 0 23-15,-1-16 6 0,-1 16-9 16,-13-16 33-16,12-1-16 0,3 17 21 0,2-27-41 16,-3 11 4-16,-5-14 16 15,9 13-18-15,1-4-27 0,4 2-11 16,0-2 23-16,-2 3-7 0,-3-23 61 0,7 25-76 16,0-2 66-16,0 3-56 0,0 1-1 15,0-9-7-15,2 15 49 0,0 1-30 16,0 1 8-16,0 1 25 0,0 2-62 15,0-4 55-15,0 6-56 0,0 1 65 16,0-2-38-16,0 1 7 0,0 0 44 16,0 1-43-16,0-2 6 0,0 2-47 15,0 0 43-15,0 0-26 0,0 0 27 16,0 0-7-16,0 0 22 0,0 0 11 0,0 0-42 16,0 0-10-16,19 0 0 15,-19 0 30-15,0 20 4 0,0-20-12 0,14 16 27 16,1 4-33-16,-15-6 18 0,12 1-39 15,-2 0 60-15,-3 3-40 0,9 21 33 16,-8-19-17-16,3 0 12 0,-3 0-39 16,4-2 64-16,-3 1-80 0,11 8 61 15,-7-15-27-15,-3-1 21 0,-2 0-42 16,-1-5-3-16,9 5 45 0,-10-5-1 16,3-4 21-16,-1-2-37 0,-2 0 0 15,4 1 20-15,11-1-63 0,-13 0 67 0,7 0-27 16,-7-18 24-16,2 18 4 15,15-20-57-15,-14 20 12 0,1-15 25 16,-2 15 33-16,-1-20-62 0,1 11 59 0,6-4-103 16,-9 5 89-16,-1 2-65 0,0 1 27 15,0-2 16-15,5-4 25 0,-7 5 17 16,-2-2-54-16,0 2-29 0,0-3 33 16,-2-1-24-16,2-3 58 0,-2 5-10 15,0 5 5-15,0-2 0 0,0 2-36 16,0-2-37-16,0 5 52 0,0-1 5 15,0 1 0-15,0 0 8 0,0 0-24 16,0 0-4-16,0 0-1 0,0 0 18 0,0 0 24 16,0 24-45-16,0-10 15 15,0-14-25-15,0 18 51 0,0-18-33 0,0 14-10 16,14-14 26-16,-14 12-7 0,0-4 46 16,11-8-47-16,-11 9-6 0,8-5-20 15,0 5 39-15,-2-4 25 0,1 0-34 16,-1 0 26-16,2 0-31 0,-2-3-33 15,11 3 72-15,-9-4-42 0,0 1 8 16,1 2 4-16,1-4 20 0,7 1-2 16,-9-1-47-16,0 0 14 0,-2 0-1 15,3 0 42-15,-3 0 3 0,10-18-24 16,-9 18-5-16,1-21-1 0,0 21-20 0,0-22 8 16,9-3-6-16,-13 11-6 15,2-2 56-15,0-1-47 0,-1-2-1 0,-1-1 13 16,2-14-28-16,-6 19 20 0,2-1 30 15,-2 2-18-15,0 0 25 0,0-8-56 16,0 13 7-16,0 1 6 0,0 3 33 16,0-1-57-16,-17 1 27 0,17-4-41 15,-16 6 52-15,16-1 30 0,0 1-42 16,-13-1 46-16,13 0-39 0,-10 3 21 16,10 1-20-16,0 0-7 0,0 0-42 15,0 0-5-15,0 0-20 0,0 0 33 16,0 0 29-16,0 0 22 0,0 0-47 0,0 0 51 15,0 15-10-15,0-15 13 0,0 15-24 16,0-15 36-16,0 14-55 0,0 3 36 16,0-5-19-16,0-1 22 0,0 2-3 15,13-2 23-15,-13 3-38 0,0 17-8 16,8-17-9-16,-8 4 15 0,0-1 5 16,8 3 25-16,-8-3-24 0,6 16 39 0,-6-16-15 15,0 1 0-15,0-3 16 16,0-2-33-16,0 12-48 0,0-16 26 15,0 1-8-15,-16-4 32 0,16-2 24 16,0-3-15-16,-21 0 44 0,-2-1-62 16,11 0-9-16,2 0 13 0,-5-20 0 0,3 20 26 15,-13-17-16-15,15 17 7 0,-1-14-24 16,3 14 16-16,-2-14-35 0,-3 6 31 16,7 8 8-16,0-10-12 0,0 10 27 15,-1-9-65-15,1 4 23 0,-8-7 6 16,8 5 45-16,1 0-10 0,-1-2 10 15,-4-4-55-15,0-7 21 0,3 11-6 16,1-1-4-16,2 0 13 0,0 0-22 16,0 2-11-16,2-3 16 0,2 5-6 0,0 1 26 15,0 5 32-15,0-3-44 16,0 2 18-16,0 1-50 0,0 0 11 0,0 0 5 16,0 0-48-16,0 0 36 0,0 0-25 15,0 0 82-15,0 0-1 0,0 22-27 16,0-22 35-16,0 18-38 0,0 7-30 15,0-9 31-15,0-2-28 0,16-2 24 16,-16 0 28-16,0 2-37 0,0 10 52 16,0-11-47-16,0-3 46 0,0-2-44 15,-23 3 17-15,7 5 2 0,16-8 31 16,-17 0 10-16,17-3-21 0,-22-3-19 16,9 1-37-16,-14-1 38 0,11-2 6 0,-1 0 26 15,3 0-26-15,-3 0 2 16,-5-19-20-16,9 19 18 0,3-19-52 0,6 19 58 15,-3-16-5-15,-1 16-13 0,-2-26 27 16,2 26-12-16,1-15-5 0,5 3-18 16,-2-2-46-16,4-1 21 0,-6-16-67 15,4 12 51-15,0 0-69 0,2-3-58 16,0 3-120-16,0-13-455 0,0 16 339 16,0 1 60-16,0 0 15 0,0 0-77 0,0 2-32 15,16-12-437-15,-16 14 561 16,0 0 132-16</inkml:trace>
  <inkml:trace contextRef="#ctx0" brushRef="#br0" timeOffset="9455.7263">2115 9926 925 0,'0'-18'83'16,"-19"18"83"-16,19-20 387 0,0-2-265 16,-10 22-17-16,10-21-15 0,0 21 29 15,0-17 15-15,0 8 324 0,0 9-376 16,0 0-40-16,0-5-93 0,0 5-70 15,0 0-56-15,0 0 53 0,0 0 72 16,0 20 42-16,0-20 21 0,0 33-41 16,22 20-12-16,-22-20-116 0,0 4-6 15,21 1 19-15,-21 6 13 0,17 47-19 16,-5-46-38-16,-12 5 23 0,6 3 29 16,-6-1 7-16,0 0-6 0,0 39 15 0,0-47-21 15,0-3 19-15,0-4-48 0,0-7 14 16,-18 19 11-16,18-31-22 0,0-2 28 15,0-4-20-15,0-4 8 0,0-4 42 16,0-3-24-16,0-1-33 0,0-22 1 16,0 22 7-16,0-40-28 0,18-20 40 15,3 24-22-15,-9-7-8 0,5-4-5 16,-1 0-13-16,5 1 13 0,18-37-10 16,-16 48 3-16,2 6 20 0,-4 7 8 0,1 9-41 15,28 2 4-15,-25 11 6 0,-7 0 15 16,5 26 12-16,0-6 10 0,-5 5-6 15,22 30-10-15,-24-21 28 0,-1 2 0 16,-1-4-36-16,1 5 37 0,7 26-56 16,-11-32 53-16,-1-1-21 0,0-3 27 15,5-5-49-15,-1 0 13 0,15 12-6 16,-10-19 9-16,-1-2-20 0,1-4-41 16,2-3-30-16,24 3-190 0,-24-7 51 0,4-2-108 15,-7 0-58-15,3 0-62 16,-4 0 10-16,9 0-522 0,-17 0 396 15,-3 0-4-15,-6-16 152 0</inkml:trace>
  <inkml:trace contextRef="#ctx0" brushRef="#br0" timeOffset="9777.5445">3462 10311 873 0,'7'-1'38'16,"3"1"59"-16,-6-2 86 0,4 0 340 16,-8-1-274-16,0 3-55 0,0 0-88 15,0 0-23-15,0 0-58 0,-24 0-14 16,-3 0-21-16,8 0-12 0,-2 15-60 16,-3-15-91-16,-26 0-476 0,27 12 252 0,-2-12-29 15,5 9 119-15</inkml:trace>
  <inkml:trace contextRef="#ctx0" brushRef="#br0" timeOffset="9967.4373">3413 10458 972 0,'12'6'101'16,"1"-2"89"-16,-5 1 95 0,2 0 362 16,-10-5-388-16,0 1-55 0,0 1-32 0,0 0-23 15,-25 0-37-15,-10 0 2 16,13-1-91-16,-5 1-12 0,-2 0-4 0,-2 0 4 15,2-2-12-15,-23 6-83 0,31-5-45 16,5 0-79-16,8 0-120 0,1-1-202 16,3 0-668-16,4 0 732 0</inkml:trace>
  <inkml:trace contextRef="#ctx0" brushRef="#br0" timeOffset="12181.3553">4252 10096 1322 0,'0'0'85'0,"0"-18"66"16,0 9 71-16,0 1 62 0,19-7 190 15,-19 9-294-15,0 1-37 0,0 3-22 16,14 1-44-16,-14 1 42 0,0 0-59 16,0 0 61-16,0 0 27 0,0 20 9 15,0-20 12-15,0 35-10 0,0-21-107 16,0 1-53-16,0 4 44 0,17-3-16 0,-17 1-23 16,0 18-17-16,0-18 9 0,8 3 27 15,-8-3-28-15,0-2 33 0,0 16-42 16,0-17 54-16,0-1-73 0,0 0 16 15,0-3-22-15,0-1-48 0,0 10-3 16,0-10 36-16,0-2 36 0,0-3 3 16,0 1 1-16,0-1 47 0,0-1 2 15,21-3-23-15,-21 0-35 0,33 0 49 16,-11 0-32-16,24-24 1 0,-19 24-56 16,2-18-8-16,0 18-34 0,2-19-30 15,-4 19-25-15,26-18-310 0,-28 1 177 0,-2 8-78 16,-5 1-88-16,-3-2-46 0,-3-4-34 15</inkml:trace>
  <inkml:trace contextRef="#ctx0" brushRef="#br0" timeOffset="12434.2388">4643 9875 2105 0,'0'-2'31'0,"-2"2"8"0,2 0 76 16,0 0 68-16,0 17 396 0,0-17-247 15,16 35-47-15,-16-9-18 0,0 5-18 16,17 8-62-16,1 47 105 0,-18-35-167 0,21 2-25 16,-9 4-42-16,1 1 23 0,1 4-63 15,21 52-33-15,-18-59 15 0,2-5-12 16,-3-2 51-16,-1-6-39 0,11 21-38 16,-17-38-45-16,1-5-72 0,-2-6-109 15,1-3-126-15,-5-5-160 0,-2-3-980 16,2-3 679-16,-2-24 205 0</inkml:trace>
  <inkml:trace contextRef="#ctx0" brushRef="#br0" timeOffset="14015.7084">3508 10312 877 0,'0'0'153'16,"0"0"-11"-16,0 0 47 0,0 0-10 0,0 0-19 15,0 0-18-15,0 0 37 16,0 0-111-16,0 0-12 0,0 0 13 0,0 0-6 16,0 0 86-16,0 0-56 0,0 0 12 15,0 0 10-15,-23 0-20 0,23 0-37 16,-39 0-7-16,24 0-30 0,-5 0 10 15,-1 0-27-15,2 0 20 0,-20 0-10 16,25 0-2-16,-3 0-11 0,5 0-15 16,1 0 12-16,1 0-7 0,6 0-4 15,4 0 4-15,0 0 2 0,0 0-8 16,0 0 10-16,0 0 8 0,25 0 23 0,2 0-21 16,-27 0-16-16,31 0 14 15,-13 0-12-15,17 0 6 0,-16 0-1 0,-2 0 0 16,-9 0 35-16,0 0-9 0,2 0 24 15,-8 0 72-15,-2 0-52 16,0 0-32-16,0 0-3 0,-18 0-32 0,18 0-7 16,-46 0-19-16,26 0 16 0,-7 0 13 15,0 0-17-15,2 0-30 0,-18 0-246 16,24 0 42-16,5 0-149 0,-1 0-163 16,7 0-90-16,0 19 94 0</inkml:trace>
  <inkml:trace contextRef="#ctx0" brushRef="#br0" timeOffset="14463.4976">3250 10531 924 0,'12'0'22'0,"2"0"11"0,-1 0 32 16,10 0 163-16,-11 0-107 0,0 0-9 15,1 0-18-15,-3 0-15 0,2 0 45 16,-5 0-91-16,-1 0 23 0,-6 0 3 0,0 0 10 16,0 0 11-16,0 0 24 15,0 0-67-15,-29 0-15 0,29 0 17 0,-25 0 3 16,-10 0 68-16,16 11-42 0,3-11-19 16,1 0-21-16,1 0-6 0,2 0-12 15,-5 0 26-15,9 0-24 0,4 0 2 16,-3 0 10-16,5 0-13 0,-2 0 56 15,4 0-39-15,0 0-2 0,0 0-16 16,0 0-11-16,0 0-7 0,25 0-9 16,-25 0 30-16,19 0-12 0,-19-16 2 15,26 16 6-15,-9 0-20 0,16 0 6 0,-21 0 6 16,1 0-6-16,-3 0 14 16,-2 0-21-16,-1 0-49 0,-7 0-6 15,0 0-39-15,0 0-40 0,0 0-54 0,-29 0-83 16,0 0-484-16,12 0 382 0,1 0 21 15,16 0 155-15</inkml:trace>
  <inkml:trace contextRef="#ctx0" brushRef="#br0" timeOffset="15319.0779">5393 10257 1884 0,'17'-6'43'0,"-17"2"34"0,0 1 15 16,0 2 182-16,0 1-96 0,12 0 63 15,-12 0 32-15,0 25 57 0,10-25-19 0,-1 44 267 16,1-24-408-16,-2 5-1 0,-2 2-88 16,1 0-23-16,-1 4-18 0,10 30-36 15,-7-34 0-15,-5 0 28 0,0-4-43 16,0-1-26-16,4 7-292 0,-8-18 67 16,0-2-104-16,0-3-10 0,0-3-111 15,0-3-76-15,0 0-644 0,0 0 671 16,0-24 178-16,-16 24 185 0</inkml:trace>
  <inkml:trace contextRef="#ctx0" brushRef="#br0" timeOffset="15443.0086">5554 10468 1753 0,'19'-8'79'0,"-19"3"79"0,10 5 77 15,-10-3 67-15,0 0 24 0,0 3 287 16,0 0-341-16,0 0-95 0,0 0-89 16,-29 0-2-16,-6 0-46 0,10 0-40 15,-4 0-58-15,-2 0-50 0,0 0-147 16,-4 0-98-16,-27 0-662 0,33 0 373 15,0 0-11-15,7 0 137 0,3 0 145 16</inkml:trace>
  <inkml:trace contextRef="#ctx0" brushRef="#br0" timeOffset="18485.5229">6069 10411 769 0,'0'-10'71'0,"0"3"110"0,0-2 117 0,0 0 87 16,0-9 372-16,0 11-403 15,0 0 18-15,0 2 73 0,0-1 5 0,0-1 221 16,0 5-512-16,0 1-54 0,0-2-66 16,0 2 22-16,0 0-29 0,0 1 32 15,0 0-6-15,0 0 11 0,23 0-13 16,-23 28-13-16,39 6 6 0,-27-13-25 16,5 3-8-16,-3 3-8 0,-3 0-10 15,1-1-4-15,9 20 23 0,-15-23-18 16,2-4-22-16,-3-4 10 0,3-3-6 15,0 4-65-15,-8-10 31 0,4-4 30 16,-4 0 21-16,2-2-4 0,-2 0-28 0,2 0-76 16,0-23 81-16,3 23 24 15,-1-22-20-15,2 22-7 0,10-40-8 0,-5 40 61 16,1-18-21-16,3 18-41 0,-1-12 12 16,5 12-17-16,18 0 58 0,-16 0 22 15,1 0-10-15,-1 18-48 16,0-18-5-16,16 19-4 0,-21-19 42 0,1 0 28 15,-1 12-33-15,-3-12 17 0,1 0-13 16,15 0 12-16,-10 0-36 0,-1 0 24 16,1-20-33-16,-2 20 0 0,-1-17 46 15,17-2-9-15,-22 19 25 0,-3-16-59 0,0 16 31 16,-4-14 15-16,4-1-53 16,-8 5 25-16,0-1-21 0,0-1 20 0,0-4 35 15,0-1-62-15,0-23 30 0,-28 16-112 16,28-1-65-16,-21-2-137 0,21 1-76 15,-39-21-352-15,24 29 421 0,15 1-54 16,-16 3-196-16,16 6-59 0,-9 1 17 16</inkml:trace>
  <inkml:trace contextRef="#ctx0" brushRef="#br0" timeOffset="21637.9919">1724 11776 1527 0,'-2'-7'67'16,"0"0"52"-16,2 2 41 0,0 1 41 15,0 0-25-15,16 1 153 0,-16 3-180 16,0 0-6-16,21 0 28 0,-21 0 11 0,15 18 244 16,7 8-216-16,-22-6 2 0,11 3-72 15,-3 5 54-15,-8 5-106 0,16 44 93 16,-16-34-148-16,5 0 8 0,3 0-16 15,-2 4-28-15,2-3 26 0,15 37-27 16,-15-43-7-16,5-4-1 0,-3-3 3 16,2-3 17-16,3 16 0 0,-11-26 22 15,-2-1 0-15,0-5-3 0,0-2-8 16,-2-2-11-16,0 2 41 0,2-8-48 0,-2-2 61 16,2 0 9-16,-2 0-12 15,2-18 1-15,-2 18-102 0,2-24 30 16,-2 7 18-16,3-2-18 0,-3-6 16 0,8-35-34 15,-2 29 44-15,4-2-30 0,-1 1-24 16,3 1 47-16,3 4-53 0,18-19 49 16,-17 28-34-16,3 4 58 0,-1 6-34 15,5 1 3-15,20 5-16 0,-24 2 12 16,4 0 5-16,2 23 27 0,-1-23-36 16,1 29-15-16,21 6-4 0,-24-13 62 15,3-3-8-15,0 3 9 0,-4 2-40 16,18 18 7-16,-20-23-7 0,-7-1 31 15,2 0-27-15,-3-3 17 0,-3-1-26 16,2 7-132-16,-3-10-10 0,-3-2-39 0,4-2-95 16,-2-2-29-16,5 2-482 0,-5-4 378 15,2-1-116-15,0-2-43 0,7 0-38 16,-5 0 113-16</inkml:trace>
  <inkml:trace contextRef="#ctx0" brushRef="#br0" timeOffset="22274.6549">3283 12034 1762 0,'8'0'76'0,"-2"0"50"0,2 15 62 16,-6-15 60-16,0 0-17 0,-2 0 286 15,0 0-295-15,0 0-53 0,0 0-87 16,0 0-39-16,-26 0-63 0,26 0-9 15,-29 0-7-15,10 0-10 0,-2 0-63 0,-1 0-57 16,-20 0-349-16,24 0 217 0,3 0-60 16,1 23-52-16,-1-23-24 15,9 13-249-15,0 0 466 0,6-2 68 0,0-11 48 16</inkml:trace>
  <inkml:trace contextRef="#ctx0" brushRef="#br0" timeOffset="22432.6059">3239 12193 586 0,'21'8'57'0,"-5"0"65"0,-1-2 97 15,-5-2 74-15,7 6 332 0,-15-7-363 16,2-2-46-16,-2 1-11 0,-2 2 14 16,0-3-35-16,-25 5 142 0,25-4-221 15,-33 4-21-15,12-3-18 0,-1 1-19 0,1-1-17 16,-24 4 12-16,22-4-38 16,6 0-16-16,3-2-40 0,-1 0-24 0,-3 0-188 15,7 1 74-15,5-2-46 0,0 0-65 16,4 0-140-16,2 0-114 0,0-20-500 15,0 20 731-15</inkml:trace>
  <inkml:trace contextRef="#ctx0" brushRef="#br0" timeOffset="23516.0309">4318 11747 1049 0,'17'0'38'16,"-17"0"57"-16,12 22 305 0,3-22-176 15,-15 19-12-15,12-19-62 0,-12 20-18 16,10 8 98-16,-10-14-125 0,0 1-33 0,0 3-17 15,0-2-20-15,0 4-30 16,-20 18 7-16,20-21-6 0,-17 2 2 0,17 0-7 16,-12-3 1-16,-1 15-5 15,13-22-1-15,-10 5 16 0,10-6-14 0,0-1 1 16,-10 1 11-16,10 2-1 0,0-4-7 16,0-4-17-16,0 0 26 0,0 2-19 15,0-1 27-15,22-1-14 0,-22-2-4 16,23 0-10-16,-23 0 28 0,33 0-27 15,2 0 27-15,-16 0-36 0,2 0 27 16,-3 0-1-16,-1 0-19 0,1-15 6 16,15 15-143-16,-18-15-9 0,-3 15-91 0,1-18-107 15,-5 9-115-15,9-19-368 16,-13 13 529-16,-2-4 135 0</inkml:trace>
  <inkml:trace contextRef="#ctx0" brushRef="#br0" timeOffset="23748.9204">4568 11692 1072 0,'0'-3'47'0,"-8"0"35"16,8 3 9-16,-6 0 20 0,6 0 32 15,0 0 267-15,0 23-149 0,0-23-38 16,0 32-47-16,21-8 34 0,-21 4-24 16,12 43 211-16,2-31-231 0,-3 4-2 0,1 0-75 15,-2 5 8-15,19 42-42 16,-18-48-18-16,1 0-31 0,1 0-2 0,-1-7-11 15,-4-1 11-15,7 19 8 16,-11-30-24-16,4-6-81 0,-6-5-28 0,2-3-104 16,-4-1-67-16,4-4-352 0,-4-4 170 15,5-1-78-15,-5 0-18 0,2 0 29 16,-2-23 219-16</inkml:trace>
  <inkml:trace contextRef="#ctx0" brushRef="#br0" timeOffset="24674.4175">5517 11823 1802 0,'0'0'45'0,"0"0"51"16,15 0 46-16,-15 0 18 0,0 0 19 15,14 21 135-15,-4-1-155 0,-1-20-16 16,-1 25-34-16,-4-6 12 0,11 21 27 15,-11-16-82-15,0 1-42 0,0 2-10 16,0 0 19-16,0-1-30 0,9 21 0 16,-9-23-19-16,2-5 17 0,0 0-16 0,-2 0-21 15,7 10-183-15,-7-20 21 0,0 2-50 16,0-6-48-16,-4 1-85 16,2-4-95-16,0-2-437 0,-2 0 535 0,0 0 177 15</inkml:trace>
  <inkml:trace contextRef="#ctx0" brushRef="#br0" timeOffset="24832.3723">5738 12039 1530 0,'0'-1'102'0,"0"1"57"0,0-2 31 16,0 2-16-16,0-2-46 0,0 0 9 16,0 2-106-16,-22 0-13 0,22 0 5 0,-29 0-8 15,-13 0-5-15,15 0-12 0,3 0 2 16,-7 0-18-16,2 0-37 0,4 0-55 15,-27 0-346-15,32 0 110 0,1 0-51 16,2 0 44-16,7 0-2 0,0 0 134 16</inkml:trace>
  <inkml:trace contextRef="#ctx0" brushRef="#br0" timeOffset="27949.8514">6315 12132 968 0,'0'-2'78'0,"0"1"67"16,0-3 74-16,0 0 317 0,0 2-320 16,0 0-23-16,0 1-47 0,0 0 0 15,0 0 67-15,10 1-132 0,-10 0-48 16,0 0-17-16,0 0-9 0,0 0 20 16,0 22 114-16,0-22-83 0,19 23-30 0,-19-4-3 15,0 1-15-15,23 3 10 0,-5 18-10 16,-18-19-19-16,19-1 5 0,-9-3-2 15,1-1 18-15,7 11 16 0,-12-16-31 16,1-4-22-16,-1 0-13 0,-2-2 1 16,0-3-1-16,2-2-40 0,-2-1 30 15,1 0 18-15,-1 0 20 0,2 0-21 16,2 0 29-16,11-19-21 0,-9 19 33 16,3-19-19-16,1 19 5 0,5-13 6 15,16 13-7-15,-15-11-6 0,1 11 6 16,0 0-7-16,1-5 5 0,-3 5 21 0,16 0 53 15,-20-4 7-15,-9 2 0 0,4-1-11 16,-6 1 11-16,3-4-39 0,-3-8 13 16,-2 3-49-16,-2-1 7 0,0 0-9 15,0-3 2-15,0-14-16 0,-21 11-16 16,21 1-14-16,0 3-41 0,-25-2-32 16,25 0-29-16,-18-11-277 0,-3 13 167 15,11 1-69-15,-5 4-52 0,3-3-27 16,-3-10-320-16,3 12 519 0</inkml:trace>
  <inkml:trace contextRef="#ctx0" brushRef="#br0" timeOffset="38455.6063">6561 12218 659 0,'54'0'3'0,"-5"0"1"0,-3 0 0 0,-5 0 14 15,-2 0 10-15,26 0 128 0,-34 0-51 16,-5 0 22-16,-3 0-13 0,-4 0 6 16,-3 0-7-16,-1 0 114 0,-9 0-110 15,-6 0 1-15,0 0-21 0,0 0-13 16,-50 0 62-16,21 0-81 0,-14 0 5 16,-15 0-14-16,-16 0-3 0,-17 0 15 15,-135-19 72-15,90 19-44 0,-17 0-8 16,-10-19-5-16,-17 19 20 0,-205-14 117 15,181 2-86-15,-17 12-3 0,-9-11 6 16,-3 11-22-16,-9 0 21 0,-221 0 68 16,229 0-140-16,9 0-20 0,10 24-15 0,10-24-34 15,-150 19-14-15,198-2 19 0,4-17 1 16,14 0 21-16,15 11-17 0,10-11-2 16,-76 0-17-16,107 0-26 0,11 0-25 15,16 0-32-15,7 0-52 0,12 0-5 16,-7-16-286-16,30 16 136 0,9-15-123 15,5 15-187-15,0-16-53 0,69-4-385 16</inkml:trace>
  <inkml:trace contextRef="#ctx0" brushRef="#br0" timeOffset="43213.008">8508 7630 661 0,'17'2'-11'0,"-3"-1"19"0,-14-1 38 16,0 0 81-16,11 0 41 0,-11 0 41 0,8 0 5 16,-8 0 73-16,6 0-200 0,-6 0-19 15,6 0 5-15,-6 0 13 0,4 0 7 16,1 0 64-16,1 0-89 0,-6 0-6 16,8 0-8-16,-2 0 2 0,15 0 32 15,-5 0-54-15,3 0-4 0,2 0-2 16,10 0 0-16,4 0-19 0,52 0-2 15,-32 0 1-15,10 0 3 0,1 0 1 16,8 0-6-16,5 0-5 0,90 0-6 16,-80 19-7-16,-2-19 13 0,-4 0 6 15,1 15-16-15,69-4 19 0,-82-11-11 0,-7 0 12 16,0 15-22-16,-8-15 17 16,1 6-19-16,39-6 16 0,-53 3-17 15,-6-3 21-15,-2 0-19 0,-6 0 12 0,-2 0-15 16,14 0-116-16,-24 0-18 0,-3 0-96 15,3-16-167-15,-5 16-118 0,13 0-431 16</inkml:trace>
  <inkml:trace contextRef="#ctx0" brushRef="#br0" timeOffset="43636.7772">11243 7735 1456 0,'-2'-4'71'0,"2"0"64"16,0-1 64-16,0 0 2 0,31 0 4 16,14-1 103-16,-11 3-190 0,5 2 8 15,8 1 5-15,9 0 18 0,10 0-20 16,69 0 29-16,-57 0-139 0,-3 0-2 15,-1 0 9-15,1 14-17 0,55-14-20 16,-68 0 1-16,-2 0-7 0,-13 0-12 16,1 0-56-16,-5 0-63 0,32 0-271 15,-42 0 85-15,-2 0-144 0,0 0-65 0,-2-14-52 16,0 14 162-16</inkml:trace>
  <inkml:trace contextRef="#ctx0" brushRef="#br0" timeOffset="45240.9497">14683 8878 1432 0,'-2'-18'72'15,"-2"-18"261"-15,4 22-62 0,0 3-22 16,0 1-21-16,0 3-47 0,0 4-87 16,0 0-6-16,0 3-31 0,20 21 59 15,-20-21 28-15,25 43 41 0,12 25 151 0,-12-23-201 16,2 8-9-16,2 3-12 15,4 3-55-15,4 2-13 0,35 60-37 0,-32-59 2 16,-3-5 20-16,4-3-3 0,-3-5-35 16,-3-7 28-16,18 22 45 0,-26-39 12 15,-4-6 23-15,-4-7 10 0,-3-4 32 16,13-4 61-16,-14-4-169 0,-1-21-39 16,1 1-20-16,-1-2 16 0,3-9-1 15,16-52 51-15,-19 31-62 0,-2-5 12 16,-3-3-39-16,-1-3-43 0,-2-67-87 15,-6 70 61-15,0 2-41 0,0 6-41 0,0 6-26 16,0 8-105-16,0-20-494 16,0 34 244-16,0 7-90 0,0 2 11 0,0 5 100 15</inkml:trace>
  <inkml:trace contextRef="#ctx0" brushRef="#br0" timeOffset="45480.835">16423 9107 1491 0,'0'3'35'16,"0"-3"31"-16,0 0 25 0,-22 0 13 15,-7 0 35-15,10 0-99 0,-4 0-26 16,-4 0-30-16,1 0-44 0,-1 0-97 16,-29 0-455-16,33 0 209 0,2 0 58 15,3 0 122-15</inkml:trace>
  <inkml:trace contextRef="#ctx0" brushRef="#br0" timeOffset="45661.8258">16419 9276 1418 0,'8'13'82'0,"-1"-5"63"16,-7-2 89-16,0-2 334 0,0-4-336 16,0 0-53-16,-19 0-40 0,0 0-34 15,-1 0-27-15,-32 0-30 0,23-15-49 16,-4 15-23-16,-2 0-15 0,2-14-75 16,-27 14-284-16,35-10 65 0,4 10-147 15,7 0-35-15,2-7-51 0,7 7 137 16</inkml:trace>
  <inkml:trace contextRef="#ctx0" brushRef="#br0" timeOffset="47174.0533">17085 9926 2054 0,'0'5'24'0,"20"-1"21"0,-20 0 17 15,15-3 51-15,3 2 192 16,-18-3-93-16,11 0 32 0,1 0 21 0,-3 0-6 16,-3 0-21-16,21 0 200 0,-15-25-270 15,2 25-33-15,3-23-70 0,2 6-27 16,3-1 6-16,26-30-7 0,-27 21-51 16,5-7 1-16,1-2 11 0,0-3-10 15,23-53-8-15,-23 41-37 0,-3-8-29 16,5-5 14-16,-6-1-19 0,2-2-5 15,8-75-101-15,-21 68 123 0,1 0 0 0,-3 1-2 16,-6 0-5-16,0-54-58 0,-4 76 100 16,0 6 33-16,0 8 6 0,0 11-51 15,0 10-13-15,-20 9-97 0,20 7 134 16,0 0 8-16,-15 36 18 0,15-10 16 16,-14 7-27-16,-7 58 17 0,7-34 0 15,-5 6 2-15,0 5-1 0,-3 6 13 16,-18 73-22-16,24-72 4 0,1 0 7 15,5-5 0-15,2-1 11 0,4-2-6 0,4 47 12 16,0-63-34-16,0-7 10 16,27-4-25-16,-27-5 10 0,33-4-19 15,6 14-83-15,-12-29-25 0,-4-1-39 0,-3-5-74 16,5-6-66-16,23-3-563 16,-30-1 439-16,-5 0 11 0,1-17 163 0</inkml:trace>
  <inkml:trace contextRef="#ctx0" brushRef="#br0" timeOffset="48766.1929">18162 9363 819 0,'0'-16'43'0,"0"4"19"0,0 5-6 16,0 3-6-16,0-6-41 0,0 10 3 16,0 0 40-16,0 0 21 0,0 0 38 15,0 29 18-15,0 4 85 0,0-10-148 16,0 2-18-16,22-2-10 0,-22 4-18 16,15 21 1-16,-15-26-13 0,12 2-12 15,-12-3 8-15,11-2 2 0,-3-1-3 0,11 11 26 16,-11-17-19-16,2-3-2 15,-2-3 0-15,5-5-4 0,5 0-4 16,-5-1-14-16,-3 0 20 0,9 0-2 0,-7-21-7 16,7 21 20-16,20 0 33 0,-16-14 9 15,0 14-10-15,-1 0-11 0,-5 0-2 16,6 0-1-16,14 0 36 0,-15 0-1 16,-9 0 21-16,1 0 27 0,-1 0 19 15,14 0 42-15,-21-18-128 0,6 18-6 16,-8-24-10-16,11 9 28 0,-3 1 15 15,7-25 50-15,-11 19-79 0,-2 2-20 16,-2-3-29-16,1 3 23 0,-1-19-59 0,-4 22 38 16,0-2-54-16,0 3-27 0,0-3-59 15,0 3-81-15,-19-17-384 0,-8 14 141 16,27-3-44-16,-27-2-1 0,15-1 87 16</inkml:trace>
  <inkml:trace contextRef="#ctx0" brushRef="#br0" timeOffset="50090.447">19295 8546 607 0,'-5'-28'50'0,"5"6"38"0,0 5 6 16,0 4 89-16,0 13-96 0,0 0 21 16,0 0 12-16,23 24 7 0,-23-7-25 15,19 26 74-15,-19-17-102 0,20 5 10 16,-20 2-4-16,19 3 23 0,4 39 46 16,-11-36-92-16,-2 4-18 0,3 0-6 15,-3 0 4-15,-2 1-16 0,11 37 24 16,-11-37-30-16,-4-2 6 0,1-2 9 0,-1 0 3 15,2 37 36-15,-6-36-47 0,0-1 0 16,4-1 4-16,-4-1 30 0,4 3 13 16,0 36 80-16,-4-40-108 0,0-4-9 15,0-3-10-15,0 1 6 0,0 15 52 16,0-28-35-16,0-5 22 0,19-1 27 16,-19-5 41-16,0 0 53 0,0-4 202 15,0-3-242-15,0 0-55 0,0 0-52 16,0 0-20-16,0-28-20 0,0-1-31 15,0 11 16-15,0-1-16 0,-19-3 12 16,19 1-4-16,0-17-4 0,0 19 0 16,0 0-22-16,0 4 30 0,-12-2-7 0,12-1 24 15,0-19 7-15,0 20-2 0,21-5-27 16,-21 1 2-16,18-4 9 0,1-22-12 16,-5 26 43-16,-1-4-30 0,5 0 24 15,-1 3-17-15,1 2-34 0,18-15 39 16,-18 19-34-16,-3 4 47 0,1 4-56 15,-1 5 31-15,-3 3 14 0,19 0-15 16,-16 26-3-16,-1-6 25 0,3 4-4 0,-3 5-8 16,3 5-12-16,16 40 11 15,-21-32-11-15,3-1 43 0,3 1-43 16,-1-2 33-16,14 33-1 0,-13-39-1 0,5-2-17 16,0-6-14-16,4-1 4 15,-1-5-37-15,36 11-145 0,-24-18 40 0,-7-6-30 16,12-1-55-16,-2-3-37 0,1-3-57 15,43 0-599-15,-46-23 403 0,-6 23 23 16,2-22 175-16</inkml:trace>
  <inkml:trace contextRef="#ctx0" brushRef="#br0" timeOffset="51406.7253">18203 9374 464 0,'-14'-11'6'15,"14"11"12"-15,-9-8 15 0,5 4 1 16,0 2 21-16,-2-2 64 0,6 2-25 16,0 2 4-16,0 0 25 0,0-1 35 15,0-1 224-15,0 2-190 0,0 0-11 16,0 0-30-16,0 0-12 0,0 0-20 0,0 0 71 15,0 0-135-15,0 0-11 0,0 0-19 16,0 0 10-16,0 0-13 0,0 0 10 16,0 0-9-16,0 0 40 0,0 0 30 15,0 22 12-15,0 1 104 0,0-9-133 16,0 2-4-16,23 3 0 0,-23 3 23 16,0-2-11-16,18 22 47 0,-18-20-111 15,15 0 32-15,-15-1-12 0,0-4-6 16,8 0 5-16,-8 13-29 0,0-17-18 15,0-5 14-15,4 0 6 0,-4-1-19 0,0-1 37 16,4-3-9-16,-4-2 26 16,4 0 6-16,-2-1-53 0,7 0-4 0,13 0 33 15,-13 0-8-15,1 0-27 0,7-20-27 16,1 20 34-16,13-16 7 0,-18 16 22 16,1-15-53-16,-2 15 32 0,3-12 13 15,-7 12-10-15,-2-19 58 0,-1 9-62 16,-1-2-18-16,0 3 6 0,-4-3-9 15,0-10 54-15,0 10-12 0,0 1 25 0,0 2 11 16,0 1-29-16,0 2 2 16,0-5 21-16,0 9-33 0,0 0-2 15,0 2-68-15,0 0-7 0,0 0 26 0,0 0-55 16,0 0 82-16,0 0-25 16,0 0 29-16,0 17 33 0,0-17-40 0,0 16-7 15,0-5 1-15,0-1-12 0,14 0 54 16,-14 1-33-16,17 14 6 0,-17-12-12 15,10 0-10-15,-10 1 19 0,13-1 17 16,-3-1-5-16,11 11 30 0,-7-12-56 16,-2 1-6-16,7-3-9 0,0-2 66 15,-3 0-12-15,30 4 46 0,-24-11-60 16,5 0-28-16,0 0 8 0,-4 0 24 16,18-23 46-16,-24 23-39 0,-7-26-12 0,7 12-32 15,-11-3 26-15,2-1 9 0,0-23-22 16,-8 19 26-16,0-1-11 0,0 0 14 15,0-1-29-15,-27 0-5 0,-4-22-106 16,31 21 13-16,-31 1-84 0,13 3-83 16,-1 1-20-16,-8-10-408 0,15 17 345 15,-2 3-115-15,5 3-107 0,9 2-67 16,-8 1 85-16</inkml:trace>
  <inkml:trace contextRef="#ctx0" brushRef="#br0" timeOffset="54384.0896">14435 11925 1791 0,'14'-20'155'16,"-14"11"-12"-16,15 9 28 0,-5-8-11 16,-2 8 13-16,17 0 148 0,-10 0-155 0,5 33 18 15,3-13 22-15,0 6-23 0,-1 5-30 16,30 44 34-16,-29-33-143 0,4-1 9 15,-5 1-26-15,-3-1-7 0,2-3 8 16,12 27-14-16,-19-36-16 0,1-4-10 16,-7-2 75-16,4-9 19 0,9 6 264 15,-11-18-178-15,1-2 1 0,3 0-96 16,-1-19-3-16,7-1-19 0,30-30-26 16,-19 17-20-16,2-9-29 0,4-5 51 15,-2-7-82-15,38-54 29 0,-46 55-10 16,1 0-10-16,-9 6-60 0,-2 4-38 0,-3 5-125 15,13-16-624-15,-19 29 353 16,5 4-93-16,-1 1-3 0,3 4-31 0,5 3 74 16</inkml:trace>
  <inkml:trace contextRef="#ctx0" brushRef="#br0" timeOffset="54647.9737">16148 11915 2202 0,'13'0'33'0,"-3"1"36"0,0 0 8 16,-10-1-4-16,5 0-31 0,-5 0-13 15,0 0-24-15,0 0 15 0,-25 0-16 0,25 0-52 16,-29 0-41-16,-21 0-471 16,15 0 115-16,4 0-43 0,-2 0 70 0,4 0 114 15</inkml:trace>
  <inkml:trace contextRef="#ctx0" brushRef="#br0" timeOffset="54818.8776">16082 12064 1894 0,'19'13'85'0,"-7"0"60"0,3-3 35 0,-3 2 213 16,-6-7-256-16,-6-1 6 16,0 0-42-16,0 3-18 0,-45-3 19 15,22-1-88-15,-4-1 0 0,-4-2-54 0,-2 0-77 16,-2 0-68-16,-29-17-475 15,33 17 166-15,6-15-48 0,0 15 23 0,5-27 90 16</inkml:trace>
  <inkml:trace contextRef="#ctx0" brushRef="#br0" timeOffset="57615.5033">17296 11564 474 0,'0'0'16'0,"0"0"34"0,0 0 65 15,-19 0 288-15,19 0-151 0,0 0 9 16,0 0-16-16,-12 0 1 0,12 0 190 16,0 0-237-16,0 0-2 0,0 0 23 15,0 0 42-15,0 0 29 0,0 0 275 16,0 0-317-16,0 0-33 0,0 0-61 0,0 0-22 15,0 0-21-15,16 0 48 0,-16 0-108 16,0 0-47-16,27-16-8 0,-13 16-20 16,28-16 71-16,-17 16-56 0,-1-13 30 15,3 13-40-15,4-15-24 0,0 9 9 16,27-1-82-16,-29 1 79 0,0 4 8 16,-4 2 16-16,0 0-48 0,6 0-64 15,-17 23 90-15,-8-23 41 0,1 22 20 16,-5-22-1-16,-2 27-31 0,0 3-31 0,0-12 40 15,-27 0 8-15,27 0-5 16,-27 2 14-16,-2 14-69 0,12-16 38 16,-1 0 22-16,3-3 8 0,3-1 9 0,-3-3-16 15,-7 13-58-15,13-12 9 0,1-2-9 16,4-2 20-16,0-1 12 0,0 4-45 16,2 5-42-16,2-11 67 0,0 2 41 15,0-2-34-15,18 3 58 0,9 3-12 16,-27-6 40-16,31 0-51 0,-8 2 61 15,0 2-28-15,-1 1 17 0,32 11 4 16,-27-6-44-16,0 4 8 0,0 2 26 16,-4 0-30-16,3 2 8 0,16 24-65 15,-30-22 21-15,-2 0 17 0,-5 1 34 16,-5-2-59-16,-38 22 67 0,16-24-53 0,-13-1 68 16,-7-1-57-16,-5-3 25 15,-3-4 15-15,-60 12-23 0,53-16-48 0,3-2 31 16,0-1-12-16,11-3 2 0,-36-2-82 15,52-1-66-15,5 0-165 0,5 0-185 16,5-27-109-16,10 27-99 0,2-24-715 16,0-6 827-16,28 13 166 0,-7 0 234 15</inkml:trace>
  <inkml:trace contextRef="#ctx0" brushRef="#br0" timeOffset="58208.167">18108 11906 1778 0,'0'0'59'16,"14"0"48"-16,1 23 270 0,-3-23-172 0,1 28-6 16,1-6-21-16,-1 3 5 0,1 4-37 15,17 30 105-15,-21-28-148 0,7 0-8 16,-7 0-53-16,3-1 10 0,9 19-51 15,-13-28 14-15,-3-2-9 0,-2-2 1 16,0-6 18-16,0-3 17 0,0 0 11 0,-4-5-35 16,0-3-13-16,0 0-20 0,0 0 9 15,0-19 29-15,0-5-43 0,0 24 18 16,19-26-31-16,-19 10 39 0,19 16-10 16,16-22 23-16,-12 7-13 0,-5 15-7 15,5 0-10-15,4-7 17 0,0 7-23 16,22 0 52-16,-24 0-27 0,-6 21 48 15,3-21 19-15,1 0 54 0,-6 18 16 16,10-18 139-16,-13 0-160 0,0 0-15 16,-5 0-4-16,3 0-52 0,3 0-36 15,-7-22-33-15,-2 22 12 0,-2-24 4 16,0 7 28-16,-4 1-32 0,0-23-14 16,0 17-34-16,0 2 11 0,-22-2-118 0,22-2-88 15,-50-21-353-15,31 24 316 0,3 0 10 16,-3 3-33-16,5 1-40 0,5 0-48 15,-3-6-570-15,12 12 509 0,0 2 49 16,0 1 154-16</inkml:trace>
  <inkml:trace contextRef="#ctx0" brushRef="#br0" timeOffset="58853.8394">19313 11819 1544 0,'8'0'58'0,"1"2"55"0,-7-2 55 16,-2 2 58-16,8-2 129 0,-8 0-224 15,4 0-44-15,-4 0-17 0,0 0-5 16,0 0-14-16,0 0 29 0,-18 0-72 16,18 0 6-16,0 0-3 0,-23 0-21 15,10 0 1-15,13 0 1 0,-18 0 6 16,18 0-12-16,-9 13 23 0,9-13-21 16,0 0 4-16,0 0 15 0,0 0 21 0,0 0 2 15,19 0 5-15,-19 0 7 0,17 0 23 16,-17 0-35-16,22 0 1 0,-13 0-10 15,1 0 0-15,9-17-14 0,-7 17-11 16,-8-16-55-16,0 16-63 0,-4-12-107 16,4 12-163-16,-4-12-776 0,0 12 591 15,0-12 165-15</inkml:trace>
  <inkml:trace contextRef="#ctx0" brushRef="#br0" timeOffset="59402.5832">19700 11982 1810 0,'0'-10'98'15,"0"3"23"-15,0 2 20 0,0 0-9 16,0 5-37-16,22 0 89 0,-1 28-93 16,-6-28-10-16,-3 33 12 0,7-11 3 0,7 25 53 15,-11-23-101-15,-11 1-10 0,4 1-18 16,-4-1-9-16,3-2 3 0,1 11-26 16,-8-20 28-16,0-3-2 0,0-1 15 15,0-5 8-15,0-3 63 0,0-2-60 16,0 0 3-16,0 0-43 0,0-29 48 15,0 29 9-15,0-40 37 0,27 25-75 16,-27 4-31-16,16 0 11 0,-5 11-15 16,7-12 5-16,22 12 58 0,-14 0-44 15,-3 0-3-15,12 0 5 0,2 23 19 16,3-23 1-16,36 21 38 0,-34 1-19 0,-1-22 42 16,-2 14-24-16,-4-14 30 0,29 8 82 15,-37-8-113-15,4 0 2 0,-8-19-24 16,0 19-30-16,-7-21 35 0,11-11-49 15,-21 11 5-15,-1 0-3 0,-5-3 17 16,0-2-41-16,0-28-13 0,-27 28 7 16,27 0-53-16,-23 2-54 0,23 0-88 15,-23 2-73-15,5-18-387 0,18 23 351 16,-21 4-102-16,21-1-105 0,0 0-82 0,0 3 96 16</inkml:trace>
  <inkml:trace contextRef="#ctx0" brushRef="#br0" timeOffset="60413.0437">18364 9998 1362 0,'0'0'15'0,"0"16"27"16,0-16 37-16,0 0 235 0,0 0-101 16,0 12-2-16,0-12-25 0,19 10-31 15,-19 4 32-15,19-7-117 0,-19 5-2 16,12 0-25-16,-12 0 24 0,19 2-29 16,3 15 41-16,-9-12-57 0,1-1 8 15,3 2 9-15,1 2 5 0,1 1 11 16,20 16 74-16,-12-17-61 0,0-2-11 15,-4 4 27-15,10-1-13 0,37 19 102 16,-33-19-103-16,2 4-43 0,3 0-6 0,7 0 5 16,-3 1-31-16,47 28 44 15,-48-25-46-15,9-1 14 0,-4 1 29 0,-5 1-42 16,3-1 32-16,34 27-25 0,-46-28-1 16,3-2-20-16,-10 3 37 0,2-4-26 15,12 20 44-15,-20-26-19 0,-4-1-4 16,-5-3-31-16,-6 0 30 0,1-4-34 15,1 3 12-15,-6-6 14 0,-4 0 19 16,4-3-15-16,-4-1-6 0,0-1-38 16,8 3-143-16,-8-4 69 0,0 2-41 15,0-4-69-15,0 0-71 0,0 0-644 16,0 0 314-16,0 0-3 0,0-22 124 0,0 22 170 16</inkml:trace>
  <inkml:trace contextRef="#ctx0" brushRef="#br0" timeOffset="61386.5539">19784 11148 483 0,'0'16'14'15,"13"5"93"-15,-3-12 2 0,-6-3 51 16,-4 1 25-16,4 0 32 0,1 1-1 16,1 5 151-16,-6-4-214 0,4 0-13 0,0 2-21 15,4-1-11-15,3 9 63 0,-3-9-97 16,-4 2-13-16,4-5 12 15,-8-1-6-15,6-1 23 0,-1 1 206 0,-5-6-106 16,0 0-43-16,0 0-67 0,0-20-23 16,0 20-47-16,0-54 46 0,0 30-42 15,0-3-32-15,0-4 13 0,0 3-2 16,20-27 13-16,-20 35-8 0,11-2-4 16,-11 7 13-16,0 2-24 0,12 2-13 15,-12 7-25-15,0 4 50 0,6 0 2 16,-6 0 11-16,4 0-31 0,5 29 24 15,-5 3-5-15,2-11 20 0,2 2-27 0,-4 3 7 16,1 1 1-16,5 24 42 0,-6-22 0 16,0-6-5-16,-4 2-12 0,0-3-6 15,0 15 65-15,0-23-19 0,0-1-31 16,0-1 15-16,0-2 40 0,-23-3-6 16,23 0 160-16,-18-4-163 0,1-3-1 15,7 0-10-15,-2 0-62 0,-7 0 25 16,-27-20-26-16,24 0-7 0,1 20 7 15,-6-31-39-15,9 15 66 0,-28-22-43 16,30 18 31-16,-3 3-46 0,4 0 56 16,3 1-64-16,6 3 30 0,-7-4-51 15,9 10 25-15,4 2-66 0,-4-1-1 0,4 3-4 16,0 3-2-16,0-4-112 0,0 4 84 16,0-3-25-16,0 3 4 0,0 0-36 15,0 0-210-15,0 0 219 0,0 0 33 16,0 0 46-16,0 0 22 0,0 18 32 15,0-18 5-15,21 0 44 0,-21 0-1 16,14 16 4-16,-14-16-8 0,23 10 1 16,4 3 27-16,-13-13 1 0,3 13 12 15,-3-7 15-15,7-1 7 0,6-1 60 16,-17-1-65-16,3-3-21 0,-3 0 1 16,-2 0-7-16,1 0-27 0,1-24-15 0,-6 1-9 15,0 8-9-15,0 1-9 0,0 0-10 16,-4-2-15-16,0-11-49 0,0 16 76 15,0 2 22-15,0 3 3 0,-20 1 16 16,20-3-10-16,-19 8 8 0,19-2-15 16,0 2 19-16,-12-1-14 0,12 1 8 15,-11 0 12-15,11 0 4 0,-8 0-5 16,8 0-15-16,-4 0 21 0,4 0-10 16,-2 0 25-16,2 0-9 0,0 0-9 15,0 0 14-15,0 0 17 0,0 0 55 16,19 19-47-16,-19-19-14 0,0 0 2 0,18 0-18 15,-18 18-8-15,19-18 11 0,-7 13-12 16,-12-13-23-16,15 11 9 0,-15-11-6 16,0 7 6-16,4-1 11 0,-4-2 5 15,0-2-20-15,-23-2-12 0,23 0-10 16,-27 0-19-16,-10 0 45 0,16 0-7 16,3-18 5-16,-1 18-9 0,7 0-22 15,1 0-38-15,-1 0 42 0,12 0 34 16,0 0-10-16,0 20 21 0,27-3-51 15,-27-17-6-15,18 17-76 0,-18-17-75 16,17 15-157-16,-17-15-90 0,14 11-442 16</inkml:trace>
  <inkml:trace contextRef="#ctx0" brushRef="#br0" timeOffset="63120.6767">21775 11041 709 0,'35'-22'44'0,"-8"1"80"0,4 4 71 16,10-13 289-16,-18 17-279 0,-6 3-24 0,-7 3-30 15,-2 1-16-15,-4 2-57 0,-4 1-28 16,0 3-56-16,0 0 29 0,0 0 5 16,-24 0 7-16,-9 17 95 0,10 10-81 15,0-5 21-15,-8 5-8 0,0 7 18 16,-4 5 14-16,-37 60 58 0,41-42-102 16,-3 5-12-16,8 1-29 0,-5 5 20 15,12 1-26-15,-16 71 44 0,27-74-20 16,1 0 2-16,3-4-23 0,4 1 8 15,0 48 12-15,27-64-15 0,-27-5 2 16,23-4 5-16,-23-4-15 0,31-7 9 16,4 8-83-16,-18-24-32 0,-1-5-54 0,7-5-105 15,0-1-153-15,3 0-174 0,24-27-611 16,-25-9 809-16</inkml:trace>
  <inkml:trace contextRef="#ctx0" brushRef="#br0" timeOffset="63552.4674">22207 11464 1275 0,'2'0'86'0,"-2"0"26"15,0 17 60-15,0-17 18 0,0 15 3 16,0-15-27-16,0 33 53 0,0-19-145 0,0 3-19 16,0-2-9-16,0 2 13 15,0 1-18-15,0 16 22 0,0-17-57 0,0-2 6 16,-21 0-8-16,21-1-3 0,-18 9 3 15,18-12-12-15,0-4 21 0,-13 0-1 16,13 1-24-16,0-3 17 0,0 2-16 16,0-4 30-16,0 0-18 0,0-2 11 15,0 1-1-15,0-2-19 0,17 0-36 16,6 0 19-16,-3 0-29 0,1 0-22 16,-4 0-20-16,32 0-280 0,-22 0 85 15,0-18-64-15,0 18-11 0,-4 0 25 16,-1-20 51-16,18-3-72 0</inkml:trace>
  <inkml:trace contextRef="#ctx0" brushRef="#br0" timeOffset="63799.3268">22449 11441 1222 0,'0'-8'111'16,"0"3"69"-16,0 2 40 0,0 0 185 16,0 3-301-16,0 0 20 0,0 0 24 15,0 0 24-15,0 20 46 0,0 11 138 16,0-8-186-16,0 4-26 0,0 5 9 15,0 4 19-15,0 5-84 0,0 46 24 16,0-39-105-16,0-1 35 0,0-1-31 0,16 2-74 16,-16 37-185-16,15-48 41 15,-15-6-18-15,19-5-49 0,-19-3-1 0,8-6 0 16,8-6-701-16,-9-11 440 0,-3 0-7 16,-4-26 240-16</inkml:trace>
  <inkml:trace contextRef="#ctx0" brushRef="#br0" timeOffset="63981.3549">23055 11507 1940 0,'0'19'47'0,"6"-19"38"0,-6 21 56 16,8 12 241-16,-6-12-189 0,2 4-34 15,-2 6-36-15,2 2-22 0,-4 2-36 16,7 34-21-16,-7-33-24 0,2-2-55 15,0-1-36-15,-2-5-78 0,0-4-79 16,0 11-306-16,0-23 210 0,0-4-115 16,0-7-16-1,0-1-22-15</inkml:trace>
  <inkml:trace contextRef="#ctx0" brushRef="#br0" timeOffset="64121.2767">23181 11726 1754 0,'0'-4'49'0,"12"1"21"0,-12 3 47 15,0 0 41-15,0 0 120 0,-29 0-162 0,11 0-32 16,-3 0-20-16,-8 0-9 0,-2 0-40 16,-33 0-49-16,31 13-48 0,4-13-79 15,6 0-129-15,0 0-213 0,5 0-99 16,3-17-313-16</inkml:trace>
  <inkml:trace contextRef="#ctx0" brushRef="#br0" timeOffset="64563.4514">23687 11606 1122 0,'-18'0'37'16,"18"20"279"-16,0-20-77 0,0 18 1 15,-13-4-63-15,13 1-36 0,0 6-31 16,0 28 25-16,0-20-90 0,0 0-28 15,0-4-3-15,0 1-10 0,0-2-5 16,19 19 25-16,1-26-16 0,-20-5 4 16,15-5-10-16,-15-3-33 0,16-2-66 15,-16-2 24-15,13-20 45 0,-5 20 12 0,-8-25-1 16,17 25 22-16,5-24-14 16,-9 0 18-16,-3 24-6 0,2-11-1 0,-1 11 22 15,5 0 15-15,13 0 83 0,-12 0-55 16,1 25 4-16,5-25 17 0,2 26 12 15,27 6 75-15,-25-17-123 0,-1-2 4 16,3 1 16-16,-4-3 30 0,-4-11 54 16,16 10 108-16,-20-10-159 0,-3 0-71 15,-2-29-24-15,-5 29 23 0,-1-33-49 16,-4-15-7 31,-2 21-16-47,0-3-16 0,0 4-9 0,-31-4-21 0,6-25-183 0,25 32 47 0,-29 3-51 0,29-1-81 0,-29 6-111 0,29-1-71 0,-16-8-513 15,5 15 729-15</inkml:trace>
  <inkml:trace contextRef="#ctx0" brushRef="#br0" timeOffset="64892.3247">24380 11149 1200 0,'-11'-3'-15'16,"11"1"11"-16,-10 2 197 0,10 0 11 15,0 23 45-15,0-23-31 0,27 35-22 16,-27-8-31-16,56 41 131 0,-29-26-147 16,4 3-11-16,8 6-12 0,-2 5 15 15,52 74 117-15,-50-59-151 0,-2 6-42 16,1-2 7-16,-5 3-59 0,-9-8 21 15,-1 56 1-15,-23-70 11 0,0-8-36 16,-20-9 28-16,-3-3 2 0,-4-5-37 16,-41 17 58-16,30-28-74 0,1-5-28 0,0-1-85 15,0-4-154-15,-17 2-573 16,38-9 164-16,1-3 0 0,9 0 77 0,6 0 123 16</inkml:trace>
  <inkml:trace contextRef="#ctx0" brushRef="#br1" timeOffset="73916.6714">17362 10498 471 0,'0'-30'37'0,"0"16"27"0,0 2 58 15,0-2 96-15,0 3 70 0,0 0 27 16,-13-3 217-16,13 7-338 0,0 3-20 16,0-1-16-16,0 2 26 0,0-2 114 15,0 4-169-15,0 0-65 0,0 1-21 16,0 0-36-16,0 0-27 0,0 0-12 16,0 0 49-16,0 20 22 0,0-20 34 0,0 29 42 15,19 21 139-15,-19-15-134 0,21 4-51 16,-21 2-17-16,18 4-12 0,-18 2-25 15,15 49 52-15,1-49-32 0,-10-4-27 16,-6 0-10-16,9-2-25 0,-9-7 20 16,10 21 42-16,-8-35-11 0,0-4-34 15,2-3 2-15,-4-7 31 0,4 0 8 16,-4-2-136-16,0-4-144 0,0 0-117 16,0 0-94-16,0-26-28 0,0 4-603 15,0 22 606-15,0-26 50 0,0 12 180 16,0 14 87-16</inkml:trace>
  <inkml:trace contextRef="#ctx0" brushRef="#br1" timeOffset="74406.395">17579 11031 826 0,'4'0'63'16,"-4"9"84"-16,0-9 80 0,0 0 65 16,4 4 219-16,-4-4-340 0,0 4-11 15,0-4-26-15,0 0 1 0,0 0 76 16,0 0-102-16,0 0-5 0,0 0-9 15,0-15 11-15,0 15-34 0,19-21 41 16,-19 9-76-16,22-2-9 0,-22-1 16 16,15-1-22-16,-15-4 4 0,27-23-33 0,-27 21 19 15,12 1-2-15,-12 1 15 0,13 3 21 16,-3-7-27-16,-10 17-24 0,4 4-33 16,-4 1 5-16,0 2 22 0,0 0 12 15,0 21 6-15,0 7-2 0,0-10-21 16,0 6-1-16,-23 3 44 0,23-2-25 15,0 30 18-15,-16-26-23 0,16-3 4 16,-21-2 26-16,21-2-12 0,-27 14-14 16,19-22-6-16,0-4 11 0,-1-1 16 15,-1-4 41-15,-2 0-21 0,-15-3 23 16,12-2-64-16,-5 0 20 0,-1 0-9 16,-6-23-18-16,0 23 12 0,-24-37-37 0,26 21 30 15,0 0-13-15,0-2 21 16,4-2-4-16,-14-17 23 0,25 22-28 0,-2-1 1 15,1 2-25-15,3 1 25 0,2 0-8 16,-2-5-31-16,8 8-37 0,0 1-42 16,0 1-70-16,0 0-45 0,0 1-54 15,0-2-420-15,0 6 231 0,0-1-35 16,0 1-2-16,0 0 104 0</inkml:trace>
  <inkml:trace contextRef="#ctx0" brushRef="#br1" timeOffset="75758.7634">20165 10135 600 0,'-2'0'40'0,"-5"0"72"16,7 0 281-16,0 0-162 0,0 0-20 0,0 0-23 16,0 0-7-16,0 0-23 15,0 0 109-15,0 0-159 0,19 0-11 0,-19 0-11 16,19 0 1-16,-3 0-7 0,30 15 31 16,-24-15-87-16,5 0-9 0,4 0-10 15,2 11-3-15,34-11 24 0,-32 0-17 16,-2 7-6-16,2-7-19 0,4 5 23 15,-2-3 6-15,48-2 7 0,-39 0-27 16,-1 0-8-16,5 0 3 0,3 0-1 0,-3 0 16 16,49 18 7-16,-47-18-2 15,-7 22-20-15,5-6 9 0,0 0-1 0,45 15-7 16,-44-15 6-16,-5 5 1 0,6 0 17 16,-5 1-10-16,-1 2 6 0,47 25 6 15,-48-20-20-15,1 1-3 0,-5-2-7 16,4-2 17-16,-5 0 8 0,32 19 8 15,-37-25-33-15,0-2 10 0,-2-2-6 16,-6 0 10-16,17 10 9 0,-26-14-10 16,-3-3-11-16,-3 0 7 0,-6-3 6 15,-2 0 3-15,-1 4-33 0,-3-8 12 0,0 0-12 16,0 0-13-16,0 0 22 0,0 0-18 16,0-1-5-16,0-1 27 15,0 0 8-15,0 0-10 0,0 0 2 0,0 0-38 16,0 0 36-16,0 0 1 0,0 0 6 15,0 0 14-15,0 0-6 0,22 0 13 16,-22 0-13-16,0 0 2 0,0 0 2 16,11 0 8-16,-11 0 0 0,8 12 29 15,-8-12-18-15,0 0-5 0,0 0-14 16,0 0 17-16,8-19-9 0,-4 19-19 16,-2-19 7-16,-2 6 4 0,4-4-9 15,1 0 16-15,3-21-25 0,-4 19 16 0,-4-2-11 16,0-2 1-16,0 3 14 15,0 3-3-15,0-11-7 0,0 16-3 0,0 3-5 16,0 3-5-16,0 4 10 0,0 2 10 16,0 0 7-16,0 0 0 0,0 25-3 15,25-25-6-15,-25 26 2 0,39 1 6 16,-24-10 14-16,3 0 9 0,-5 1-1 16,1-1 1-16,9 15-6 0,-13-17-20 15,-4-1-7-15,3-2 8 0,-9 0 14 16,0-1 4-16,0 9 26 0,0-11-14 15,-27 1 16-15,27-1-11 0,-40-3 5 0,18 1-5 16,-28 6 0-16,23-11-24 0,0-1-16 16,0 2-1-16,5-1-35 15,-18 3-223-15,26-4-36 0,-5 1-169 0,9 0-76 16,2 0-63-16,0-1 137 0</inkml:trace>
  <inkml:trace contextRef="#ctx0" brushRef="#br2" timeOffset="85083.2337">21101 7506 368 0,'70'0'9'0,"-5"0"18"0,54 0 38 15,-65 0-22-15,-8 0-1 0,-1 0 25 16,-6 0 45-16,21 0 176 0,-39 0-105 16,-2 0 13-16,-9 0 11 0,2 0 25 15,-5 0-26-15,-5 0 120 0,-2 0-216 0,0 0-22 16,0 0-19-16,0 0-18 0,0 0-15 16,0 0-16-16,0 0-24 0,0 0-13 15,0 0 14-15,0 0-7 0,-21 0 37 16,21 0-10-16,-27 19 19 0,4-19-7 15,1 0-4-15,-9 20 14 0,-50-1 29 16,36-19-30-16,-5 19-8 0,-4-19-14 16,-4 18 10-16,-6-8-11 0,-66 7-1 15,64-9-10-15,-2 2-15 0,-5-4 30 16,-1 2-17-16,-79 3 3 0,76-7-3 16,-9-2-3-16,-3-1 9 0,-2-1-5 0,-6 3-20 15,-98-3 27-15,96 0-27 0,-4 0 28 16,-9 0-12-16,0 0 4 0,3 0 12 15,-110 0-12-15,101 0-5 0,6 0 3 16,-8 18-5-16,7-18-8 0,-111 13 7 16,119 4 13-16,-7-6-13 0,1-1 8 15,-3 0 3-15,7 0-23 0,-100 6 33 16,104-7-33-16,1-3 28 0,3 0-21 16,4-5 15-16,0 0-5 0,-85-1 12 15,95 0-1-15,-4 0-13 0,1 0 7 16,5-17-21-16,-74 17 9 0,80-18 5 15,1 18 17-15,-9-14-25 0,9 14 8 0,-1-10-8 16,-84 2 17-16,78 8 2 0,5-10-4 16,-1 10-14-16,0-6 8 0,1 6-7 15,-77-10 24-15,78 6-12 0,-1-1 0 16,1 2-10-16,-1 0-5 0,-69-8 14 16,83 5 8-16,-10 0-25 0,7-1 12 15,-3 3-2-15,2-4 0 0,-60-2 4 16,60 7-12-16,-1 1 7 0,5-1 11 15,-2 3 11-15,6-1-21 0,-51 1-1 16,53 0-7-16,6 0 28 0,2 0-10 16,3 17-8-16,-34-17-6 0,46 13-1 0,4-13 22 15,0 0-12-15,10 11 3 0,1-11-9 16,-3 0-2-16,15 0 7 0,6 0 15 16,0 0-1-16,2 0-12 0,-3 0 16 15,1 0 2-15,2 0-6 0,0 0-22 16,0 0 12-16,0 0-12 0,0 0 2 15,0 0 14-15,0 0 2 0,0 0-5 16,0 0 9-16,0 0-10 0,0 0 1 16,0 0 7-16,0-20-4 0,0 20-5 0,0-20 4 15,0 7-19-15,0-19 4 16,0 13 15-16,0 0 8 0,0-4-18 16,0-2 17-16,0-27-25 0,0 26 15 0,0-4-27 15,0-1 27-15,0-4-24 16,0 7 26-16,0-35-1 0,0 28-4 0,0 4-4 15,0-2-1-15,0 3 2 0,-14-26 2 16,14 30-5-16,0-1 7 0,-15 3-24 16,15-1 36-16,0 1-31 0,-12-24 38 15,12 23-28-15,-4 2 6 0,4-4-19 16,0 2 14-16,0-1 5 0,0-25 0 16,0 27-18-16,0 4 5 0,21-2-1 15,-21 7 25-15,14-10-19 0,-14 17 12 16,12 1-12-16,-12 3 2 0,19-1-5 0,-9 3 1 15,17-1-21-15,-8 3 35 0,-3 0-13 16,5 0 16-16,0 0 10 0,24 0-4 16,-24 0-16-16,2 0 3 0,1 0 6 15,1 0-6-15,-2 0-8 0,27 0-3 16,-24 0 15-16,3 0 8 0,0 0-26 16,-2 0 29-16,4 0-21 0,35 0 11 15,-30 0-3-15,-5 0 2 0,8-14-3 16,4 14-14-16,44 0 16 0,-44 0-4 0,7-8-1 15,2 8 0-15,4 0-12 16,-3 0 25-16,55-6-2 0,-52 6 7 0,-1 0-25 16,5 0 10-16,-2 0 6 0,0 0-9 15,60 0 11-15,-56 0-8 0,-4 0 1 16,6 0-8-16,-10 0 15 0,63-15-7 16,-59 15-1-16,0 0-4 0,2 0-3 15,4 0 1-15,-8-9 14 0,70 9-8 16,-60 0 18-16,-2 0-29 0,3-6-8 15,1 6 22-15,-2-3-6 0,66-3 9 16,-66 3-16-16,-2-1 2 0,3 0 19 16,1 1-5-16,56-7-6 0,-64 6-11 0,6-1 2 15,2 1 28-15,-6 1-24 16,6-1 0-16,63-2-17 0,-63 5 38 0,2 1 3 16,2 0-13-16,-3-3-10 0,3 3 6 15,71-3-23-15,-71 3 24 0,0-3-9 16,1 1 15-16,-3 1 2 0,71-2 3 15,-75 0-19-15,2 3-5 0,0-2 6 16,2 1 13-16,3 1 1 0,65-3-11 16,-65 2 2-16,3-1-12 0,-4 1 21 15,1 1-11-15,65 0 12 0,-70 0-22 16,3 0 0-16,1 0 7 0,-4 0 7 16,-2 0 4-16,69 17 13 0,-71-17-34 0,4 0 9 15,-6 0 7-15,4 0-15 0,56 14 17 16,-62-14-16-16,2 7 22 0,0-7-9 15,6 9-3-15,-6-1 14 0,65-1-38 16,-65 1 25-16,-2-3-4 0,-3 0 17 16,3 2 1-16,-6-2-13 0,43 7 3 15,-51-6-2-15,-5-4 2 0,-2 3-11 16,3-3 16-16,24 1-22 0,-39-3 11 16,2 0-7-16,0 0 22 0,-3 0-11 15,-3 0-6-15,14 0 26 0,-14 0 12 0,-2-14 13 16,-7 14-26-16,-1 0 10 0,7 0-1 15,-13 0-15-15,-5 0-6 16,2 0 8-16,0-11-15 0,-4 11 3 0,0 0-12 16,0 0 22-16,0 0 2 0,0 0-22 15,0 0 14-15,0 0-23 0,0 0 11 16,0 0-8-16,0 0 13 0,0 0 22 16,0 0-36-16,0 0 32 0,0 0-21 15,0 0 19-15,0 0-30 0,0 0-11 0,0 0 2 16,0 0-4-16,0 0 23 15,0 18 4-15,0-5 12 0,-27 2-22 0,27 7 16 16,-45 38-10-16,24-22 33 0,0 9-19 16,1 1-4-16,1 6 2 15,-16 70 9-15,24-62-7 0,-5 5 22 0,8 1-18 16,1-2-17-16,-1-3 16 0,-2 50-12 16,8-63 0-16,0-3 4 0,-2-11-11 15,4-3 16-15,-5-6 13 0,5 13 7 16,0-24-46-16,0-4-55 0,0-4-73 15,0-2-63-15,0-3-445 0,0-3 113 16,0 0-51-16,0 0 37 0,0 0 121 16</inkml:trace>
  <inkml:trace contextRef="#ctx0" brushRef="#br2" timeOffset="96212.2556">14207 14083 1826 0,'19'0'56'0,"-5"0"44"0,7 0 34 16,22 0 178-16,-22 23-170 0,2-23-10 16,-2 31-15-16,1-5 23 0,3-2-28 15,23 39 69-15,-30-26-153 0,7-1 0 16,-6 4-19-16,1-5-6 0,-3-4 19 15,8 28-34-15,-13-39 43 0,-6-2-4 16,0-5 91-16,-1-5 136 0,3-4 306 16,-2-4-331-16,2 0-120 0,1-32-49 15,3 11 1-15,5-4-11 0,22-43 23 16,-16 26-77-16,-1-6 16 0,1-3-35 0,2-2 28 16,18-55-94-16,-24 58 9 15,-3 0-51-15,-1 8 11 0,-3 4-74 0,-1 8-14 16,1-13-266-16,-12 29 195 0,4 3-31 15,-2 7-51-15,6-1-118 0,9 5-528 16,0 0 499-16,3 0 174 0</inkml:trace>
  <inkml:trace contextRef="#ctx0" brushRef="#br2" timeOffset="96451.1799">15787 14052 1924 0,'4'2'28'0,"2"-1"43"0,-4 0 45 16,2 0 177-16,-4 1-165 0,0-2-22 16,0 0-37-16,0 0-32 0,-21 0-34 15,3 3-6-15,-3-3 10 0,5 0-10 16,-7 0-44-16,-2 0-55 0,-16 0-335 15,20 0 83-15,2 15-51 0,5-15-26 0,-3 0-3 16,7 0 141-16</inkml:trace>
  <inkml:trace contextRef="#ctx0" brushRef="#br2" timeOffset="96633.0975">15694 14182 1431 0,'10'8'97'15,"0"2"99"-15,-6-5 70 0,-4 1 58 16,7-1 140-16,-7-1-301 0,0-3-23 15,0 0-39-15,0 2-7 0,-23 2-11 16,23 1-59-16,-31-3-4 0,8 1-26 16,-6-2-2-16,-2 0-31 0,-41-2-213 15,39 0 77-15,4 0-43 0,-2 0-36 0,6 0-109 16,-4 0-571-16,29-18 443 0,0 18 142 16</inkml:trace>
  <inkml:trace contextRef="#ctx0" brushRef="#br2" timeOffset="97469.7105">16545 13794 2474 0,'0'-3'32'0,"0"-1"48"16,0 2 43-16,0-4 71 0,23 1 29 16,4-4 232-16,-13 4-235 0,5-2-69 0,2 1-42 15,5 0-37-15,28-6-60 0,-25 6-5 16,2-1 0-16,0-1 21 0,4 3-20 16,-4-1-8-16,33-8 5 0,-33 11-13 15,0 1-26-15,-4 1-31 0,-4 1-2 16,20 0-32-16,-28 21 75 0,-5-21 29 15,-2 24-2-15,-3-9 7 0,-1 1-4 16,-4 21-7-16,0-19 6 0,-27 0 1 16,27 1 6-16,-31-1 5 0,12-2-33 15,-26 10 11-15,24-13 0 0,7-4 22 16,-5-2-2-16,7 0-4 0,1 2-15 16,11-8-38-16,-6 2 11 0,6-3-3 0,0 1-4 15,0-1 26-15,0 4-4 16,31-1 32-16,-12 3-5 0,6-2 18 0,1 4 38 15,30 19 135-15,-21-12-87 0,-4 4-17 16,0 3-21-16,-4 3 49 0,-4 5-28 16,12 30 24-16,-25-29-95 0,-5 0 9 15,-5 0 31-15,0 3-50 0,-50 24 31 16,19-34-62-16,-10 0 54 0,-3-4-34 16,-1-1-16-16,-9-3 29 0,-45 1-25 15,53-10-17-15,5-7-11 0,8 0-11 16,6 0-136-16,8 0-72 0,1-25-579 0,14 25 346 15,4-23-104-15,0 23-42 0,31-27-52 16,8-7-303-16</inkml:trace>
  <inkml:trace contextRef="#ctx0" brushRef="#br2" timeOffset="97924.4742">17480 14125 1566 0,'0'0'225'0,"0"0"-28"15,0 0 37-15,0 0-59 0,0 0-47 16,0 0 29-16,0 0-92 16,18 0 24-16,-18 0 7 0,0 0 7 0,19 0-31 15,-3 45 11-15,-16-25-55 0,13-1 9 16,-13 5-9-16,14 1-35 0,-10 23-2 15,3-9 33-15,1-9-26 16,-8-17 0-16,4-7-11 0,-4-2 30 16,4 0-6-16,2-1-8 0,7-3 10 15,-5 0-25-15,6 0 12 0,5 0-23 0,2-18 10 16,24 18 10-16,-22 0 9 0,8 0-9 16,-4 0-3-16,6 0 3 0,-4 0 5 15,39 24 9-15,-35-24 9 0,2 23 35 16,-4-23 28-16,0 19 82 0,19-6 273 15,-19-13-19-15,-17 0-237 16,-10-32-145-16,-4 32-67 0,0-41 37 16,0 18-39-16,0-7 31 0,-31-27-24 15,9 33 16-15,22 1-34 0,-27-4 36 16,27 7-48-16,-42-15-162 0,42 24 7 0,-20-2-46 16,14 4-29-16,6 2-65 15,-9 1-37-15,9-4-606 0,0 3 450 0,0-1 3 16,0 4 196-16</inkml:trace>
  <inkml:trace contextRef="#ctx0" brushRef="#br2" timeOffset="98424.2353">18499 13693 2229 0,'0'0'104'0,"0"0"57"15,18 0 31-15,-18 0-31 0,19-21 101 16,-11 7-159-16,2 14 20 0,7-16-22 15,-3 16 19-15,3-16-15 0,24-5 32 16,-18 12-89-16,-4-4-15 0,-3 2-27 0,3 3-33 16,16-8-3-16,-25 12 9 15,-1 1 18-15,-5 1-14 0,4 2-11 0,-2 0 46 16,-6 19-34-16,0 6 20 0,0-8-8 16,0 3 37-16,0 1-36 0,-27 28 5 15,13-25-4-15,14 2 9 0,-27-3 19 16,10-3-17-16,3 2-28 0,-9 11 16 15,15-18-24-15,-2 0 40 0,10-6-27 16,-9 1 24-16,5-1 3 0,4 3 5 16,0-7-36-16,0 0 8 0,23-2-18 15,-23-1-47-15,48 1-199 0,-24-3 45 0,1 0-59 16,-2 0-58-16,4 0-83 0,-5 0-77 16,28-18-461-16,-31 18 618 0</inkml:trace>
  <inkml:trace contextRef="#ctx0" brushRef="#br2" timeOffset="98809.0156">19830 13280 1583 0,'4'-8'-9'0,"4"0"49"15,-8 8 51-15,0 0 64 0,0 20 38 16,-27-2 2-16,27 6-3 0,-66 41 124 15,33-22-164-15,-6 5-4 0,-2 5-26 0,1 7-7 16,-47 66 18-16,52-62-80 0,-4 8-32 16,10-4 4-16,8 2-23 0,7-2 10 15,0 63 19-15,14-67 5 0,0-3-34 16,22-5 22-16,-22-4-12 0,42-3-14 16,7 30 1-16,-22-48-44 0,4-7-55 15,-4-5-88-15,0-8-53 0,18-1-529 16,-26-10 222-16,-3 0 19 0,3-30 18 15,-11 30 120-15</inkml:trace>
  <inkml:trace contextRef="#ctx0" brushRef="#br2" timeOffset="100338.1635">20076 13846 1529 0,'14'19'121'16,"-5"-19"-11"-16,-5 0 53 0,4 12 0 0,-6-12 3 16,-2 0 111-16,8 10-183 0,-8-10-11 15,0 9 19-15,0-9 31 0,0 9 3 16,0 9 88-16,0-7-179 0,-27 5 2 15,27-1-42-15,-14 2-4 0,14-1-1 16,-23 22 21-16,3-23-34 0,20 2 33 16,-11-5-28-16,11 1-10 0,-8 8 36 15,8-17-26-15,0 0 22 0,0 0-17 16,0-3-13-16,0 2 46 0,0-3-11 16,0 0 12-16,0 0-33 0,27 0-9 15,-9 0 10-15,30-15-17 0,-21 15 30 0,2 0-28 16,6 0-47-16,4-17-51 0,-2 17-63 15,36-11-290-15,-38-3 114 0,2 3-86 16,-10-3-23-16,4-1-50 0,-8-3 111 16</inkml:trace>
  <inkml:trace contextRef="#ctx0" brushRef="#br2" timeOffset="100553.0446">20398 13732 1046 0,'-12'-2'31'0,"12"2"63"16,0 0 105-16,0 0 83 0,0 22 344 15,23-22-372-15,-23 28 1 0,0-10-1 0,18 8 31 16,-18 26 203-16,0-19-284 0,13 3-80 16,-13 2 11-16,0 4-44 0,0 2-28 15,0 44 1-15,0-44-25 0,0 2-59 16,0-1-5-16,22-4 68 0,-22 26-73 16,23-14-153-16,-4-16-178 15,-3-26 95-15,-16-3-81 0,15-4-131 16,-7-4-170-16,7 0-38 0,16-23-474 15</inkml:trace>
  <inkml:trace contextRef="#ctx0" brushRef="#br2" timeOffset="100800.9161">21163 13855 2181 0,'0'0'22'16,"0"0"113"-16,0 0 14 0,0 0 45 15,0 18 3-15,0-18 36 0,0 42 143 16,0-23-210-16,0 3-73 0,0 4-15 16,0-1-34-16,0 4-38 0,0 25-18 15,0-29-35-15,19 3-43 0,-19-3-38 16,18-6-79-16,-5 15-308 0,-13-25 206 16,0-2-130-16,14-7-31 0,-14 0-52 0,0 0-5 15</inkml:trace>
  <inkml:trace contextRef="#ctx0" brushRef="#br2" timeOffset="100931.8295">21275 13919 1646 0,'14'0'90'0,"-14"-5"42"0,0 5 65 15,0 0 55-15,0 0-50 0,-22 0 130 16,22 20-238-16,-44-20-25 0,17 14-49 16,-6-14 7-16,-4 17-16 0,-29-6-40 0,35-11-18 15,4 13-57-15,4-13-63 16,5 8-124-16,9-8-716 0,1 0 416 0,8 0 135 15</inkml:trace>
  <inkml:trace contextRef="#ctx0" brushRef="#br2" timeOffset="101326.6465">21647 13838 2067 0,'2'17'45'0,"-2"-17"45"15,4 24 56-15,-4-10 44 0,0 20 184 0,0-13-212 16,0 2-15-16,0-1-60 16,0 0-7-16,0 22-39 0,0-23-15 0,0-3-26 15,0-1 22-15,0-5-19 0,0-2-6 16,0 7 10-16,0-13-22 0,23-4-62 16,-23 0-20-16,16 0-23 0,-16 0-2 15,31-22-20-15,-12 1 107 0,-5 21 23 16,5-15 12-16,2 15-10 0,20-11-2 15,-18 11 29-15,0 0 24 0,-1 0 4 16,9 24 28-16,0-24-15 0,35 20 132 16,-37 4-67-16,7-24 49 0,-10 18 48 15,5-18 52-15,11 0 198 0,-28 0-314 0,-1 0-109 16,-1 0 17-16,-4-36-36 0,-2 13-25 16,3-29-3-16,-9 24-7 0,0-6-66 15,0 5-36-15,0-4-30 16,-31-25-350-16,10 31 144 0,21 1-55 0,-23 1-65 15,23 0-130-15,-18 3-15 0,18-23-540 16</inkml:trace>
  <inkml:trace contextRef="#ctx0" brushRef="#br2" timeOffset="101640.4908">22561 13218 2071 0,'-11'0'20'0,"11"0"50"16,0 23 294-16,0-8-117 0,0 0 36 15,21 3-4-15,-21 5 39 0,64 38 307 16,-31-26-357-16,4 10-96 0,7 3-18 16,7 4-60-16,-3 8-33 0,55 59-34 15,-53-55-15-15,-7-1-35 0,-10-4 47 16,-2-4-2-16,-10 42 21 0,-21-57-24 15,0 0 12-15,-31-6-60 0,4-4 25 0,-8-6-61 16,-39 15-193-16,32-23 39 0,7-5-72 16,-6 3-105-16,10-6-41 0,2 5-75 15,0 7-642-15,14-11 594 0,15 0 15 16,0 4 190-16</inkml:trace>
  <inkml:trace contextRef="#ctx0" brushRef="#br2" timeOffset="103735.8342">13986 15656 1965 0,'0'0'78'0,"0"-15"57"15,0 15 56-15,0-9 235 0,23 9-220 16,-23 0 1-16,16 22 37 0,-16-22 16 15,40 62 223-15,-24-31-308 0,-1 8-60 16,1 4-31-16,3 0-22 0,2 1-46 16,14 41 13-16,-17-43-18 0,1-4-19 15,-3-7 0-15,3-5-10 0,-5-4 14 16,15 4 29-16,-12-19-6 0,-5-4 1 0,3-3-19 16,5 0 8-16,22-24-1 0,-17-12 3 15,2 11 20-15,1-7-57 0,1-4-60 16,-2-1 27-16,25-49-226 0,-33 38 170 15,-3 2-70-15,-6 1 31 0,1 2-52 16,-5-32-297-16,-6 45 249 0,0 3-23 16,0 5-33-16,0 6-188 0,-19 2-54 15,19-9-422-15</inkml:trace>
  <inkml:trace contextRef="#ctx0" brushRef="#br2" timeOffset="103947.7156">15458 15700 1629 0,'6'9'59'0,"-6"-3"30"16,0-3 12-16,0-3 4 0,-23 0-29 15,-12 4-18-15,8-1-50 0,3-3 1 16,-3 0-32-16,-4 2-34 0,4 0-95 15,-17-1-459-15,28-1 234 0,3 0-9 16,3 0 131-16</inkml:trace>
  <inkml:trace contextRef="#ctx0" brushRef="#br2" timeOffset="104122.6173">15386 15823 2367 0,'0'8'75'0,"0"2"104"16,0-2 55-16,-27 0 298 0,27-3-358 15,-27 0-4-15,10-2-85 0,-3 7 8 16,-24 1-53-16,21-4-19 0,-3-1-122 16,3-1-42-16,-4-2-68 0,4-1-114 15,-16-2-517-15,25 0 231 0,5 0-24 0,9-23 104 16,-4 23 142-16</inkml:trace>
  <inkml:trace contextRef="#ctx0" brushRef="#br2" timeOffset="104924.213">16237 15544 2205 0,'25'0'100'0,"-25"-1"47"16,0 1 71-16,15 0 36 16,-15 0 27-16,14 0 306 0,-14 0-343 0,0 0-49 15,12 0 15-15,-12 22 15 0,9-22-34 16,-3 54 128-16,-6-28-224 0,4 7-9 15,-4 4 5-15,0 6-39 0,0 50 21 16,-27-46-62-16,27 2 33 0,0 1 13 16,-18-3-44-16,18-1 29 0,-15 31-37 15,-1-43 5-15,16-4-37 0,-11-5 2 16,3-6-40-16,2 8-146 0,-1-20 6 16,7-5-192-16,0-2-188 0,-2 0-176 15,2-25-205-15,0-12-665 0,0 11 1085 16</inkml:trace>
  <inkml:trace contextRef="#ctx0" brushRef="#br2" timeOffset="105342.9948">16595 15642 2704 0,'0'15'63'0,"0"-15"56"16,0 0 44-16,0 0 146 0,0 0-250 15,0 0-29-15,0 0-7 0,18 0 44 16,-18 0 27-16,46-18 71 0,-25 1-117 16,5 17-20-16,-1-23 15 0,6 8-39 0,-4 4-9 15,27-7-15-15,-29 12 35 0,-5 6 13 16,5 0-24-16,-10 0 2 0,12 0-23 16,-11 0 1-16,-6 20-14 0,1-20 36 15,-5 21 9-15,0-5 37 0,-6 24 112 16,0-16-98-16,0 4 31 0,-27 4-65 15,27-1 46-15,-33 2-28 0,-6 34 36 16,20-34-55-16,-1-1-2 0,-1-1-19 31,0-4-6-31,-16 23 19 0,21-29 2 0,-3 2-37 0,11-3-28 0,-5 0 5 16,11-4 26-16,-2 17 51 0,4-17-41 0,0-1-12 16,23-6 65-16,-23 2-69 0,62 2 60 15,-35-10-94-15,4 0 47 0,10-3-70 16,0 0-111-16,9 0-27 0,49-25-482 15,-45 1 321-15,-4 24-43 0,-3-31-52 16,-1 14-120-16,26-17-524 0,-41 17 773 16</inkml:trace>
  <inkml:trace contextRef="#ctx0" brushRef="#br2" timeOffset="105775.7401">17610 15756 1666 0,'0'0'37'0,"0"20"55"16,0-20 66-16,0 31 49 0,0 1 187 15,0-6-239-15,23 2-5 0,-23 2-2 16,22 1-18-16,-22-2-36 0,17 32-24 16,6-32-46-16,-9-3 8 0,-4-3-1 15,3-5-8-15,9 14-18 0,-9-23-21 16,-7 1 27-16,-2-2-22 0,0-3 12 15,-4-4-9-15,5-1-30 0,-1 0 30 0,4-22-1 16,-2 22 12-16,7-21-26 0,-1 21 5 16,33-22 40-16,-18 11 5 0,6 11 21 15,2 0-1-15,7 0-9 0,47 0 84 16,-48 0-53-16,7 23 65 0,-7-23-6 16,-4 0-19-16,2 0 43 0,23 14 111 15,-35-14-117-15,-4 0-87 0,-8-22-29 16,-3 22-32-16,-12-35-32 0,0-12 47 15,-23 17 0-15,3-2-53 0,-3-2-66 16,-4-1 33-16,-33-27-175 0,33 34 125 0,0 5-86 16,4 2-20-16,11 2-130 15,-7 6-55-15,11-6-689 0,0 10 513 0,8 2 36 16,0 0 196-16</inkml:trace>
  <inkml:trace contextRef="#ctx0" brushRef="#br2" timeOffset="106403.407">18612 15354 2025 0,'0'-4'49'15,"0"4"56"-15,0-3 49 0,23-1 41 16,-2-6 133-16,-21 6-197 0,37-4-40 16,-18 3-30-16,3-2-23 0,3 3-8 15,21-7-20-15,-24 5-3 0,1 1-26 16,-11 4 31-16,7-2-24 0,4 1-7 15,-15 2-8-15,-2 0 17 0,-2 0-12 0,-4 19 21 16,0-19 18-16,0 41 3 0,0-23-18 16,-22 3-12-16,22 0 14 0,-23 5 0 15,23-4 6-15,-46 21 14 0,30-21-28 16,1-3 15-16,3-2-19 0,2-2-12 16,-7 7 14-16,17-13 8 0,-10 0-2 15,10-4 13-15,0 1-7 0,0-2 0 16,0 2 30-16,18-3-35 0,-18-2-16 15,23 0-54-15,-2-1-37 0,-3 0-52 16,28 0-305-16,-23 0 120 0,-1 0-126 16,5 0-15-16,0 0-23 0</inkml:trace>
  <inkml:trace contextRef="#ctx0" brushRef="#br2" timeOffset="106796.1857">19758 15843 1438 0,'-5'0'135'0,"5"25"70"0,0-25 38 16,0 32-6-16,0-7-53 0,21 34 49 15,-21-26-153-15,0 2-37 0,15 1-22 16,-15-2 0-16,12 27-42 0,-2-36 2 16,-10-1-72-16,13-2-50 0,-13-8-73 15,6-2-85-15,-2 0-561 0,-4-12 437 16,0 0 38-16,0 0 178 0</inkml:trace>
  <inkml:trace contextRef="#ctx0" brushRef="#br2" timeOffset="106966.089">19950 16044 1680 0,'0'0'59'0,"6"0"48"0,-6 0 50 16,0 0 47-16,0 0-30 0,-19 0 85 15,19 12-202-15,-33-12-7 0,8 0-20 16,-1 0-2-16,-30 0 1 0,25 0-51 15,-4 0-27-15,4 0-67 0,4 0-56 16,0 0-99-16,-14-17-604 0,28 17 416 16,3 0 41-16,6-10 175 0</inkml:trace>
  <inkml:trace contextRef="#ctx0" brushRef="#br2" timeOffset="108564.2093">20535 15783 1827 0,'0'0'85'0,"0"0"64"15,0 0 57-15,0 0 42 0,0 0 199 16,0 0-240-16,0 0-21 0,0 0-4 15,0 0-51-15,0-17 58 0,0 17-151 16,0 0 23-16,18-10-26 0,-18 10-2 16,0-10-41-16,36-2 15 0,-24 8-6 15,2-3 16-15,5 0-40 0,6 4-14 0,0-5 27 16,28 2-16-16,-26 2 14 16,4 0-35-16,-4 2 7 0,0 0 1 0,18-1-50 15,-26 3 75-15,2 0-8 0,-7 0 9 16,-1 17 22-16,-3-17-13 0,2 21 17 15,-8 6-21-15,-4-11 8 0,0 6 14 16,-26-3-26-16,-10 26 41 0,18-24-30 16,-3 0 25-16,3-1-29 0,-5 1 10 15,4-6 7-15,-12 11-15 0,19-15-4 16,1 2-11-16,3-5 0 0,-2-1 32 16,10-1-35-16,-4 7 14 0,4-7 11 15,0 2-8-15,0 1 17 0,22-1 16 16,-3 12 32-16,-2-9 8 0,1 2-2 0,1 3 17 15,4 0-18-15,-1 1-10 0,18 22 41 16,-18-20-56-16,-7 3-17 0,-7-1-35 16,0-1 47-16,-8 1-9 0,-27 16 39 15,5-21-14-15,-5-1-1 0,-8-2-35 16,-2-3-2-16,-7-1-31 0,-41-4-9 16,44-5 16-16,0 0-3 0,10 0-9 15,0 0-33-15,-4-24-249 0,24 24 3 16,7-18-121-16,4 18-88 0,0-26-141 15,0 12-18-15,31-17-474 0</inkml:trace>
  <inkml:trace contextRef="#ctx0" brushRef="#br2" timeOffset="109110.9059">21262 16034 1658 0,'0'0'53'15,"0"0"58"-15,0 18 49 0,0 3 224 16,23-6-246-16,-23 4-17 0,21 3-21 16,-21 3-7-16,23 1-14 0,-1 24 17 15,-22-24-69-15,15-1-18 0,-7-2-12 16,-8-5 6-16,14-2 1 0,-9 11 3 0,-1-20 11 16,-4 0-17-16,4-6 19 0,-4 0-21 15,0-1-4-15,0 0-12 16,6-23 27-16,-4 23-20 0,4-18 19 0,-1 18 10 15,17-17 86-15,-5 17-50 0,1-12 10 16,5 12-17-16,4 0-21 0,0 0-5 16,41 23 35-16,-37-23 9 0,4 16 58 15,0-16 52-15,-8 0 95 0,19 15 184 16,-36-15-302-16,-2 0-88 0,3-25-42 16,-11 25 12-16,0-34-87 0,-19-13-24 15,19 20 5-15,-31-1 9 0,8-3-53 16,-4 1-29-16,1-2-28 0,-26-20-165 15,25 27 123-15,2 3-31 0,7 3-40 0,3 2-76 16,-1-4-540-16,16 9 365 16,0 0 1-16,0 4 160 0</inkml:trace>
  <inkml:trace contextRef="#ctx0" brushRef="#br2" timeOffset="109607.6407">22147 15507 1990 0,'0'0'85'0,"23"0"46"16,-23 0 48-16,23 0-9 0,-7 0-27 15,17 0 35-15,-10-19-104 0,2 19-43 16,0 0 9-16,-1-16-21 0,30 3-7 16,-27 13-11-16,-2-11 4 0,0 11-4 15,-3-10 1-15,-3 10-3 0,8-7-37 16,-15 7-11-16,-8 0-12 0,-2 0 26 0,-2 0 6 16,0 0 15-16,-22 20 31 0,22-20-14 15,-33 19 19-15,12-19-13 0,-2 23 6 16,-18-4-11-16,20-7 1 0,3-2-1 15,7-10 12-15,-1 16-11 0,12-9 1 16,-10 8 1-16,10-8 18 0,0-2 18 16,0 1 13-16,0 1 37 0,0-2-12 15,18 8 111-15,1-2-126 0,-19-1 52 16,31 3-39-16,-17 0 24 0,13 19-1 16,-27-17-76-16,12 6-36 0,-12-5 64 15,0 2-29-15,0-2 32 0,-24 15-16 0,-18-17-1 16,13-6-55-16,-6-2 21 15,-8 0 34-15,-3-6-71 0,-49 0-171 0,54-19-92 16,-2 19-96-16,9-22-108 0,10 6-255 16,1-23-644-16</inkml:trace>
  <inkml:trace contextRef="#ctx0" brushRef="#br2" timeOffset="115532.3087">4446 7399 1543 0,'2'16'-12'15,"1"-16"2"-15,-3 9 9 0,0-9 39 16,0 7 178-16,-23-3-81 0,23 0-18 0,-33 1-14 16,10-1-4-16,-6 2-4 0,-50 4 76 15,30-3-93-15,-9-2 2 0,-8 0-30 16,0-5 13-16,-85 5 11 0,76-5-35 15,-5 2-23-15,3-2 2 0,3 0 32 16,-1 0-2-16,-53-20 65 0,66 20-36 16,4-19 7-16,9 19 24 0,3-27-11 15,7 8-14-15,-19-25-8 0,33 18-32 16,7-5-41-16,7-3 16 0,3-1-7 16,6-46-42-16,2 40 9 0,0-2-24 15,23-1 17-15,-23-1-17 0,43-1 1 0,23-42-50 16,-26 45 66-16,11-2-15 0,5-2 38 15,12 2-25-15,5 0 14 16,90-42-29-16,-74 43 44 0,8 4-38 0,2 4 0 16,3 4-2-16,92-14-77 0,-101 33 89 15,4 3 12-15,-10 9 20 0,-4 1-8 16,-7 0-1-16,65 57-2 0,-79-26 1 16,-5 8 9-16,-7 8-3 0,-4 8-3 15,-7 7 21-15,23 70-39 0,-39-59 3 16,-7 2 0-16,-14-1 7 0,-2-3 1 15,-54 58 24-15,11-74-8 0,-17-5 4 16,-10-7-20-16,-17-8 22 0,-12-7-4 0,-114 11 19 16,101-28-27-16,-1-4-26 0,7-4-26 15,1-3-37-15,-65 0-191 0,102-21 105 16,6 21-39-16,14-23-122 0,13 7-100 16,15 0-56-16</inkml:trace>
  <inkml:trace contextRef="#ctx0" brushRef="#br2" timeOffset="122721.5839">23338 15284 512 0,'6'0'-8'0,"-4"0"4"0,-2 0 3 15,0-21 1-15,2 8 27 0,-2 13-26 16,0 0 15-16,0 0-7 0,0-13-8 0,-25 13 12 16,25 0-9-16,-20-8 8 0,20 8 3 15,-15-4-19-15,15 4-3 0,-16 0 11 16,1 0 16-16,7 0 0 0,-2 0-4 16,-1 0 18-16,1 0-16 0,-19 0 38 15,14 0-41-15,-5 0-10 0,-3 0 9 16,-6 0-23-16,-39 0-1 0,29 0 10 15,-5-15 1-15,-10 15 9 0,5 0 6 16,-1-15-15-16,-51 6-11 0,53 9-5 0,3-9 10 16,-3 9 24-16,13-6-23 15,-41-2 24-15,39 5-29 0,1 2 19 0,1-2-20 16,-6-1 19-16,0 3 1 0,-50-1-8 16,41 0-5-16,-2 1-7 0,-6-2 14 15,1 2 0-15,-3 1 0 0,-54-4-2 16,52 3 3-16,0 0-19 0,2 1 14 15,2-2-5-15,-58-1 20 0,63 1-20 16,-5 2 16-16,2-2-16 0,-2-2-14 16,0 1 29-16,-51-3-13 0,55 4 3 15,-2-2 10-15,-4-2 30 0,2 3-19 16,-60-5 70-16,52 8-118 0,2-2 62 0,-2 0-57 16,2-2 22-16,-6 4 11 15,-67-1-56-15,67 1 34 0,2 0 3 0,0 0 6 16,-3 0 2-16,-1 0-19 0,-67 0-6 15,67 16 20-15,-4-16 9 0,-1 0-1 16,1 16 7-16,-77-16-4 0,80 12-26 16,-3-12 5-16,-5 0-5 0,5 6 9 15,3-6 41-15,-73 4 6 0,69-2-16 16,-4 2-30-16,9-3 10 0,-8 3-10 16,3-4 4-16,-76 4-4 0,72-3 21 15,5-1-10-15,-5 0 1 0,1 0-2 0,-79 0-7 16,78 0-12-16,0 0 19 0,1 0-14 15,-1 0 15-15,0 0 25 0,-76 0-21 16,73 0 5-16,1 0-26 0,-2 0 26 16,-4 0-10-16,0 0-5 0,-86 0 6 15,80 0 2-15,2 0 2 0,2 0-11 16,-4-18 1-16,-87 18-13 0,93 0 24 16,-2 0-11-16,4 0-10 0,-4 0 21 15,6 0-11-15,-99 0 2 0,95 0-14 16,-8 0-1-1,0 0-7-15,-4 0 3 0,2 0 11 16,-102 0 6-16,100 0 10 0,2 0-10 0,-1 0-6 0,9 0 1 0,-88 0-14 16,100 0 35-16,-6 0-17 0,11 0 6 15,-1-19 9-15,11 19-20 0,-49 0 12 16,59-14-9-16,6 14 59 0,7 0-9 16,2-10-61-16,4 10 65 0,-34-4-67 15,36 4 76-15,6-4-36 0,-4 4-29 16,7 0 35-16,-26 0-34 0,29 0 42 15,-1 0-51-15,3 0-2 0,2 0 44 16,5 0-24-16,-4 0-5 0,7 0-14 16,3 0 15-16,6 0 14 0,0 0-10 15,-2 0 0-15,0 0-1 0,2 0-37 0,0 0 1 16,0 0-8-16,0 0-10 0,0 21 61 16,0-2-20-16,0-19 29 0,0 31-15 15,-21-14-5-15,21 24 18 0,0-21-9 16,0 4-17-16,0 1 22 0,0 2-22 15,0 2 10-15,0 31-3 0,0-28 6 16,0 2 13-16,0-2-18 0,0 2 5 16,0 1 18-16,0 35-44 0,0-32 25 15,0-1-3-15,0 3 7 0,0-2-3 16,-14 38-19-16,14-37 11 0,-13 0 0 16,13 1-4-16,-12-2 12 0,12 0-3 0,-8 34-18 15,-3-40 13-15,11 3 7 0,-8-4-3 16,6-2 7-16,0 1 1 0,0 22-17 15,2-28 25-15,0 1-13 0,0-3 13 16,0 0-13-16,0-2-8 0,0 19 12 16,0-22-12-16,16 1 12 0,-16-3-7 15,0 2 26-15,0 10 14 0,11-13-31 16,-11-4-10-16,0 2 10 0,0-3 15 16,10 2-10-16,-4 3 11 0,1-9-15 15,-1 3 5-15,2-1-23 0,6-1 12 16,1-2-12-16,24 2-4 0,-16-3 23 15,0 2 16-15,1-1-8 0,5-1-9 0,21 8-12 16,-23-3 12-16,0 1-6 0,6-4-6 16,2 4 12-16,0-2-12 0,44 9 17 15,-36-6-22-15,9 0 17 0,-3-3-7 16,3 3 7-16,6-2-1 0,60 7 1 16,-58-8 0-16,4-1 10 0,0 0-11 15,8 0-16-15,65 6 31 0,-67-7-25 16,2 2 27-16,3-4-7 0,-3 1-20 15,-2 1 4-15,69 4-13 0,-69-4 9 0,0-2 32 16,1 1 5-16,-3 0-15 16,77 5 24-16,-77-4-28 0,8 1-7 0,-1-1-12 15,1 2-11-15,1-3-22 0,84 3-68 16,-83-3 60-16,1-4 36 0,-3 5-5 16,5-5-1-16,-2 0 26 0,70 5-10 15,-75-4 29-15,0 1 4 0,3 2-5 16,1-4-10-16,71 7-28 0,-72-2 11 15,3 0 5-15,1 0-4 0,0 4 0 16,1-2-28-16,84 7 21 0,-82-6 6 16,-3-3 21-16,0 2-21 0,-3-1-4 0,73-1-18 15,-83-3 22-15,3 3-22 0,1-2 22 16,0-2-1-16,1 3-10 16,71 3 21-16,-65-4-15 0,-1 2 11 0,7 0-1 15,0-1-13-15,0 2 8 0,82 6 11 16,-86-7 9-16,-1 1-26 0,-3 0 1 15,-9 0-1-15,66 5 1 0,-76-7 10 16,4 1 1-16,2-3-6 0,2 1 0 16,-1-2-6-16,57 7 0 0,-52-6 12 15,-6 3-29-15,6-3-11 0,-6 3-4 16,9 0 9-16,69 4 9 0,-69-8 11 16,-1 4 4-16,2-3 13 0,-5 4-16 0,61-2 8 15,-70-4 4-15,-2 0 1 16,-5 1-10-16,1-1-2 0,0 0 7 0,49 0-3 15,-53 0-1-15,4-18-13 0,-1 18 4 16,1 0-3-16,0 0 15 0,55-11-19 16,-51 11 12-16,0 0-2 0,0 0 17 15,2-10-4-15,52 10-5 0,-55-5 2 16,-3 5 2-16,0-5 1 0,-4 2 5 16,-1-1 2-16,36-3-1 0,-44 4 1 15,1-3-5-15,-7 1-7 0,0 0 15 16,2 1-5-16,29-1-6 0,-29 3-6 15,-1 0 9-15,-1 0 11 0,-2 2-12 16,2-1-7-16,33-2 0 0,-37 2 11 0,0-1 14 16,-6 0-1-16,0-1 1 0,16-4-1 15,-24 3-21-15,-3 1 14 0,-1 0 21 16,5-2-7-16,-3 0 9 0,11-2 36 16,-13 4-37-16,-3-1-2 0,3-1-8 15,-9-1-19-15,6 1 33 0,7-8-9 16,-7 8-6-16,0-1-37 0,5-1 11 15,-3 0 4-15,13-5 29 0,-17 8-15 16,3-2 4-16,-3 0-11 0,0 0-3 0,2-2 6 16,7-7 17-16,-11 7-18 0,7-2 11 15,-3-4 12-15,-4-1 1 16,4-19 46-16,1 13-60 0,-3-5-7 0,-4-4-2 16,0-2-9-16,0-4 13 0,7-44-25 15,-9 36 22-15,-2-2-26 0,2-1 26 16,-2-3-33-16,2 0 8 0,-2-48 9 15,0 46 16-15,0 2-8 0,0-3-5 16,0-4 7-16,27-54-13 0,-27 51 13 16,18 0-23-16,-18-3 14 0,25-1-3 15,-25 3-11-15,13-57-2 0,-13 63 10 16,14 0-4-16,-14 3 15 0,0 0-12 16,0-36-9-16,0 49-26 0,0 4-8 15,0 4-4-15,0 6-28 0,0 4-5 0,0-9-155 16,0 21 0-16,0-2 31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11-16T21:37:30.880"/>
    </inkml:context>
    <inkml:brush xml:id="br0">
      <inkml:brushProperty name="width" value="0.05292" units="cm"/>
      <inkml:brushProperty name="height" value="0.05292" units="cm"/>
      <inkml:brushProperty name="color" value="#FFC000"/>
    </inkml:brush>
  </inkml:definitions>
  <inkml:trace contextRef="#ctx0" brushRef="#br0">12343 3772 2088 0,'56'108'-4'0,"-1"5"14"16,-7 5-1-16,37 115 61 0,-56-124 34 16,-5 4 63-16,-5-9 37 0,-11-7 9 15,-8-10-4-15,-22 47 184 0,22-84-222 16,-42-14-56-16,15-12-22 0,-8-13 2 16,0-11-67-16,-31-38 48 0,33 2-67 15,0-8 10-15,4-12 29 0,4-12-4 16,-12-87 126-16,24 73-54 0,7-9 9 0,6-4 18 15,0-6-4-15,25 1-57 16,27-97 53-16,-13 100-66 0,13 3-35 0,3 3-66 16,16 5 65-16,92-61-39 0,-70 80 46 15,13 6-74-15,1 8 32 0,11 7-9 16,6 4 11-16,126-16 38 0,-120 39-26 16,2 9-33-16,5 10-31 0,-1 0 18 15,125 52-25-15,-139-10 91 0,8 8-8 16,-6 15-41-16,0 15 56 0,-6 17-52 15,103 146 61-15,-113-101-104 0,-7 20 78 16,-10 16-23-16,-11 10 11 0,30 191 8 16,-81-200-21-16,-19 3-12 0,-10-11 15 0,-45-21 12 15,-9-18-50-15,-115 82 45 16,59-125 0-16,-12-17 5 0,-19-15-1 0,-12-14-21 16,-169 7 64-16,152-43-38 0,-9-7 30 15,-3 0-80-15,2-39 26 0,4 7 25 16,-140-44-75-16,169 33-47 0,19 0-3 15,21-3-89-15,20 4-74 0,-21-39-460 16,85 41 365-16,23-1-19 0,23 5-10 16,23 1-111-16,16 6-71 0,124-21-469 15,-66 31 744-15</inkml:trace>
  <inkml:trace contextRef="#ctx0" brushRef="#br0" timeOffset="1131.3425">16105 5506 3332 0,'76'0'-8'0,"-11"-32"-32"16,-12 15 5-16,-5-6-9 0,-11-1 1 16,21-25 63-16,-44 28-3 0,-5 1 28 15,-9-1-11-15,0 0 17 0,-23 3 5 16,-35-11 62-16,21 15-40 0,-9 4 6 16,-3 5 8-16,-5 1 26 0,-66 4 149 15,60 36-140-15,2-11-47 0,0 9-47 16,9 5-41-16,5 10-7 0,-18 56 88 15,42-47-18-15,11 0-41 0,5 2-39 0,4-1 3 16,33 47 75-16,-12-58-44 0,12-2 64 16,2-5-14-16,9-4-8 0,5-8 67 15,69 11-70-15,-54-31 7 0,2-9-86 16,5 0 86-16,-3-32-104 0,-6 3 21 16,51-59-50-16,-63 30 26 0,-4-5-81 15,-7-8-43-15,-6-2-72 0,19-77-336 16,-32 81 312-16,-3 1 37 0,-1 7 86 15,-5 6 32-15,-3 13 22 0,11-16 24 16,-11 40 40-16,-6 4 26 0,4 9 10 0,0 5-21 16,-2 0 25-16,9 30 2 15,-7-12 1-15,6 7-4 0,-3 8 6 0,1 4 25 16,7 45 52-16,-7-43-35 16,-2 4 22-16,-4 0 37 0,0-5-16 0,7-2 5 15,-3 12-5-15,-6-30-41 0,2-4-16 16,5-5 34-16,3-5-14 0,15-4-22 15,-9-22-57-15,1 22-54 0,2-42 24 16,3 13-4-16,5-5 1 0,27-48 98 0,-21 39 20 16,-4 2 11-16,2 5-1 15,7 4 23-15,-3 6-25 0,33 1 51 0,-37 25-100 16,7 0-33-16,-3 31 9 0,10-5-28 16,34 56-4-16,-36-39-4 0,5 13 41 15,0-1-6-15,3 6 5 0,1-3-16 16,45 47 58-16,-45-59-81 0,0-6 60 15,-5-10-41-15,1-7 21 0,0-12 45 16,57-6-39-16,-49-5-3 0,-4-25-43 16,6 7 80-16,6-8-53 0,70-40 48 15,-70 32-37-15,3-6 30 0,1-1-79 16,-2-3 69-16,5 1-83 0,46-34 20 0,-65 43 8 16,-4 2 30-16,-5 5 7 15,-8 2 0-15,-6 11 24 0,9-8 17 0,-30 18-55 16,-2 3 1-16,-4 1 24 15,-4 0-19-15,0 63 87 0,5-35-99 0,-1 9 41 16,2 8-22-16,2 4-21 0,7 2 20 16,28 54-24-16,-10-49-4 0,6-1 38 15,11-1-29-15,4-2-45 0,12 0 29 16,79 50-66-16,-59-53 17 0,7-7-53 16,3-4-49-16,7-4-61 0,104 12-190 15,-106-31 253-15,4-4 43 0,3-1 22 16,-5 0 18-16,5-1 13 0,107 12-9 15,-104-3 63-15,3 3 32 0,-2 11 4 0,5 2 8 16,121 54 31-16,-4 26-16 16,8 14-34-16,-125-57 0 15,7 1 10-15,-6 5 4 0,0 6 3 0,0-3 12 16,105 75 64-16,-122-78 11 0,-14-7 28 16,-14-6-13-16,-20-11 5 0,22 30 9 15,-69-48-86-15,-6-1 25 0,-39-10-16 16,-9-9 22-16,-22-2-21 0,-122-7 24 15,59-6-35-15,-22-22 35 0,-25 1 3 16,-26-8 22-16,-30-6 33 0,-310-55 79 16,230 39-82-16,-33-5-9 0,-34-8 29 15,-26-8-30-15,-488-87 67 0,419 70-124 0,-55-10 29 16,-33-8-39-16,-36-11-63 0,-28-5-27 16,-683-117 67-16,619 123 36 0,-20 12 62 15,-3 12-13-15,4 22 18 0,-645-10 70 16,725 71-183-16,-3 10 7 0,40 28-48 15,44 9-71-15,46 14-7 0,-352 70-471 16,476-47 64-16,49 1-198 0,39 5-137 16,44 2-129-16,-136 70-490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a:t>Click to edit Master title style</a:t>
            </a: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a:t>Click to edit Master title style</a:t>
            </a: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a:t>Click to edit Master title style</a:t>
            </a: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a:t>Click to edit Master title style</a:t>
            </a: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a:t>Click to edit Master title style</a:t>
            </a: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a:t>Click to edit Master title style</a:t>
            </a: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11/16/2020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11/16/2020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11/16/2020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11/16/2020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524999" cy="2667000"/>
          </a:xfrm>
        </p:spPr>
        <p:txBody>
          <a:bodyPr/>
          <a:lstStyle/>
          <a:p>
            <a:r>
              <a:rPr lang="en-US" dirty="0" smtClean="0"/>
              <a:t>Adding, Subtracting, and Multiplying Polynomials</a:t>
            </a:r>
            <a:endParaRPr lang="en-US" dirty="0"/>
          </a:p>
        </p:txBody>
      </p:sp>
      <p:sp>
        <p:nvSpPr>
          <p:cNvPr id="3" name="Subtitle 2"/>
          <p:cNvSpPr>
            <a:spLocks noGrp="1"/>
          </p:cNvSpPr>
          <p:nvPr>
            <p:ph type="subTitle" idx="1"/>
          </p:nvPr>
        </p:nvSpPr>
        <p:spPr>
          <a:xfrm>
            <a:off x="1522414" y="4876800"/>
            <a:ext cx="9143999" cy="1066800"/>
          </a:xfrm>
        </p:spPr>
        <p:txBody>
          <a:bodyPr>
            <a:normAutofit/>
          </a:bodyPr>
          <a:lstStyle/>
          <a:p>
            <a:r>
              <a:rPr lang="en-US" sz="3200" dirty="0" err="1" smtClean="0"/>
              <a:t>Hartzler</a:t>
            </a:r>
            <a:r>
              <a:rPr lang="en-US" sz="3200" dirty="0" smtClean="0"/>
              <a:t> University</a:t>
            </a:r>
            <a:endParaRPr lang="en-US" sz="3200"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Target</a:t>
            </a:r>
            <a:endParaRPr lang="en-US" dirty="0"/>
          </a:p>
        </p:txBody>
      </p:sp>
      <p:sp>
        <p:nvSpPr>
          <p:cNvPr id="14" name="Content Placeholder 13"/>
          <p:cNvSpPr>
            <a:spLocks noGrp="1"/>
          </p:cNvSpPr>
          <p:nvPr>
            <p:ph idx="1"/>
          </p:nvPr>
        </p:nvSpPr>
        <p:spPr>
          <a:xfrm>
            <a:off x="1522414" y="1600200"/>
            <a:ext cx="10134598" cy="5105400"/>
          </a:xfrm>
        </p:spPr>
        <p:txBody>
          <a:bodyPr>
            <a:normAutofit/>
          </a:bodyPr>
          <a:lstStyle/>
          <a:p>
            <a:pPr marL="0" indent="0">
              <a:buNone/>
            </a:pPr>
            <a:r>
              <a:rPr lang="en-US" dirty="0" smtClean="0"/>
              <a:t>Target:</a:t>
            </a:r>
          </a:p>
          <a:p>
            <a:pPr marL="0" indent="0">
              <a:buNone/>
            </a:pPr>
            <a:r>
              <a:rPr lang="en-US" dirty="0" smtClean="0"/>
              <a:t>I can add, subtract, and multiply polynomials</a:t>
            </a:r>
          </a:p>
          <a:p>
            <a:pPr marL="0" indent="0">
              <a:buNone/>
            </a:pP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Add and Subtract Polynomials</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7012" y="1905000"/>
                <a:ext cx="11658600" cy="4267200"/>
              </a:xfrm>
            </p:spPr>
            <p:txBody>
              <a:bodyPr/>
              <a:lstStyle/>
              <a:p>
                <a:pPr marL="0" indent="0">
                  <a:buNone/>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smtClean="0"/>
                  <a:t>	</a:t>
                </a:r>
              </a:p>
              <a:p>
                <a:pPr marL="0" indent="0">
                  <a:buNone/>
                </a:pPr>
                <a:endParaRPr lang="en-US" dirty="0"/>
              </a:p>
              <a:p>
                <a:pPr marL="0" indent="0">
                  <a:buNone/>
                </a:pPr>
                <a:endParaRPr lang="en-US" dirty="0" smtClean="0"/>
              </a:p>
              <a:p>
                <a:pPr marL="0" indent="0">
                  <a:buNone/>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𝑏</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𝑏</m:t>
                    </m:r>
                    <m:r>
                      <a:rPr lang="en-US" b="0" i="1" smtClean="0">
                        <a:latin typeface="Cambria Math" panose="02040503050406030204" pitchFamily="18" charset="0"/>
                      </a:rPr>
                      <m:t>+7</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7012" y="1905000"/>
                <a:ext cx="11658600" cy="4267200"/>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459720" y="1849320"/>
              <a:ext cx="6635520" cy="3416040"/>
            </p14:xfrm>
          </p:contentPart>
        </mc:Choice>
        <mc:Fallback>
          <p:pic>
            <p:nvPicPr>
              <p:cNvPr id="4" name="Ink 3"/>
              <p:cNvPicPr/>
              <p:nvPr/>
            </p:nvPicPr>
            <p:blipFill>
              <a:blip r:embed="rId4"/>
              <a:stretch>
                <a:fillRect/>
              </a:stretch>
            </p:blipFill>
            <p:spPr>
              <a:xfrm>
                <a:off x="453600" y="1842840"/>
                <a:ext cx="6644520" cy="3428280"/>
              </a:xfrm>
              <a:prstGeom prst="rect">
                <a:avLst/>
              </a:prstGeom>
            </p:spPr>
          </p:pic>
        </mc:Fallback>
      </mc:AlternateContent>
    </p:spTree>
    <p:extLst>
      <p:ext uri="{BB962C8B-B14F-4D97-AF65-F5344CB8AC3E}">
        <p14:creationId xmlns:p14="http://schemas.microsoft.com/office/powerpoint/2010/main" val="225606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Multiply Polynomials</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7012" y="1905000"/>
                <a:ext cx="11658600" cy="4267200"/>
              </a:xfrm>
            </p:spPr>
            <p:txBody>
              <a:bodyPr/>
              <a:lstStyle/>
              <a:p>
                <a:pPr marL="0" indent="0">
                  <a:buNone/>
                </a:pP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smtClean="0"/>
                  <a:t> 				</a:t>
                </a:r>
                <a:r>
                  <a:rPr lang="en-US" dirty="0"/>
                  <a:t> </a:t>
                </a:r>
                <a14:m>
                  <m:oMath xmlns:m="http://schemas.openxmlformats.org/officeDocument/2006/math">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−7)(</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+3)</m:t>
                    </m:r>
                  </m:oMath>
                </a14:m>
                <a:endParaRPr lang="en-US" dirty="0" smtClean="0"/>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7012" y="1905000"/>
                <a:ext cx="11658600" cy="4267200"/>
              </a:xfrm>
              <a:blipFill>
                <a:blip r:embed="rId2"/>
                <a:stretch>
                  <a:fillRect l="-41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413640" y="252720"/>
              <a:ext cx="11683080" cy="6319440"/>
            </p14:xfrm>
          </p:contentPart>
        </mc:Choice>
        <mc:Fallback>
          <p:pic>
            <p:nvPicPr>
              <p:cNvPr id="4" name="Ink 3"/>
              <p:cNvPicPr/>
              <p:nvPr/>
            </p:nvPicPr>
            <p:blipFill>
              <a:blip r:embed="rId4"/>
              <a:stretch>
                <a:fillRect/>
              </a:stretch>
            </p:blipFill>
            <p:spPr>
              <a:xfrm>
                <a:off x="409320" y="248400"/>
                <a:ext cx="11691000" cy="6326640"/>
              </a:xfrm>
              <a:prstGeom prst="rect">
                <a:avLst/>
              </a:prstGeom>
            </p:spPr>
          </p:pic>
        </mc:Fallback>
      </mc:AlternateContent>
    </p:spTree>
    <p:extLst>
      <p:ext uri="{BB962C8B-B14F-4D97-AF65-F5344CB8AC3E}">
        <p14:creationId xmlns:p14="http://schemas.microsoft.com/office/powerpoint/2010/main" val="313870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Multiply the Polynomials</a:t>
            </a:r>
            <a:endParaRPr lang="en-US" sz="2800" dirty="0"/>
          </a:p>
        </p:txBody>
      </p:sp>
      <p:sp>
        <p:nvSpPr>
          <p:cNvPr id="3" name="Content Placeholder 2"/>
          <p:cNvSpPr>
            <a:spLocks noGrp="1"/>
          </p:cNvSpPr>
          <p:nvPr>
            <p:ph idx="1"/>
          </p:nvPr>
        </p:nvSpPr>
        <p:spPr>
          <a:xfrm>
            <a:off x="265113" y="1676400"/>
            <a:ext cx="11658600" cy="4267200"/>
          </a:xfrm>
        </p:spPr>
        <p:txBody>
          <a:bodyPr/>
          <a:lstStyle/>
          <a:p>
            <a:pPr marL="0" indent="0">
              <a:buNone/>
            </a:pPr>
            <a:r>
              <a:rPr lang="en-US" dirty="0" smtClean="0"/>
              <a:t>The length of a rectangular speaker is three times its width, and the height is four more than the width, and the height is four more than the width. Write an expression for the volume </a:t>
            </a:r>
            <a:r>
              <a:rPr lang="en-US" i="1" dirty="0" smtClean="0"/>
              <a:t>V</a:t>
            </a:r>
            <a:r>
              <a:rPr lang="en-US" dirty="0" smtClean="0"/>
              <a:t> of the rectangular prism in terms of its width </a:t>
            </a:r>
            <a:r>
              <a:rPr lang="en-US" i="1" dirty="0" smtClean="0"/>
              <a:t>w</a:t>
            </a:r>
            <a:r>
              <a:rPr lang="en-US" dirty="0" smtClean="0"/>
              <a:t>. </a:t>
            </a:r>
            <a:endParaRPr lang="en-US" dirty="0"/>
          </a:p>
          <a:p>
            <a:pPr marL="0" indent="0">
              <a:buNone/>
            </a:pPr>
            <a:endParaRPr lang="en-US" dirty="0" smtClean="0"/>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82040" y="2271960"/>
              <a:ext cx="8467560" cy="3929040"/>
            </p14:xfrm>
          </p:contentPart>
        </mc:Choice>
        <mc:Fallback>
          <p:pic>
            <p:nvPicPr>
              <p:cNvPr id="4" name="Ink 3"/>
              <p:cNvPicPr/>
              <p:nvPr/>
            </p:nvPicPr>
            <p:blipFill>
              <a:blip r:embed="rId3"/>
              <a:stretch>
                <a:fillRect/>
              </a:stretch>
            </p:blipFill>
            <p:spPr>
              <a:xfrm>
                <a:off x="475200" y="2264400"/>
                <a:ext cx="8483760" cy="3940200"/>
              </a:xfrm>
              <a:prstGeom prst="rect">
                <a:avLst/>
              </a:prstGeom>
            </p:spPr>
          </p:pic>
        </mc:Fallback>
      </mc:AlternateContent>
    </p:spTree>
    <p:extLst>
      <p:ext uri="{BB962C8B-B14F-4D97-AF65-F5344CB8AC3E}">
        <p14:creationId xmlns:p14="http://schemas.microsoft.com/office/powerpoint/2010/main" val="24728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69640" y="1143000"/>
              <a:ext cx="6445440" cy="1668240"/>
            </p14:xfrm>
          </p:contentPart>
        </mc:Choice>
        <mc:Fallback>
          <p:pic>
            <p:nvPicPr>
              <p:cNvPr id="2" name="Ink 1"/>
              <p:cNvPicPr/>
              <p:nvPr/>
            </p:nvPicPr>
            <p:blipFill>
              <a:blip r:embed="rId3"/>
              <a:stretch>
                <a:fillRect/>
              </a:stretch>
            </p:blipFill>
            <p:spPr>
              <a:xfrm>
                <a:off x="2066400" y="1131480"/>
                <a:ext cx="6456600" cy="1688040"/>
              </a:xfrm>
              <a:prstGeom prst="rect">
                <a:avLst/>
              </a:prstGeom>
            </p:spPr>
          </p:pic>
        </mc:Fallback>
      </mc:AlternateContent>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229</Words>
  <Application>Microsoft Office PowerPoint</Application>
  <PresentationFormat>Custom</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Cambria Math</vt:lpstr>
      <vt:lpstr>Consolas</vt:lpstr>
      <vt:lpstr>Corbel</vt:lpstr>
      <vt:lpstr>Chalkboard 16x9</vt:lpstr>
      <vt:lpstr>Adding, Subtracting, and Multiplying Polynomials</vt:lpstr>
      <vt:lpstr>Target</vt:lpstr>
      <vt:lpstr>Add and Subtract Polynomials</vt:lpstr>
      <vt:lpstr>Multiply Polynomials</vt:lpstr>
      <vt:lpstr>Multiply the Polynomials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Hartzler, Clay</dc:creator>
  <cp:lastModifiedBy>Windows User</cp:lastModifiedBy>
  <cp:revision>16</cp:revision>
  <dcterms:created xsi:type="dcterms:W3CDTF">2016-09-08T16:06:17Z</dcterms:created>
  <dcterms:modified xsi:type="dcterms:W3CDTF">2020-11-16T21:38:15Z</dcterms:modified>
</cp:coreProperties>
</file>