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70" r:id="rId4"/>
    <p:sldId id="276" r:id="rId5"/>
    <p:sldId id="272" r:id="rId6"/>
    <p:sldId id="273" r:id="rId7"/>
    <p:sldId id="26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109" d="100"/>
          <a:sy n="109" d="100"/>
        </p:scale>
        <p:origin x="558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0T18:15:45.64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9887 6543 1450 0,'4'7'57'0,"0"-7"60"16,0 0 53-16,1 0 182 0,-5 0-225 15,0 0-21-15,0-17-15 0,0 17-4 16,0 0-13-16,0-15-13 0,0 15-45 16,0-11-17-16,-25 11 10 0,25-11-4 15,-60 1-3-15,31 3 1 0,-6 3 1 16,-5 0-11-16,-1-1-3 0,-2-1 3 0,-48-5 10 16,49 4 0-16,1 0-6 15,2 1-8-15,8-1 10 0,-23-5 20 0,35 8-13 16,3-2 5-16,6 3 7 0,1-1 35 15,5-1 8-15,4 0 20 0,0 1-41 16,39 3-10-16,-10 0 31 0,7 1 42 16,9 0 12-16,69 0 115 0,-50 16-158 15,4-16-16-15,0 19-3 0,-2-19-30 16,63 23 27-16,-74-2-24 0,-9-10-19 16,-7 0 0-16,-10-11 28 0,-10 13-17 15,-9-4 80-15,-10-9-77 0,-39 4 21 0,4-4-50 16,-13 0 11-16,-12 0 2 15,-91 0 2-15,62 0 18 0,-2-19-8 0,0 19-17 16,2 0-8-16,-70-19-19 0,93 6 48 16,8 13-15-16,13-11 32 0,14 11-10 15,6-8-34-15,8-1 39 0,17 4-53 16,25 1 32-16,2 1-23 0,8 0-2 16,15 3 23-16,80 0 5 0,-55 0-32 15,5 22 42-15,-1-22-12 0,-3 25-3 16,56 6 30-16,-82-19-40 0,-9 5 10 15,-12-5-43-15,-10 1 6 0,-9-3 34 0,-10 9 44 16,-29-11-34-16,2-2-38 0,-6-2-16 16,-8-2-24-16,-11-2-21 15,-65 0-283-15,46 0 110 0,3-23-89 0,0 23-118 16,4-15-208-16,-29-2-702 0</inkml:trace>
  <inkml:trace contextRef="#ctx0" brushRef="#br0" timeOffset="1065.5558">12020 6700 509 0,'71'11'46'0,"-36"-4"17"0,-2 0 46 16,-2 0 37-16,-2-1 36 0,-2-1 33 16,8 3 235-16,-25-5-254 0,-4-3-65 15,-4 0-59-15,-2 0-27 0,-29 0 18 16,7 0-17-16,-9-19 7 0,-4 19 6 15,-5-19-26-15,-3 19-12 0,-52-21-7 16,49 3-4-16,1 18 1 0,3-17-22 16,3 17 16-16,-37-13-10 0,45 4 14 15,-2 5-8-15,6 4-7 0,6-5 5 0,0 4-9 16,3-1 7-16,12 2-2 0,4 0 9 16,2 0 8-16,0 0-7 0,0 0 4 15,26 0-4-15,18 22-13 0,-13-22 1 16,8 19 6-16,7-19-5 0,55 33 5 15,-47-19-6-15,-3-3 10 0,-1 3 13 16,0-1 4-16,-7-1-5 0,21 9-12 16,-35-11-8-16,-6-3-4 0,-9 0 6 15,-4-5 12-15,-10 2-2 0,0-4-2 16,-22 0-6-16,-1 0 13 0,-6-22-2 16,-6 22-9-16,-54-22 2 0,37-4 2 0,-1 12 10 15,-1 1-4-15,0-1 20 16,7 1-11-16,-32-5 6 0,50 12-21 0,6 6-7 15,11-9 17-15,2 9 20 0,10-4 36 16,0 4-55-16,0 0 7 0,41 0-12 16,-16 0-13-16,4 18 14 0,49 3-14 15,-28-21 7-15,2 28 3 0,-5-10 9 16,1 0-19-16,-1-2 9 0,40 21 2 16,-54-20 8-16,-2 0-1 0,-10-1-13 15,-7-1 6-15,-10 13-17 0,-4-17 10 16,-45-3 5-16,12 3-12 0,-13-6-39 0,-7 0-67 15,-88-4-360-15,65-1 55 16,1 0-94-16,1-22-25 0,3 22 83 0</inkml:trace>
  <inkml:trace contextRef="#ctx0" brushRef="#br0" timeOffset="1874.6447">14375 6754 1051 0,'0'0'62'0,"0"0"34"16,0 0 22-16,0 0 32 0,0 0-45 16,-23-21 93-16,23 21-107 0,-19-15 9 15,3 15 2-15,-3-18-19 0,-1 18-11 16,-36-30 33-16,29 20-60 0,-4 0-8 16,4 0-32-16,2 2-7 0,-14-4-8 15,24 9 16-15,3-1-2 0,6 3-4 0,4 1-13 16,2 0 12-16,0 0 16 0,0 0 4 15,33 0-9-15,-12 0 11 0,3 24 21 16,7-24 4-16,50 17 54 0,-38 2-65 16,7-19-1-16,-5 21-6 0,3-8 7 15,45 8-3-15,-52-12-26 0,1-1 15 16,-11 0-4-16,-4-1 13 0,-9-2-5 16,7 1-4-16,-23-5-13 0,-2-1-2 15,0 0 14-15,-33 0-19 0,14 0 4 16,-38 0-7-16,19 0-4 0,-1-18 2 15,-2 18 21-15,-3-15-27 0,-38-1 17 16,40 16-15-16,1-18 23 0,4 9-8 0,0 0-7 16,6 2 8-16,-21-5-41 0,31 8 29 15,9 1-10-15,6 3 9 0,3-2 17 16,3 2-7-16,29 0 15 0,-8 19-35 16,8-19 24-16,4 22-10 0,6-22-3 15,48 45-8-15,-43-30-1 0,1 1 10 16,-1-1 20-16,-3 1-5 0,-12-5-13 15,10 6-26-15,-27-11 14 0,-5-2 19 16,-7 0 12-16,0-4-11 0,-40 0 4 16,-11 0-36-16,18 0 24 0,-9-20-39 15,-1 20-40-15,-1-17-58 0,-32 5-402 0,41 12 100 16,0-11-34-16,8 11-22 0,4 0 90 16</inkml:trace>
  <inkml:trace contextRef="#ctx0" brushRef="#br0" timeOffset="2751.3417">16268 6724 743 0,'27'0'137'15,"-14"0"18"-15,1 0 82 0,7 0 24 16,-7 18 8-16,7-18-25 0,20 12 58 15,-28-12-204-15,1 0-20 0,-6 0 16 16,-2 10 31-16,3-10 85 0,-9 0-148 16,0 0-40-16,-27 0-36 0,6-24 11 15,-8 24-5-15,-47-40 7 0,26 24 19 0,-4-1-13 16,-3-1-10-16,-3-2 12 16,-50-14-12-16,65 18 4 0,-1-1-4 0,9 5-3 15,8 0 13-15,6 2 21 0,3 0-7 16,17 5-12-16,3 3-11 0,23 2 11 15,2 0 19-15,49 0 18 0,-26 23-3 16,4-23-5-16,6 23 0 0,8-23-10 16,-4 27-15-16,56 1 25 0,-69-15-26 15,9 0 8-15,-15-1-10 0,-3-1-2 16,-11-2 2-16,12 5-34 0,-31-10 14 16,-6-1 11-16,-4-3 7 0,0 0 2 0,-55 0-18 15,24 0-5-15,-9-21 32 16,-1 21-15-16,-9-20-3 0,1 20 18 0,-48-26 2 15,59 2-7-15,5 24-4 0,9-17-19 16,7 17-3-16,7-11 8 0,10 11-8 16,0 0 33-16,0 0-13 0,35 0-10 15,-19 22-7-15,7-22-55 0,33 20-221 16,-29 4 17-16,0-24-121 0,-5 22-124 16,-3-22-50-16,6 16-402 0</inkml:trace>
  <inkml:trace contextRef="#ctx0" brushRef="#br0" timeOffset="4646.4576">10606 10599 2998 0,'11'-6'52'0,"1"-1"35"0,-2 1 36 15,1-1 2-15,1 1 19 0,3 2 99 16,-9 4-146-16,-2 0 7 0,0 0 23 0,-2 0 17 15,-2 30 23-15,0 5 23 0,0-14-126 16,-25 3-31-16,25 3 23 0,-26-1-20 16,-10 27-56-16,18-29 23 0,-5-1-5 15,2 0-10-15,-1-3-34 0,-3 0-15 16,-19 16-54-16,20-19 43 0,5-2 11 16,5 1-24-16,1-3 39 0,7-1 19 15,2 9 12-15,4-10 12 0,0-1 13 16,0-2 11-16,29 2 6 0,12 5 24 15,-18-12-45-15,8 1 48 0,4-3-26 16,2-1 11-16,5 0-13 0,42 0-53 16,-38-28-62-16,-1 28-65 0,1-29-139 0,-5 10-139 15,48-22-604-15,-48 18 432 0,1-1 36 16,-5-2 22-16,-8 0 121 0</inkml:trace>
  <inkml:trace contextRef="#ctx0" brushRef="#br0" timeOffset="4833.5451">11024 10560 2535 0,'-10'0'29'0,"10"0"45"0,0 0 107 16,0 0 81-16,0 27 70 0,0 9 440 0,0-8-384 15,0 6-59-15,0 7-68 16,0 9-7-16,0 9-85 0,0 70 175 0,0-58-227 16,0 2-5-16,0 4-69 0,0 0 16 15,0 60-18-15,0-77-41 0,0-2-56 16,0-8-36-16,0-8-95 0,0-10-57 15,0 13-459-15,0-31 107 0,0-4-205 16,0-10-275-16,0 0-19 0</inkml:trace>
  <inkml:trace contextRef="#ctx0" brushRef="#br0" timeOffset="6685.9285">31240 6574 1492 0,'0'2'55'0,"21"-1"27"0,-21-1 32 0,21 0 21 15,-7 0-23-15,-3 0 73 0,7 0-84 16,-18 0-13-16,10 0 25 0,-10 0-8 16,0 0 28-16,0 0-120 0,0 0 16 15,-33-21 8-15,11 21 24 0,-5-20 0 16,-52-9 33-16,32 12-63 0,-3 2-8 15,3-1-11-15,-5 1-8 0,-45-12-16 16,12 9 19-16,19 7 18 16,41 8-35-16,6 2-5 0,5 1 7 15,4 0 11-15,3 0 7 0,1 0-12 0,4 0-1 16,2 0 7-16,0 0 8 0,0 0 1 16,21 14-11-16,8-14-6 0,-7 15 7 15,12-5-12-15,5 3 4 0,4 1 21 16,56 20 46-16,-47-16-26 0,0 1-14 15,-5-2 0-15,-5-2 3 0,-3 0-12 16,17 8-17-16,-38-15-2 0,-1-1-1 16,-9-3 14-16,-2-2 15 0,-6 1-4 15,-20-3 7-15,-1 0-32 0,-10 0 7 16,-10-18-7-16,-7 18-5 0,-78-40 25 16,54 21-21-16,-3-1-37 0,-1-2-27 0,1 1-14 15,3 2-16-15,-42-14-152 16,67 20 80-16,8 2-34 0,12 3-55 0,12 1-138 15,11 7-520-15,25 0 521 0,-21 0 166 16</inkml:trace>
  <inkml:trace contextRef="#ctx0" brushRef="#br0" timeOffset="7469.8525">28760 6567 1664 0,'27'8'37'0,"-2"0"29"0,-7-2 23 15,-5-2 31-15,5-3 61 0,-12 0-104 16,-2 0-30-16,-4 1-7 0,0-2 14 16,-31 0-13-16,-10 0 59 0,10 0-57 15,-6-17-12-15,-7 17 6 0,-5-20-12 0,-54-6 21 16,51 11-26-16,-4 2-14 0,4-1 9 15,5 0-17-15,1 5-5 0,-22-8-21 16,41 11-13-16,9 6-7 0,5 0 14 16,5 0 7-16,8 0 25 0,25 29 7 15,-5-29-10-15,7 28-29 0,11-10 5 16,5 0-4-16,62 23-2 0,-51-19 29 16,2-4 15-16,2 2 24 0,-4 0 15 15,-7-4 0-15,28 10 35 0,-47-16-53 16,-7-5-1-16,-11 0-15 0,-5-1 8 15,-5-4-24-15,-42 0 9 0,13 0-21 0,-14-21-8 16,-7 21-41-16,-12-25-55 0,-74-8-264 16,66 17 79-16,-5-4-108 15,7 2-36-15,0 3-1 0,10 2 133 0</inkml:trace>
  <inkml:trace contextRef="#ctx0" brushRef="#br0" timeOffset="8153.6066">26343 6484 1522 0,'19'4'21'15,"-2"-3"23"-15,-3 0 23 0,11 0 78 16,-19-1-101-16,4 0-18 0,-8 0-8 16,-2 0-10-16,0 0-4 0,0 0-12 0,-24 0 19 15,5 0 8-15,-6 0 12 16,0-19 24-16,-45 4 45 0,33 15-62 15,0-14-12-15,4 14-9 0,2-10-17 0,6 10 9 16,-17-11-22-16,32 11 17 16,4 0-14-16,2 0 19 0,4 0 29 0,0 0 19 15,25 23 109-15,-7-23-104 0,9 27-17 16,0-11-13-16,6 3 3 0,43 17 25 16,-38-18-42-16,-3 2-22 0,-2-4-9 15,-4-3-3-15,-6 0 7 0,3 2 5 16,-26-7 4-16,0-4 11 0,0-4 2 15,0 0-14-15,-41 0 11 0,-13 0-24 16,17 0 22-16,-2-21-20 0,-7 21-5 16,-1-17-16-16,-42-3-134 0,46 20 35 0,-3-22-23 15,5 12-30-15,1 0-50 16,5 1-71-16,-23-7-307 0,32 8 317 0,5 0 80 16,4 2 61-16</inkml:trace>
  <inkml:trace contextRef="#ctx0" brushRef="#br0" timeOffset="8885.6495">24489 6484 1166 0,'4'4'34'16,"-2"-4"12"-16,3 0 19 0,-3 0 5 15,-2 0-12-15,0 0-61 0,0 0 11 16,-25-20 43-16,25 20 35 0,-50 0 167 15,27-16-126-15,-6 16-22 0,1 0 1 16,-1-13 15-16,-2 13-28 0,-33-11 68 16,33 11-138-16,2-5 5 0,2 2-20 0,2 3-3 15,0-7 8-15,-14 6 12 0,20-2-19 16,7 3 11-16,4-1-12 0,-1 1-13 16,5 0 19-16,4 0 4 0,0 0-6 15,0 0 3-15,0 0 7 0,27 0 1 16,8 19 83-16,-14-1-34 0,8-18 1 15,0 26 19-15,2-9-16 0,27 10 6 16,-38-15-81-16,-1-1 8 0,-3-2-5 16,-7 0-2-16,-3-5 4 0,-6 3 8 15,0-6 2-15,-25-1 3 0,25 0-24 0,-43 0 1 16,-23-18 12-16,24 18 0 0,-1-21 9 16,-1 21-24-16,-1-26 20 0,4 26-9 15,-19-19-28-15,37 6 0 0,6 13-6 16,11 0-6-16,2 0 20 0,4 0 1 15,39 27-7-15,-20-27 17 0,10 27 0 16,2-11-9-16,0 2 9 0,37 12-75 16,-41-16-7-16,-4-3-70 0,-3-2-56 15,-5-9-81-15,-7 12-60 0,-8-12-461 16,0 0 475-16,0 0 37 0,0 0 128 0</inkml:trace>
  <inkml:trace contextRef="#ctx0" brushRef="#br0" timeOffset="10327.6846">26788 11151 1398 0,'0'-11'229'0,"0"7"-43"0,0 3 40 16,0-2-39-16,14 1-14 0,-14 2 107 16,0 0-194-16,0 0 4 0,0 0 9 0,0 0 22 15,0 19 12-15,0-3 77 16,0-16-132-16,0 18-17 0,-16-4-29 0,16-1 13 15,-17 1-5-15,-3 18-22 0,3-14 8 16,5 1-18-16,-3 2 7 16,-1-3 18-16,-15 22-29 0,16-19-27 0,1 0 17 15,1-2-11-15,1-2 5 0,2 0 5 16,-3 12-85-16,7-17 51 0,4-3 10 16,2 0 19-16,0-1 9 0,0-3-3 15,45 2 1-15,-22-5 18 0,6-2-6 16,8 0 5-16,5 0 1 0,57 0-96 15,-48-25-35-15,3 25-93 0,6-23-69 16,4 23-128-16,0-28-174 0,64-9-632 16,-61 16 785-16</inkml:trace>
  <inkml:trace contextRef="#ctx0" brushRef="#br0" timeOffset="10579.0962">27336 10717 2013 0,'-29'31'220'0,"22"-10"-19"0,7 7 60 16,0 4-32-16,0 13 54 0,31 72 254 15,-31-48-289-15,38 9-68 0,-16 7-67 16,3 6-33-16,2 0-23 0,17 86-38 0,-28-92-9 16,-1-6-29-16,-15-10 35 0,8-6-70 15,-8-9-26-15,0 24-259 0,-25-49 70 16,25-7-74-16,-21-5-48 0,21-5-88 15,-16-3-677-15,16-9 574 0,-11 0 152 16</inkml:trace>
  <inkml:trace contextRef="#ctx0" brushRef="#br0" timeOffset="23036.8394">12035 6959 426 0,'-17'1'25'16,"7"-1"0"-16,2 0 9 0,-3 0 7 0,-3 0 27 15,1 0 13-15,-18 0 140 0,17 0-87 16,-1 0 16-16,-1 0 1 0,1-17 9 16,1 17-27-16,-11-14 30 0,13 14-118 15,-7-12-8-15,5 12-7 0,-3-14-13 16,-20 0-3-16,12 6 7 0,2-2 13 15,-3 2 1-15,1-1 0 0,-2 0-10 16,-29-7 26-16,33 5-7 0,-1 3 21 16,1-2 9-16,2 0 6 0,0-2-15 15,-16-12 47-15,21 11-40 0,-1 0-19 16,3-5-1-16,1-1-18 0,-16-16-7 16,15 17-5-16,1-3-14 0,-1 0-2 0,6-2 18 15,-5 2-36-15,-9-20 3 0,11 20 1 16,3-1 23-16,0 4-2 0,-1-3 38 15,-5-12 37-15,6 19-45 0,-1-1-32 16,3-2 16-16,-4 5-26 0,4-1 19 16,-15-6 24-16,13 8-25 0,-5 0-1 15,1 2 2-15,0 1-21 0,1-1 2 16,-12-4 1-16,15 6 2 0,0 2 7 16,0-1-3-16,1-1 22 0,-1-6 18 0,4 5-18 15,-2-3 9-15,4 0 28 0,-2-3-23 16,2-3-2-16,2-19-27 0,0 17-20 15,0-2 4-15,0 0-13 0,0 0 14 16,0 3 22-16,0-15-14 0,0 16 6 16,0 2-28-16,0 2 36 0,0-1-7 15,0-9-29-15,0 13-2 0,0-2 16 16,-21 0 12-16,21 1 1 0,0 0 2 16,0-12-16-16,0 9 0 0,0-2-19 15,0 1 14-15,0 1-4 0,0-2-6 16,0-20 32-16,0 16-4 0,0 2 12 0,19-2-17 15,-19 0 3-15,14-12-38 0,-14 19 31 16,12-1-6-16,-12 3 16 16,0 1-18-16,0 1-22 0,0-9 7 0,9 6 5 15,-9 0 14-15,8 0-3 0,-4-1-7 16,6-11 30-16,-3 12-18 0,1 1-5 16,-2-2-3-16,4 1-8 0,-1-2 29 15,16-14-6-15,-9 12-11 0,34-26 11 16,-34 29 3-16,3 4-19 15,-1 0 11-15,1-1-2 0,18-8-17 16,-22 9-1-16,-1 1 2 0,1 0 31 16,1-3-9-16,-1 2-11 0,11-10-1 0,-11 6 7 15,2 0 8-15,3-1-6 16,-3 2-11-16,24-15 15 0,-22 15-14 0,3-3 4 16,-1 2 11-16,2 1-26 0,-3 2 14 15,26-9-30-15,-27 10 36 0,3 0-5 16,-1 2 2-16,-2 1 15 0,-1 0-24 15,15-3 16-15,-18 5-23 0,1 2 17 16,-3 0-7-16,-1 0-12 0,13-2 39 16,-13 2-5-16,1 1 2 0,-3 0-13 15,7-2-11-15,-3 0-10 0,17-1 0 16,-14 1 11-16,-3 0 17 0,3 2-29 0,-1-2 15 16,-1 0 14-16,20-1 4 15,-21 3 4-15,3 1-39 0,-1 0-5 16,3 0 3-16,18 0-9 0,-20 0 52 0,3 17-4 15,3-17 5-15,0 0-1 0,-1 0-40 16,24 11 1-16,-27-11-7 0,3 10 30 16,-3-10-3-16,0 8-21 0,-3-8 23 15,17 5-9-15,-18 1 1 0,-1-3 17 16,3-1-9-16,-5 2-20 0,15 3 17 16,-13-4 0-16,1 2 3 0,3 0-9 15,1 1 4-15,-2-1 1 0,16 8-6 16,-19-6 17-16,1 1-21 0,1-1 27 15,-1 0-37-15,-3 1 9 0,11 5 8 16,-11-4 5-16,1 0-5 0,3-4 4 0,-1 1 1 16,9 7 17-16,-11-7-6 0,1 0-18 15,1 1 12-15,-1-2-2 0,-4 2-29 16,11 6 19-16,-8-6 5 0,-3 0 11 16,-2 0-17-16,-2-2-1 0,7 3-14 15,7 10 22-15,-11-9 0 0,-3 1 18 16,2 1-32-16,0-2 7 0,9 15 2 15,-11-14 7-15,2 2 16 0,1 1-12 16,1-3-14-16,-2 3 10 0,11 12-32 0,-11-15 11 16,3 0 5-16,-5 1 31 0,0-1-24 15,6 8 8-15,-10-10-14 0,5 2 32 16,-5-1-27-16,0 0 25 0,0 1-25 16,4 12 26-16,-4-9-17 0,0-1 11 15,0 3-20-15,-2-1 9 0,0 3-22 16,0 17-12-16,0-17 28 0,0 1 1 15,0 0 21-15,-18 1-19 0,18 15-15 16,-21-19 12-16,21 0 11 0,0-1-1 16,-17-3-3-16,17 1-14 0,-10 8 11 15,-2-9 13-15,12 0 4 0,-11-2 1 0,7 1-23 16,-2 10-7-16,2-8-10 0,0 0 18 16,4 1 4-16,-6-1-1 0,-1 2 3 15,-5 16-30-15,6-14 49 0,-5 0-3 16,5 0 6-16,-2 0-5 0,2 0-14 15,-7 14 1-15,3-15-27 0,2-1 12 16,-1 0 9-16,-1 1-9 0,-13 11 22 16,11-14-31-16,-3 2 25 0,3 1-7 15,2-1-18-15,-3 1 19 0,-1 17 12 16,1-16-7-16,7 0-8 0,-2 1 1 16,2 0 5-16,0-1-6 0,-5 13-18 15,5-12 13-15,2 0 25 0,0-1-4 0,-2 0 7 16,-5 14-28-16,5-15 15 0,0-1-30 15,2 0 6-15,0-3 25 0,-5 3-3 16,3 13 7-16,2-16-13 0,0 0-22 16,-4 1 30-16,6-1-10 0,-5 1 16 15,-5 7-20-15,6-7 8 0,-5-2-2 16,1 0-10-16,0 2 7 0,-15 9 12 16,13-8 13-16,-3-3-18 0,-2-1 5 15,3 4 6-15,0-2 13 0,-22 11 72 16,16-10-66-16,-1-2-42 0,0 1 9 15,-1 2-12-15,-1-1 6 0,-25 11 9 0,24-10-3 16,-1-1-14-16,-4 3 10 0,2-1 5 16,-27 16 29-16,23-15-6 0,0 0-4 15,-2-3-43-15,2 0 39 0,-2-3-21 16,-29 1-38-16,29-9-21 0,2-1-80 16,8 0-51-16,-4 0-128 0,-16-22-656 15,31 22 359-15,-1-25 0 0,1 12 162 16</inkml:trace>
  <inkml:trace contextRef="#ctx0" brushRef="#br0" timeOffset="30222.9742">10867 5680 626 0,'0'0'8'0,"0"0"0"0,0-2 13 16,0 1 78-16,0 1 5 0,0 0 11 16,0 0 19-16,23 0 3 0,-23 17-8 15,12 5 122-15,11-7-121 0,-11 2-2 16,-2 3-6-16,3 3-12 0,10 24 38 15,-17-22-101-15,0 0 6 0,0 3-26 16,0 0 0-16,3 0 2 0,-1 28-12 16,-2-30-13-16,0 0-7 0,1-2 18 0,-5 0-11 15,2-6 4-15,2 11-4 0,-4-20 9 16,0-4 25-16,-2 0 44 0,0-3 56 16,2-2 105-16,-2 0-169 0,0 0-53 15,0-26-10-15,0 26 0 0,0-27-29 16,-21-14-10-16,21 17 4 0,0-2 29 15,-16-3-9-15,16-4-11 0,-17-39-24 16,-3 36 23-16,9-1-10 0,-3 1 10 16,-1-2 4-16,-1 3 1 0,-15-23-15 15,21 33 15-15,-3 3 5 0,1 1 7 0,4 5 16 16,1 4-17-16,3-4-14 0,2 11-3 16,2 4-10-16,0 1 5 0,0 0 10 15,0 0 19-15,21 29 1 0,-21-29-6 16,20 34 9-16,-3-8-3 0,2 4 9 15,24 40 37-15,-18-31-39 0,2 0-5 16,0 4-2-16,4-2 6 0,-5-2-2 16,20 34-12-16,-25-39 2 0,-3-5-1 15,-5-4 17-15,-5-7-19 0,-4 8 16 16,-4-18 6-16,0-1 44 0,0-7 21 0,0 0-19 16,-23 0-9-16,3-27-36 0,20 27-2 15,-27-28-8-15,10 7-7 0,1-3 14 16,-1-1-16-16,-14-37-12 0,19 24-12 15,-3-3-4-15,1-2 5 0,-1 2 11 16,-12-40-1-16,17 44 13 0,-4 3 3 16,1 4-10-16,3 8-15 0,2 4 10 15,-3-3-46-15,9 15 24 0,0 5-11 16,2 1 34-16,0 0 4 0,0 22 6 16,19 9 9-16,6-11-17 0,-9 5 8 15,1 4 17-15,3 3-14 0,22 36 8 16,-28-33-28-16,7 3 13 0,-3-3 4 0,-1 1 0 15,-1-4 5-15,13 22-16 16,-18-32-17-16,-5-3 27 0,-2-4-2 0,-2-5-3 16,2 1 40-16,-4-11-16 0,0 0 2 15,0 0-14-15,-22 0-10 0,22-31 5 16,-38-4 12-16,20 12-32 0,-3-6 19 16,2-2-28-16,-1-3-1 0,-13-38-10 15,12 38 31-15,4-3 12 0,3 3-11 16,2 5 9-16,-1 5-16 0,-3-10 14 15,7 24-23-15,7 4-9 0,-2 5-4 47,4 1 3-47,0 0 10 0,21 20 16 0,-21 13-12 0,21-10 16 0,-21 1 8 0,33 4 1 0,2 33 22 0,-15-32-20 16,-3-1-15-16,-1 1-11 0,-3-5 9 0,1-1-1 16,-1 10-30-16,-7-22 20 0,-6-2-1 15,0-4 25-15,0-2 25 16,0-3-9-16,-21 0-8 0,21-23-17 0,-20 23 5 15,20-32-10-15,-23 10-10 0,-6-25-14 16,19 19 26-16,10 1 12 0,-21 0 3 16,13 3-7-16,8 4-4 0,-11-12 15 15,11 20-8-15,0 4-14 0,-2 8-19 16,2 0 13-16,0 0 2 0,27 29 16 0,-27-9-4 16,31 5-3-16,-12 5-7 15,3 1-18-15,24 30-119 0,-27-34 32 0,1-1-7 16,-5-6-30-16,-3-4-43 0,-2-4-68 15,3-5-583-15,-9-7 410 0,-4 0 106 16</inkml:trace>
  <inkml:trace contextRef="#ctx0" brushRef="#br0" timeOffset="31214.1233">8922 7454 2905 0,'0'0'29'15,"0"0"46"-15,0-13 21 0,0 13 38 16,0 0-50-16,0-10-21 0,0 10-90 16,0 0 39-16,0 0 50 0,0 0 69 0,0 21 235 15,0 6-218-15,0-6-1 0,0 0-57 16,0 5 17-16,0 1-48 0,0 27-37 16,0-28-39-16,0 4 40 0,0-2-30 15,-17-4-66-15,17-1-45 0,-12 16-333 16,12-25 139-16,0 0-44 0,0-5-49 15,0-2-116-15,0-7-687 0,0 0 675 16,0 0 201-16</inkml:trace>
  <inkml:trace contextRef="#ctx0" brushRef="#br0" timeOffset="31376.3923">9093 7636 2500 0,'9'0'98'0,"-9"0"57"0,6 0 40 16,-6 0-22-16,0 0-2 0,-19 0 11 15,-8 0-138-15,5 0-58 0,-3 0-2 16,-6 0-71-16,-2 0-58 0,-40 0-306 16,34 0 163-16,-2 0-91 0,1 0-105 15,-1 0-29-15,-33-16-348 0</inkml:trace>
  <inkml:trace contextRef="#ctx0" brushRef="#br0" timeOffset="31882.5878">9633 7265 1723 0,'8'-12'94'0,"-4"4"33"0,2-1 38 0,-6 2-31 15,7-1 14-15,-7 8-124 0,0 0 36 16,0 0 34-16,0 0 23 0,-27 24 54 16,-4 3 132-16,8-9-157 0,-2 5-23 15,-4 0 1-15,-2 3-1 0,-33 32 92 16,37-29-124-16,0 3-55 0,-2 2 20 16,7-2-52-16,1 2 16 0,-2 31-17 15,19-30 49-15,2-4-59 0,2-1 44 16,0 0-3-16,35 24-13 0,-35-31 7 15,46-2-34-15,-15-5 6 0,0-1 34 16,10-6-30-16,46 0 47 0,-42-9-53 0,7 0 11 16,-6 0 28-16,5-31-68 0,-1 12 51 15,39-26-32-15,-44 20 50 0,-8-3-25 16,-6 0 1-16,-4-1-34 0,2-31-6 16,-21 34-8-16,-5-1 19 0,-3 0-1 15,0 5 10-15,-36 3-17 0,-1-6-6 16,12 18 20-16,-1 6 21 0,-1 1-38 15,2 0 11-15,-27 51-2 0,31-28 2 16,-1 3 17-16,1 4-34 0,7 1 16 16,1 3-73-16,1 32-306 0,12-33 90 15,0-1-5-15,0-2-32 0,0-3-124 16,0-3-124-16,20 11-577 0,-20-20 829 0</inkml:trace>
  <inkml:trace contextRef="#ctx0" brushRef="#br0" timeOffset="37251.7638">28454 6675 852 0,'0'0'10'0,"0"0"15"15,0 0 21-15,-21 0 23 0,5-18 116 0,16 18-88 16,-25-21 16-16,8 21 10 0,-3-15 3 15,-1 15 14-15,-27-13 97 0,22-3-133 16,-5 8-18-16,2 3-1 0,-4-2-29 16,-3-2 5-16,-32-5 12 0,33 7-55 15,-6 3-18-15,-1-3 0 0,1-2-3 16,-46-9 7-16,40 9-3 0,-5-2 4 16,0 0-5-16,-1-3 10 0,1-2-14 15,-45-14 1-15,51 15-5 0,3 1 18 16,2-3 3-16,3 3-9 0,-28-14 12 15,35 15-8-15,4 1-9 0,2-3 15 0,1 0-12 16,3 2-2-16,-16-16 11 0,20 14-3 16,1 1-4-16,-3 1-10 0,5 0-2 15,-3-1 7-15,-12-11 29 0,17 12 2 16,-3 0-7-16,1-1 20 0,4-1 4 16,-9-12 81-16,11 13-67 0,-1-1-13 15,-1-2-6-15,6 3 2 0,0-1-31 16,-7-12 20-16,5 15-35 0,4-3 22 15,-2 3-27-15,0 1 12 0,-4-1-14 16,-1-11-19-16,5 11 34 0,0 0 16 0,-2 0-1 16,4 1-21-16,0-14 16 15,2 12-5-15,0 1 36 0,0-3-16 0,0 1-10 16,0-3-2-16,22-17 8 16,-5 16-17-16,-17-2-8 0,19-1 2 0,-19 3 6 15,20 2 0-15,3-14 5 0,-11 14-18 47,1 3-16-47,1 2-4 0,-1-1 12 0,14-15 11 0,-15 16 3 0,2-2 22 0,-1 0-5 0,-3-1-20 0,7 1 9 16,12-10-23-16,-13 9 5 0,3 3 6 15,-3-3 26-15,5-2 14 0,2-1 1 16,24-16 59-16,-22 14-102 0,-2-1 25 16,2 1-36-16,-3-1 12 0,22-10-7 0,-28 16 26 15,3 1-23-15,2 1 9 0,-5 1 9 16,5 4-15-16,18-4 1 0,-16 6-1 15,-5 1 14-15,3-1 14 0,2 3-21 16,-2-2-5-16,20-4-28 0,-20 4 37 16,1-1-1-16,-1 0-23 0,4-1 34 15,22-10 64-15,-22 7-38 0,4-1-24 16,-2 0-37-16,0-1 4 0,0 2 15 16,26-9 14-16,-28 13-24 0,0-2-1 0,0 2-5 15,-2 1 33-15,30-2-21 0,-24 6-7 16,0 0-4-16,0 0 32 15,-2 0 2-15,2 0 8 0,27 0-34 0,-34 0 8 16,3 0-18-16,2 0-2 0,-2 0 24 16,2 0 1-16,25 0 22 0,-19 0-29 15,-2 0-17-15,4 0 35 0,-2 0-40 16,39 0 11-16,-37 0 3 0,3 0 33 16,-3 0 0-16,2 19-3 0,2-19-33 15,29 14-11-15,-30 4-2 0,-5-18 40 16,-4 21-3-16,0-11-36 0,16 12 11 15,-22-12 1-15,-3 2 25 0,1 0 7 16,0 1-3-16,-1-1-16 0,24 12-29 16,-24-11 14-16,-1-1 32 0,2 0-25 0,-1 0 20 15,-1-1-19-15,20 13 11 0,-22-13-12 16,-1-1 9-16,3 1-10 0,0 1-15 16,14 13 53-16,-19-14-37 0,1 2 24 15,-1-1-28-15,-2 1-16 0,3 1 39 16,4 14 4-16,-11-15-13 0,-2 5-15 15,0-1 11-15,0 4-16 0,1-2 16 16,1 27 7-16,-6-22-8 0,0 5 30 16,0-3-11-16,-2 4-26 0,2 27-13 0,-2-33 6 15,0 3 7-15,0-3 19 16,-27-2 6-16,27-3-9 0,-20 18 21 0,-5-20-35 16,25 1 19-16,-25-2-34 0,8 0 16 15,1 0 10-15,-19 16 9 0,12-15 17 16,0 1-19-16,-1 1 3 0,-3 2 10 15,-33 25-17-15,25-22 4 0,-1 3 21 16,3 2 2-16,-4 2-1 0,0-1-8 16,-31 27-31-16,31-28 17 0,6-1-27 15,-3 0 11-15,3-3 20 0,0-1-26 16,-20 18 39-16,22-21-30 0,0-1 26 0,-2-4 1 16,0-2-40-16,-35 7 9 0,26-13 11 15,3 0 34-15,-4-3-40 16,0-1 3-16,1-1 6 0,-47-2 27 0,40-1-14 15,-3 0-36-15,-6 0 7 0,-3-22-4 16,-3 22-13-16,-67-18 6 0,63-2 24 16,2 20-7-16,4-17-25 0,8 17-87 15,-36-10-231-15,55 10 100 0,6-7-52 16,2 7-110-16,10-3-242 0,7-3-53 16</inkml:trace>
  <inkml:trace contextRef="#ctx0" brushRef="#br0" timeOffset="42391.2645">27094 7592 2222 0,'0'0'62'0,"0"16"37"0,14-16 52 16,-14 18 98-16,0-9 12 0,6 17 399 15,-6-6-334-15,0 1-88 0,0 4-63 16,0 2-38-16,0 5-113 0,0 33 44 15,0-30-76-15,-14-2 33 0,14-1-52 16,0-4-18-16,0 22-260 0,0-28 46 16,0-6-81-16,0-2-36 0,0-3-18 15,0-4-38-15,0-5-722 0,14-2 586 16,-14-24 129-16,0 24 243 0</inkml:trace>
  <inkml:trace contextRef="#ctx0" brushRef="#br0" timeOffset="42495.2077">27313 7886 1981 0,'0'0'215'16,"0"0"-33"-16,-21 0 48 0,21 0-81 16,-33 0-27-16,12-18-44 0,-26 18-125 15,18 0-52-15,4-12-109 0,2 12-186 16,1 0-188-16,-16-10-611 0</inkml:trace>
  <inkml:trace contextRef="#ctx0" brushRef="#br0" timeOffset="42994.9993">27633 7376 2390 0,'-12'-4'34'0,"4"3"9"0,1 0 32 15,7-3 127-15,-6 4-81 0,6 0-16 16,0 0 27-16,0 0 18 0,0 0 1 16,27 0 172-16,-27 0-162 0,25 13 5 15,-9-13 31-15,1 0 33 0,26 0 164 16,-20 0-313-16,2-21-38 0,4 21-33 15,0-24 12-15,4 5-7 0,43-16 36 16,-34 13-59-16,-1-3 18 0,-4 3-5 16,0 2 0-16,28-7 15 0,-43 16 5 15,-1 3-48-15,-7 5-16 0,-3 3 82 16,-3 0-22-16,0 23 42 0,-8-23-74 0,0 41 22 16,0-11-16-16,0 10 17 15,-22 61 33-15,-3-46-9 0,25 5-36 16,-31 8 14-16,12 3-42 0,1 0 40 0,-11 69-19 15,14-73 22-15,3-4-43 0,-5-3 23 16,5-10-33-16,-3 25-137 0,11-49 58 16,-2-3-105-16,2-9-59 0,4-5-176 15,0-9-217-15,0 0-998 0,25-22 930 16,-25 22 216-16,24-33 288 0</inkml:trace>
  <inkml:trace contextRef="#ctx0" brushRef="#br0" timeOffset="43188.437">28357 7845 2282 0,'6'0'61'16,"-4"0"48"-16,-2 21 208 15,-25-21-40-15,25 17-134 0,-64-17 71 16,35 15-122-16,-4-15-63 0,-4 13-28 16,-4-13 38-16,-46 8-50 0,45-8-21 15,1 0-84-15,2 0-48 0,4 0-104 16,2 0-100-16,-23-18-678 0,29 0 536 15,4 18 29-15,5-18 194 0</inkml:trace>
  <inkml:trace contextRef="#ctx0" brushRef="#br0" timeOffset="44085.3548">27329 7883 690 0,'5'7'43'0,"-3"-7"25"0,0 0 16 16,-2 0 33-16,0 0-14 0,0 0 113 0,0 0-105 16,0 0 13-16,-29 0-16 15,29 0-13-15,-29 0-7 0,-13 0 22 0,20 0-69 16,-5 0-17-16,0 0-8 0,2 0 2 16,-29-16 23-16,36 16-15 0,-3 0 13 15,3-13-1-15,3 13 3 0,1 0-17 16,-3 0-17-16,15 0 21 0,2 0 7 15,0 0 19-15,0 0 33 0,0 0-33 16,25 21 54-16,4-21-64 0,-13 12 21 16,1-12 3-16,8 0-13 0,24 13 23 15,-24-13-41-15,4 0 24 0,-2 8-20 0,4-8 8 16,-4 0-29-16,18 0 30 16,-26 0-34-16,-1 0 10 0,-5 0 13 0,-3 0-16 15,-6 0-3-15,0 0-48 0,-4 0-7 16,0 0-24-16,0 0-19 0,-24 0-21 15,-12 0-207-15,14 0 126 0,-7 0-70 16,-6 0-121-16,-3 0-105 0,-1-25-40 16,-35 4-232-16</inkml:trace>
  <inkml:trace contextRef="#ctx0" brushRef="#br0" timeOffset="53454.8794">16663 5832 1426 0,'8'0'55'0,"1"0"37"16,-1 0 50-16,2 0 60 0,-2 0-8 16,7 18 180-16,-11-18-232 0,0 0 14 15,-4 17 25-15,0-17 30 0,0 14 245 16,-27 0-247-16,27-5-2 0,-31 0-26 16,13 0-2-16,-7-1-49 0,-23 6 29 15,24-8-169-15,-1 1 21 0,2 1-5 16,6-2-49-16,-3 0-48 0,-5 8-422 15,8-9 118-15,7 1-34 0,2 0-38 0,-5-1-152 16,3 3-574-16,0-6 700 0,-1-2 217 16</inkml:trace>
  <inkml:trace contextRef="#ctx0" brushRef="#br0" timeOffset="53660.4555">16351 5778 1743 0,'16'0'48'0,"9"0"155"16,-12 0-38-16,3 24-3 0,1-24-14 0,5 23 13 16,5-7-33-16,27 21 63 15,-23-17-137-15,-4 0-30 0,2 3-19 0,-4-3 5 16,20 17-4-16,-26-22-9 0,-3 0-13 16,3-2-16-16,-7-5-72 0,3-2-89 15,8-2-653-15,-15-4 304 0,6 0-21 16,1 0 174-16</inkml:trace>
  <inkml:trace contextRef="#ctx0" brushRef="#br0" timeOffset="54204.5786">17389 5411 469 0,'0'-1'4'0,"0"0"17"0,0-1 12 15,0 2 10-15,0 0 13 16,0 0 50-16,0 0-48 0,0 0 5 15,0 0 7-15,0 0 10 0,0 0 143 0,0 0-77 16,0 13 16-16,0-13-15 0,0 0-9 16,-17 0-60-16,17 0-7 0,-19 7-56 15,19-7 12-15,-12 5-7 0,12-1 6 16,-19 7 18-16,9-3-31 0,6 4 4 16,0 2 4-16,-4 1-3 0,-1-1 9 15,1 14 8-15,6-16-26 0,2 1 8 16,-4-2 9-16,4-3-1 0,0 8 33 15,0-10-32-15,23 1 5 0,-23-1-9 0,22-2 0 16,-5-4-1-16,24 0 20 0,-18 0-2 16,0 0 19-16,-3 0 19 0,1-23-13 15,2 23-21-15,16-20-11 0,-27-2-30 16,3 22 17-16,-7-26-24 0,3 16 11 16,-3-11-6-16,-8 12-10 0,0-2-6 15,0 3-7-15,-23 0 3 0,23 3 9 16,-45-7 9-16,24 8 12 0,2-1-10 15,-3 2-28-15,-1 1-47 0,4-1-46 16,-12 1-189-16,19-1 76 0,1 0-125 16,7 0-94-16,4-2-51 0</inkml:trace>
  <inkml:trace contextRef="#ctx0" brushRef="#br0" timeOffset="60339.4233">8310 8792 1733 0,'10'0'15'0,"5"0"40"0,-11 0-4 16,-4 0 4-16,2 0-2 0,-2 0 9 15,0 0 23-15,0 0-7 0,0 0 4 16,0 23 18-16,-23-23-5 0,23 29-19 15,-50 14 22-15,32-20-51 0,-7 1-23 16,0 2-14-16,0-1 14 0,3 0-18 16,-15 18-4-16,18-22-11 0,2-2-1 0,5-2 26 15,2-3-10-15,-7 5-1 16,13-14-11-16,0-2 20 0,4-1 34 0,0-2 21 16,0 0 6-16,0 0-15 15,21 0-64-15,-21-18-1 0,24 18 7 0,-9-16 2 16,3 16 5-16,32-19-26 0,-23 0 24 15,6 19-17-15,0-19 27 0,4 19-24 16,40-13-6-16,-38 7-7 0,0 6 32 16,-2 0 19-16,1 0 7 0,-3 29 10 15,25 4 64-15,-38-12-44 0,1 2 24 16,-6 0-6-16,-3 4 38 0,-8 23 73 16,-6-27-145-16,0 4-43 0,-28-2 10 15,7 1 5-15,0-4-17 0,-33 17 3 16,30-22-69-16,-7-3 4 0,4-4-87 0,-2-4-42 15,-25-3-363-15,38-3 195 0,-3 0-113 16,2-19-71-16,3 19-5 0,8-25 49 16</inkml:trace>
  <inkml:trace contextRef="#ctx0" brushRef="#br0" timeOffset="60632.7722">9112 8758 1682 0,'21'0'29'0,"-5"-1"38"0,-4-2 25 15,1 2 127-15,-9 1-156 0,-4 0 20 16,0 0 21-16,0 0 11 0,-27 21 30 15,-25-3 43-15,13-18-135 0,-10 20 2 16,-9-20-21-16,-11 19 8 0,-1-19-12 16,-68 11-38-16,74-2-62 0,2-9-63 15,12 5-99-15,9-5-198 0,-13 0-753 16,37 0 669-16</inkml:trace>
  <inkml:trace contextRef="#ctx0" brushRef="#br0" timeOffset="64030.7656">29194 5905 2504 0,'0'4'9'0,"0"-2"21"0,0-1-20 16,10 0-8-16,-10 1 0 0,0-2 2 0,0 0 5 15,-22 1 31-15,22-1 5 0,-21 0 27 16,2 0 3-16,1 0 27 0,-30 0 134 16,21-21-113-16,-4 21-8 0,0-17-24 15,0 17-19-15,-4-25 8 0,-23-4 14 16,31 12-54-16,3-2-19 0,-3-6 56 16,2 3-11-16,-14-30 56 0,20 26-112 15,2-1 23-15,3-1-5 0,2 0 24 16,7 0-20-16,1-33-16 0,4 30-57 0,0-2 26 15,37-3 27-15,-16 1-34 0,8 0 18 16,37-29-10-16,-26 35 11 0,-1-1 24 16,2 6-32-16,5 2-17 0,40-10 6 15,-42 21 3-15,-1 4 29 0,1 4-36 16,3 3 32-16,-1 0-11 0,38 19-15 16,-40 13-21-16,-1-11 55 0,-3 6-17 15,-3 2-23-15,-8 3 24 0,18 44-46 16,-24-32 51-16,-9 4 11 0,-3-1 1 15,-5 4-12-15,-2 47-7 0,-4-54-26 16,0-1 22-16,0-5-7 0,-23-4-2 16,23-6 44-16,-66 11-24 0,35-23-17 0,-4-8-54 15,-8-4 2-15,-5-4-66 0,1 0-28 16,-46-21-197-16,43 21 175 0,2-24-8 16,5 24-11-16,6-22-40 0,-21 6-531 15,35 16 311-15,9 0-12 0,3 0 163 16</inkml:trace>
  <inkml:trace contextRef="#ctx0" brushRef="#br0" timeOffset="65348.5369">27654 9144 2155 0,'14'0'53'0,"7"17"105"0,-15-17-46 15,-2 0-42-15,1 0 4 0,-5 0-19 16,0 0-11-16,0 0 12 0,0 0-30 16,0 0 0-16,0 0 22 0,-29 0 25 15,-7 0 47-15,12 0-75 0,-7 0-18 0,-2 0-5 16,-7 0 4-16,3 0-34 15,-35 0-2-15,32 0 7 0,3 0 19 0,2 0-5 16,4 0-19-16,4 0-2 0,-20 18 0 16,28-18 1-16,5 0-1 0,5 13-3 15,3-13-4-15,4 0 41 0,2 12-16 16,0-12 7-16,23 12-5 0,-23-3-17 16,35 2 24-16,15 20 29 0,-19-13 10 15,2 7-9-15,4 3 8 0,2 6 29 16,5 7-44-16,34 47 31 0,-41-39-64 15,-4 6 0-15,-2 0-2 0,-8-3-3 0,-2 43 9 16,-19-53 6-16,-2-2-16 0,0-7 1 16,-33-6 36-16,8-5-4 15,-33 6 14-15,25-20-36 0,-6-7 25 0,-1-1-2 16,-1 0 9-16,2 0 7 0,-29-27-10 16,33-2-38-16,8 12 1 0,4-1 16 15,6-1 9-15,1-21-32 0,16 21-6 16,0-3-30-16,21-1 37 0,3 1-25 15,7-2-10-15,52-25 12 0,-33 19 39 16,5 1-8-16,7-5-12 0,0 0 14 16,5-5-21-16,63-38 14 0,-68 38-12 0,-4 3-8 15,-9 0 2-15,-7 6 10 0,18-17 29 16,-44 30-31-16,-3 1 0 16,-11 3-8-16,-2 4-14 0,0 2 24 0,-58-7-14 15,29 7 20-15,-10 0-33 0,-5 1-6 16,-8 1 3-16,-1-1-37 0,-55-2-62 15,54 5 11-15,3 1-4 0,3-2-47 16,9 3-70-16,-19 0-500 0,39 1 200 16,5 0-36-16,4 0 122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0T18:17:07.782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12988 2376 1184 0,'8'0'118'0,"4"0"111"16,-3 0 81-16,1 0 81 0,11 0 289 15,-15-23-358-15,0 23 41 0,0-15-10 16,-2 15 71-16,3-17-80 0,-1 6 160 16,-2 11-364-16,-4 0-28 0,4-6-26 15,-4 6-95-15,0 0-35 0,0 0-3 0,0 0 51 16,0 26 11-16,-29-8 39 0,29 5-47 15,-60 40 18-15,33-27-34 0,-2 3 49 16,5-5-70-16,-1 0-50 0,-21 23-229 16,32-36 44-16,-3-4-141 0,5-2-105 15,-1-4-61-15,1-3-139 0,-15-4-885 16,13-4 970-16</inkml:trace>
  <inkml:trace contextRef="#ctx0" brushRef="#br0" timeOffset="194.4688">12647 2375 2171 0,'0'-2'16'0,"20"2"28"16,-20 0 44-16,19 0 50 0,-7 0 32 15,11 23 220-15,-8-23-195 0,1 29 0 16,3-10-22-16,1 4-32 0,24 26 33 16,-24-26-152-16,7 5 16 0,0-2-46 15,-2-2 19-15,0 0-16 0,24 15-75 16,-26-23-60-16,0-2-66 0,-7-3-60 15,3-1-69-15,0-3-114 0,20-1-781 16,-16-5 643-16,-1-1 175 0</inkml:trace>
  <inkml:trace contextRef="#ctx0" brushRef="#br0" timeOffset="1075.5699">13550 2077 1322 0,'0'0'134'0,"0"0"59"0,0 0 61 0,0 0-1 15,0 0-18-15,0 0 182 0,0 0-270 16,0 0-47-16,0 0-29 0,0 0-27 16,21 0-10-16,-1 0-27 0,-5 0-26 15,1 0-1-15,3 0 37 0,2 0-20 16,18 0 38-16,-23 0-42 0,3 0-5 15,0 0 3-15,-3 0-17 0,1 0 7 16,10 15-22-16,-17-15 36 0,-2 13-6 16,-2-13 6-16,-4 16 8 0,1-6-3 0,-3 10-4 15,0-12 14-15,-23 1-11 0,23 1 17 16,-23-1-10-16,23-1-20 0,-50 3 49 16,32-5-25-16,3-1 12 0,3-2-19 15,0-1-17-15,3 2 21 0,1-4-7 16,8 1 9-16,0-1-31 0,0 0 29 15,0 0-13-15,0 0 0 0,0 0 2 16,27 0-12-16,-27 0 26 0,29 0 33 16,-9 25-2-16,20-4 67 0,-22-8-78 15,-1 2 14-15,-5 0 3 0,-3-1 32 16,-3 11 39-16,-6-15-69 0,0 2-6 0,-21-2 9 16,2-3-37-16,-1 2-1 0,-36 2-46 15,25-4 1-15,-2-3-65 0,2-2-55 16,6-1-69-16,-14 1-212 0,26-2 170 15,5 0-130-15,2 0-184 0,6 0-72 16,0 0 115-16</inkml:trace>
  <inkml:trace contextRef="#ctx0" brushRef="#br0" timeOffset="1353.895">14340 2299 1430 0,'-13'0'-2'16,"13"0"5"-16,0 0 47 0,0 0 74 15,0 0 70-15,0 18 225 0,0 4-260 16,0-6-55-16,0 2-34 0,0 4-12 15,0 22-25-15,0-3-2 16,0 1-31-16,0-26-57 0,0-2-37 0,0-3-58 16,0-1-67-16,0-5-23 0,0 0-455 15,0-5 340-15,0 0-8 0,0 0 128 16,0-28 84-16</inkml:trace>
  <inkml:trace contextRef="#ctx0" brushRef="#br0" timeOffset="1476.101">14391 2377 817 0,'0'0'40'15,"0"0"8"-15,0-4 128 0,0 4-39 16,0 0 63-16,0 0 17 0,0 0 14 16,0 0-47-16,-39 16 19 0,20-16-169 15,-3 0-29-15,-1 16-16 0,-4-16-68 16,-16 0-402-16,24 0 24 0,7 0-37 0,-1 0 103 16</inkml:trace>
  <inkml:trace contextRef="#ctx0" brushRef="#br0" timeOffset="1737.4574">14904 2420 1609 0,'0'13'85'0,"0"5"37"0,0 1 50 0,-27 14 221 16,4-15-247-16,23 2-35 0,-31-1-47 15,15-1-21-15,-1-2-18 0,-14 7-25 16,19-12-84-16,-3-2-115 0,3-2-225 16,0-2-187-16,3-5-1 0</inkml:trace>
  <inkml:trace contextRef="#ctx0" brushRef="#br0" timeOffset="1880.6359">14606 2388 1928 0,'0'0'26'0,"0"0"30"16,23 22 29-16,-23-22 53 0,19 21 10 16,5 10 193-16,-9-13-224 0,1 3-27 15,1-1-50-15,0 0-15 0,16 19 0 16,-17-21-64-16,-1 1-56 0,3-1-87 16,-3-2-141-16,1-3-170 0,9 4-644 15,-11-13 702-15</inkml:trace>
  <inkml:trace contextRef="#ctx0" brushRef="#br0" timeOffset="2221.0391">15247 2137 1602 0,'19'-6'44'0,"-5"1"33"0,13-8 151 16,-17 5-131-16,3 3-18 0,-1 0-34 15,-4-1-13-15,-3 4-21 0,5-2-17 16,-6 4-4-16,-2 0 6 0,0 0 3 16,2 0-10-16,-4 23 7 0,2-1-3 15,-2-22 8-15,0 28 12 0,0-12-8 0,-18-2-7 16,18 1 6-16,-21 11 8 16,-4-13 10-16,25-1-11 0,-27-2-3 0,17-1-4 15,-2 8 11-15,12-7-1 0,0-4-8 16,-9 0 0-16,9 1 1 0,0-1 2 15,25 4 3-15,-25-4-22 0,23 0-2 16,-4 0 14-16,1-2-15 0,-1 3-50 16,16 0-337-16,-21-6 34 0,5 2-51 15,-4 0-2-15,-1-2 87 0</inkml:trace>
  <inkml:trace contextRef="#ctx0" brushRef="#br0" timeOffset="2540.4129">15948 2365 1067 0,'0'0'23'0,"0"20"227"0,0-20-73 15,0 22 22-15,0-6-57 0,0 4-12 16,0 3-23-16,0 27 5 0,0-23-97 16,0-1 3-16,0-2-27 0,0-1-43 15,0 13-340-15,0-20 8 0,0-3-33 16,0-5 4-16,0-2 95 0</inkml:trace>
  <inkml:trace contextRef="#ctx0" brushRef="#br0" timeOffset="2698.5107">16078 2528 1402 0,'4'0'-5'0,"-4"17"24"0,0-17 45 15,-20 0 40-15,20 0 14 0,-27 14-1 16,10-14-33-16,-26 11-15 0,24 0-44 15,-2-11-32-15,1 8-32 0,3-8-58 16,-14 6-422-16,21-6 136 0,2 0-15 16,3 0 104-16</inkml:trace>
  <inkml:trace contextRef="#ctx0" brushRef="#br0" timeOffset="3397.1858">16460 2328 371 0,'5'-5'9'0,"-1"0"1"0,0 0 1 16,4-3-2-16,2 4-5 0,-5 3-1 16,-3-1 8-16,4 0-4 0,-2 2-4 15,6 0-7-15,-10 0-3 0,0 0 1 16,0 0-1-16,0 0 13 0,0 0-6 0,0 16 47 15,0-16 6-15,0 0 54 0,0 0 63 16,0 0 83-16,0 0 52 0,0 0 278 16,0 0-348-16,0 0-52 0,0 0-21 15,0 0-13-15,0 0 71 0,0 0-132 16,-20 0 0-16,20 0 10 0,0 0-18 16,0 0-3-16,0-12-30 0,0 12-49 15,0 0-5-15,0-14 6 0,16 14 0 16,-16-10 0-16,21-3 0 0,6 6 9 15,-9 3-3-15,1-2-34 0,4 4 21 16,8-3 4-16,-13 5 15 0,-3 0-8 0,1 0-32 16,-3 0 10-16,-3 0-1 0,5 20-7 15,-7-6 36-15,-4-14-7 0,-4 18 15 16,0-18-30-16,0 19-2 0,-23 6-7 16,-4-12 26-16,9-1 9 0,-3 0-13 15,2 1 13-15,-18 14 10 0,25-14-9 16,-7-1-14-16,5-1-13 0,1 0 17 15,9-1-19-15,-4 6-8 0,-2-10 21 16,10-3 14-16,-2 1 9 0,2-1 8 16,0-2-18-16,0-1 31 0,0 0-39 15,0 0-7-15,0 0-9 0,0 0-7 0,24 0 11 16,-24 0 0-16,19-17 5 0,-19 17 17 16,27 0-18-16,-9 0 22 0,18 0-43 15,-18 0 23-15,1 20-22 0,1-20 40 16,-1 21-3-16,12 6-11 0,-16-12-25 15,-3 2 7-15,-4-1 4 0,3 0 33 16,-11 1 0-16,0 18 60 0,0-19-39 16,-36-1 11-16,14-1-11 0,-7 0-14 15,-33 10 14-15,22-14-35 0,3-1-14 16,-4-2-4-16,2-1-11 0,3-1-44 16,-17 1-216-16,30-6 83 0,4 0-53 15,5 0-84-15,6 0-218 0,8 0-79 0,0-20-354 16</inkml:trace>
  <inkml:trace contextRef="#ctx0" brushRef="#br0" timeOffset="16282.0483">12256 2345 377 0,'-15'-12'16'0,"15"-3"13"16,0 3 30-16,-8-11 203 0,8 13-45 15,0-1 34-15,0 2-5 0,0 1 12 16,0 1-38-16,0-5 137 0,0 6-224 0,0 4-27 16,0-1-52-16,0 1-15 0,0 2-26 15,0 0-23-15,0 0 23 0,0 0 11 16,0 26 13-16,19-10-4 0,-19 27 58 15,0-18-39-15,0 5 12 0,0 1-4 16,14 1-15-16,-14-2-15 0,0 26-28 16,0-31 13-16,0-2-16 0,0-4 22 15,0-3-12-15,0 6 0 0,0-16-25 16,0 0-6-16,0-4-42 0,0-1-91 16,0-1-81-16,0 0-474 0,0-22 295 15,0 22 7-15,0-31 79 0,17 11 50 16,-17-1 84-16,18-20-15 0,-18 18 148 0,17 3 59 15,-3 2 19-15,3 5 26 0,14-9 95 16,-12 22-40-16,-3-10 10 0,-1 6 33 16,-3 4 29-16,0 0 40 0,-1 0 331 15,-11 0-207-15,0 0 17 0,0 0-20 16,-27 0-15-16,4 0-50 0,-43 17 139 16,21-17-261-16,-7 0-30 0,-2 0-60 15,-2 11-4-15,0-11-40 0,-43 0-236 16,54 0-20-16,10 0-135 0,-1 0-176 15,10 0-191-15,-10-14-537 0</inkml:trace>
  <inkml:trace contextRef="#ctx0" brushRef="#br0" timeOffset="20838.7042">20934 1377 484 0,'37'6'18'0,"-6"-1"25"16,27 4 152-16,-31-9-33 0,-5 3 30 16,-3-2 30-16,0 2 21 0,-7 0-35 15,7-2 121-15,-11 0-217 0,-8 2-14 16,4-3-26-16,0 0-25 0,-4 1-20 15,0-1 1-15,0 0-13 0,0 0 5 16,-35 0 7-16,12 0 7 0,-49 0 34 0,18 0-55 16,-4 15-7-16,-10-15-9 0,-12 0 14 15,-9 0 3-15,-99 13-1 0,78-13-1 16,2 0-10-16,-7 10 4 0,-7-10-3 16,-4 9-8-16,-120 3 77 0,124-6-54 15,-4 0 33-15,4 2 2 0,6 1-8 16,-103 8 112-16,124-8-121 0,-9 1-17 15,5 0-8-15,8 2-14 0,2-3-3 16,-76 10 25-16,84-11-6 0,9-1-2 0,10-2-32 16,2-2 25-16,-29 2-14 15,56-5 44-15,8 0-14 0,11 0-2 0,5 0 1 16,9 0-46-16,58 0-24 0,-23-20 20 16,19 20-1-16,10 0-8 0,17-20-29 15,8 20 27-15,109-13-4 0,-90 0 47 16,-1 13-26-16,5-12 10 0,-3 12 17 15,92-6-10-15,-110 2 3 0,-6 4-16 16,-5 0 25-16,-16-2 15 0,-10 2 6 16,18 0 10-16,-49 0-36 0,-10 0-3 15,-13 0-12-15,0 0 16 0,-77 0 8 16,36 0 16-16,-13 0-18 0,-12 0-12 16,-11 0 24-16,-7 0-24 0,-96 0 19 15,85 0-9-15,-9 0-2 0,1 0 17 0,0 0-30 16,-1 0-3-16,-92 0 10 0,101 0 17 15,4-19 9-15,6 19-8 0,13 0-9 16,-36-17-32-16,73 17 6 0,8 0-2 16,9-8 24-16,9 8-6 0,5 0 22 15,31 0-14-15,-4 0-6 0,8 0-35 16,8 20 9-16,2-20 13 0,13 0-17 16,58 16 34-16,-58-5-27 0,3-11 41 15,-1 10-25-15,-2-10 5 0,31 7 21 0,-58-7 11 16,-5 0-13-16,-7 0 12 0,-15 0-26 15,0 0-14-15,-60 0 8 0,16-20-2 16,-5 20-30-16,-11-16-36 0,-12 16-69 16,-9-17-85-16,-74-5-499 0,76 12 255 15,3-4-20-15,-1 1 124 0</inkml:trace>
  <inkml:trace contextRef="#ctx0" brushRef="#br0" timeOffset="38208.7589">11016 7059 2070 0,'0'6'113'16,"0"-6"-3"-16,0 3 59 0,0-3-3 15,0 0-20-15,0 0 110 0,0 0-129 0,0 0 42 16,0 0 4-16,0 0 42 0,18 0-10 15,-18 0 137-15,0 0-208 0,0 0 8 16,0 0 16-16,0 0-37 0,29 0 57 16,-29 0-173-16,35 0 57 0,-12 0-23 15,0-19-27-15,10 19 31 0,37-45-56 16,-33 25 13-16,5-5 1 0,1-1 33 16,9-6-21-16,59-38 36 0,-46 31-51 0,11-6 8 15,9-3-49-15,10-6 33 0,6-5 22 16,127-64 67-16,-106 56-64 15,8-3-46-15,2 1 21 0,4-2 6 0,135-66-1 16,-138 69-4-16,3-3-10 0,-2 0 17 16,-1 2 5-16,-9-1-19 0,103-60 75 15,-115 66-2-15,-11 3 32 0,-4 7-40 16,-8 5-25-16,72-33-33 0,-90 50-15 16,3 1 17-16,-10 5 28 0,-2 5-5 15,-6 1-22-15,41-6-37 0,-58 15-37 16,-6 3 23-16,-6 2-86 0,-6 3-122 15,-11 0-140-15,1 1-774 0,-11 2 466 16,0 0-118-16,0 0 118 0,0 0 107 0</inkml:trace>
  <inkml:trace contextRef="#ctx0" brushRef="#br0" timeOffset="39706.7655">15042 5025 1128 0,'19'-17'37'0,"-4"17"43"0,9-18 225 15,-11 3-112-15,-7 6 5 0,-2-1-20 16,0 3-32-16,-4 0-51 0,0-6-39 16,0 4-49-16,-27 2-4 0,27 3-1 0,-33-3 25 15,-18 0 16-15,26 4-37 0,-6 1 2 16,4 2-22-16,0 0 7 0,4 0 19 16,-22 0-2-16,28 0 3 0,-1 15-18 15,5-15-7-15,3 0 5 0,-2 0-11 16,7 0 20-16,3 0 2 0,2 0 0 15,0 0 11-15,0 9 2 0,0-9-4 16,25 0-22-16,-25 0 5 0,27 0 19 16,-6 0 14-16,-3 0-2 0,40-17-4 15,-29 17-31-15,68-11 34 16,-66 11-16-16,0 0-22 0,2 0 8 0,-6 0 9 16,21 19 11-16,-30-19-18 0,5 0 8 15,-8 19 11-15,-3-19-4 0,-6 17 27 16,9 1 5-16,-13-6-12 0,2 3 7 15,-4 1 21-15,0 0-11 0,-27 21 43 16,27-17-76-16,-23 1 31 0,23 0-22 16,-25-3-4-16,13-1 0 0,-13 16-7 15,13-16-22-15,-1-4 17 0,13 1-9 16,-16-1-6-16,12-1 7 0,-2 11-16 0,1-9 22 16,1-5 10-16,4 3-13 15,-2-3-2-15,0 10-11 0,2-11 12 16,-2-2-2-16,0 0-10 0,2-1 3 0,-2-2 15 15,0 0 20-15,2-1-4 0,-4-2-32 16,4 0 25-16,-2 0 0 0,2 0-27 16,-2 0 16-16,0 0-19 0,-3 0 12 15,1 0 18-15,0-19-12 0,-4 19-21 16,2-13 3-16,-1 13 12 0,1 0 11 16,-2-14-4-16,0 14-8 0,-13-21-41 15,4 12 36-15,3-2-20 0,-5-1 8 16,3-2-1-16,-7-1-4 0,-14-19 5 15,16 15 5-15,1 1-8 0,1 1 0 16,2 1 18-16,-9-12-4 0,15 17 9 16,-5-9 4-16,14 17-4 0,2 1-24 15,0 2-14-15,0 0 15 0,0 0-22 16,0 0 32-16,18 0-8 0,-18 18 33 16,23-18-19-16,-23 15 4 0,43 2-11 15,-26-17 11-15,-3 18-5 0,3-18 19 16,-3 14-14-16,-3-14 17 0,5 8-19 15,-10-1 18-15,1-7-18 0,-5 0 4 16,-2 0 3-16,4 0 9 0,-2 0-2 16,-2 0 1-16,0-17-24 0,0 17-1 15,0-20 11-15,0-3-4 0,-19 11 1 0,19-3-1 16,0 3 6-16,-14-2-8 0,14 2 6 16,0-7-25-16,0 14 12 0,0-3 14 15,0 4-9-15,0 1 1 0,21 3-5 16,3 0 23-16,-24 0-9 0,25 0-4 15,-8 0-3-15,-5 15-7 0,13-15 15 16,-13 14-6-16,-3-14 8 0,1 0 7 16,-4 0-3-16,-2 0 23 0,-2 10-10 15,-2-10-7-15,0 0-22 0,0 0-9 16,0 0-9-16,0-22-21 0,0 5 13 0,0 17-18 16,-18-18 7-16,18 18 25 0,0-19 14 15,-15 7 9-15,15 12-9 0,0-9-8 16,0 9 14-16,0-7-4 0,27 4 14 15,-27 3 4-15,33 0 1 0,-12 0-5 16,-3 0-9-16,3 0-16 0,16 0-259 16,-18 0-189-16,-5 0-227 0,-1 0 83 15</inkml:trace>
  <inkml:trace contextRef="#ctx0" brushRef="#br0" timeOffset="52408.2011">5294 7545 377 0,'21'0'-8'0,"-21"0"13"16,47-14-3-16,-28 14 11 0,-1-14-17 16,5 14 5-16,-4-8-6 0,1 8-5 15,18-6 11-15,-24 6-4 0,0-3 5 0,1 0-2 16,-3 1 2-16,11-5-47 0,-17 0-29 15,3 0-20-15,1-5 13 0</inkml:trace>
  <inkml:trace contextRef="#ctx0" brushRef="#br0" timeOffset="52796.536">5652 7311 543 0,'6'-2'20'0,"-4"-1"56"0,2-2 83 16,6-6 365-16,-6 7-221 0,3-1-15 15,-3-1-35-15,-2-2-18 0,2 2-21 16,2-5 165-16,-2 4-181 0,-2 0-6 15,-2 4-29-15,2-3-21 0,3 3-1 16,-5 0-143-16,0 2 9 0,0 1-30 0,0 0-25 16,0 0 24-16,0 23 100 0,-23-23 28 15,23 32 39-15,-27-9-13 0,10 4 26 16,-5 6 14-16,-36 38 48 0,25-30-147 16,-2 4-26-16,-3 2 16 0,-5 4 31 15,-50 61 73-15,41-52-100 0,-2 9-52 16,-8 3 13-16,-6 3-11 0,0 1 5 15,-79 79-15-15,67-73-12 0,-3 0 4 16,-6-2 29-16,6 2-15 0,-86 79 18 16,84-83-52-16,-2 1 23 0,3-2-11 15,1-4-38-15,6-4-26 0,-55 57-78 16,72-69 39-16,11-4-60 0,7-6-164 0,13-8-112 16,-12 20-433-16,33-41 540 0,6-2-25 15,2-10-141-15,0-5-48 0,20-1-17 16,9 0-66-16</inkml:trace>
  <inkml:trace contextRef="#ctx0" brushRef="#br0" timeOffset="54199.4531">3312 9467 1191 0,'0'16'129'16,"0"-16"105"-16,0 0 408 0,0 0-384 15,18 0-34-15,-18-20 1 0,0 20 14 16,15-38 228-16,-1 20-259 0,-14-2-71 15,21-2-42-15,-13-4-28 0,4-1-42 0,19-28 52 16,-18 27-26-16,1 2-47 16,3 4 25-16,-5-1 20 0,3 8-49 15,3-9 30-15,-11 17-62 0,-1 3-1 0,-2 4-6 16,0 0-13-16,-2 0 15 0,-2 27 29 16,0-11 41-16,0 5-18 0,0 6-8 15,0 3 8-15,-29 41-13 0,2-28 45 16,9 0-35-16,-1 2-13 0,0 0 38 15,-22 43-60-15,18-45 46 0,1 1-33 16,-3-5 12-16,4 0 17 0,-2-2-37 16,-18 22 11-16,31-33-7 0,-1-4 7 15,7-7 0-15,2-2 21 0,2-6 11 0,0 4 103 16,0-7-82-16,25-4 8 0,-25 0 7 16,23 0-46-16,16 0 35 15,-20-22-34-15,3 22 0 0,3-25 0 0,4 25 32 16,-2-29-64-16,27-1 81 0,-29 14-98 15,3 3 64-15,-3 0-19 0,0 1-16 16,-4 0 3-16,14-4-12 0,-19 9 4 16,-3 1 50-16,-3 1-28 0,3 1-5 15,-7 1 9-15,6-1-68 0,-6 4 34 16,-4-2-3-16,3 1 23 0,-1 0-2 16,-4-1 11-16,0 2-8 0,0-1-8 0,0-1-17 15,0 0 46-15,16 0-33 0,-16-2 42 16,17 1-47-16,-17-1 21 0,0 0-21 15,12 2 56-15,-12-7-24 0,8 2-24 16,-8 0 0-16,0-2 36 0,5 0-36 16,-5-4 3-16,0-17-95 0,0 16 72 15,0-4-37-15,0 0 16 0,-19-5-8 16,19-1-56-16,-15-27-107 0,-7 22 60 16,7-5 23-16,-1-2 6 0,-3 1 31 15,-24-37-58-15,16 37 89 0,-2 2 9 16,0 5 21-16,-2 1 19 0,4 5 8 15,-14-7-10-15,22 19 10 0,7 5-5 0,10 5-7 16,0 0 18-16,2 25 0 16,33 8 47-16,31 11 41 0,-37-18-26 15,2 1-29-15,2 3 17 0,-2 1-18 16,-1 1 3-16,28 35 10 0,-33-33 3 16,-4-2-18-16,-3-6-5 15,7 34 6-15,-19-48 12 0,-4 0 12 16,0-2 15-16,0-7-28 0,-29-3-44 15,10 0 45-15,-5 0-46 0,-7 0-9 16,-50-23 7-16,36-2 7 0,1 25 9 16,5-26-9-16,0 26-4 0,6-23 7 0,-11 4-24 15,30 19 12-15,5-9 11 0,5 9-47 16,0-6 34-16,4 6 4 0,0 0 35 16,25 0-15-16,-25 25-23 0,25-25-8 15,-25 24 10-15,49-1-6 0,-36-9 11 16,1-4 12-16,-1 2 22 0,-3-2-13 15,2-1 13-15,-12 3-24 0,9-5 15 16,-9-1 8-16,0-1-44 0,0-3 13 16,0 4 19-16,0-1 13 0,-31-2-31 0,31 2-3 15,-25-1-11-15,25 0 9 16,-31 6 25-16,10-6-53 0,21 0 3 0,-14 3-10 16,14-2 13-16,-7 8 56 0,7-6 5 15,0 0-13-15,0 0-48 0,0 3 56 16,0-3-30-16,0 4 8 0,0-7-10 15,0 2-1-15,0-2-4 0,0 0 22 16,0 0-35-16,0 5 3 0,0-3 23 16,0-1 0-16,0 2 21 0,0-1-2 15,0 7-41-15,0-6-5 0,-22 0 27 16,22-1 12-16,-13 0 4 0,13 1-1 16,-16 4-43-16,-1-6 12 0,11 1-7 15,0-1 16-15,-2-2-2 0,1 0 3 16,-1 0-43-16,6-1 35 0,-2-2-52 0,4 0 8 15,0 0-52-15,-2 0-246 0,2 0 105 16,0 0-26-16,0 0-72 0,0 0-122 16,0 0-82-16,0 0-487 0,0 0 730 15</inkml:trace>
  <inkml:trace contextRef="#ctx0" brushRef="#br0" timeOffset="55425.1897">12169 2851 120 0,'-35'0'8'0,"-27"0"-20"16,35-20-18-16,6 20-9 0</inkml:trace>
  <inkml:trace contextRef="#ctx0" brushRef="#br0" timeOffset="62109.1806">7045 899 622 0,'0'0'4'0,"0"0"0"16,-11-18 10-16,11 18-10 0,0 0 9 0,0 0-13 15,0 0 22-15,0 0-8 0,0 0 31 16,0 0-10-16,0 0 19 0,0 0 7 16,0 0 5-16,0 0 32 0,0 0-69 15,0 0-24-15,0 0 4 0,0 0 32 16,0 0 15-16,0 0 114 0,0 16-103 16,0-16 1-16,-14 24-9 0,14-7 9 15,-10 23 100-15,10-15-80 0,-13 2 15 16,13 3-22-16,-12 4 4 0,6-2-12 15,-7 36 13-15,5-34-68 0,-2 1-2 0,3-1-9 16,-3-3 39-16,4 0 12 0,-11 22 56 16,9-30-98-16,0-1-8 0,2-2 4 15,-1-2 1-15,-1 10-17 0,4-17-12 16,0 0 8-16,-2-2 17 0,4-3-10 16,0 0 17-16,-5-1-24 0,5-3 22 15,2 0-7-15,0-1 65 16,0-1 1-16,0 0 20 0,0 0-18 15,0 0 1-15,0-35-54 16,0 7-36-16,23 12 13 16,-23-1-5-16,14 0 20 0,-14-1 0 15,19-19-3-15,2 19-11 0,-13-1 2 0,-8 0 10 16,17-2-15-16,-3-21-10 16,-10 19 4-16,2-1-3 0,1-1-3 0,-3-3 11 15,2 2 0-15,6-27 6 0,-6 25-11 16,1 3-3-16,-3-2 29 0,0 2-25 15,0 1 1-15,4-20 5 0,-6 22 10 16,-2 2 1-16,2 2-8 0,3 3 6 16,-1-14-33-16,-4 19 34 0,4 0-28 15,-2 4 15-15,0-11 18 16,-2 6 14-16,0 5-25 0,0-5-7 16,0 4-11-16,0 5-6 0,0 1-20 15,0 1 23 1,0 0 2-16,0 0-10 0,0 0-5 15,0 18 33-15,0-18 10 0,-21 21 6 16,3 15-26-16,18-15 7 0,-19 3-11 16,19 4 32-16,-18 3-16 0,1 32 0 15,17-30-3-15,-12 0-1 0,3 2 17 16,5 0-7-16,0-1-4 0,-2 34-7 16,2-33 4-16,2-2-20 0,0 1 22 0,2-2-1 15,-2-2-11-15,-1 24-10 16,3-28 1-16,-2-4 0 0,2 0-12 0,-4-5 10 15,2 9-30-15,-4-16 37 0,-2 0-9 16,-1-5 17-16,1 2-24 0,-2-4 11 16,-13 6 6-16,13-6 16 0,-1 0-8 15,5 1 13-15,0-4-17 0,-2 3 15 16,6-3 1-16,2 0-5 0,0 0 9 16,0 0-12-16,0 0-8 0,0 0 15 15,20-18 4-15,-20 18-19 0,0 0 1 16,17-24 4-16,-17 24 1 0,16-39 14 0,1 23-12 15,-9-3-1-15,5-1-12 16,-7-2 7-16,21-17-10 0,-17 18 15 16,5 0 1-16,-5-1-2 0,-2-4 6 0,5 2 7 15,3-31 3-15,-14 27-8 0,4-2-20 16,-2 1 5-16,1 0 5 0,-3-28-6 16,4 9-7-16,0 1 5 15,0 28 23-15,-2-2-22 0,3 5 8 16,-1-1 8-16,-2 1-4 0,8-9-9 15,-10 16 9-15,3 1-7 0,-1 4 10 16,-2-1-26-16,0 1-30 0,0 4-69 16,-2 0 78-16,0 0 23 0,0 0 7 0,0 21 15 15,0 7 3-15,-23-12-10 16,23 1 6-16,-16 3-3 0,16 3 3 0,-17 0 8 16,5 25-10-16,12-24-11 0,-13 1 11 15,13-2 7-15,-8 1-6 0,2-1 2 16,6 23-4-16,0-26-10 0,-4 2 13 15,4-1-2-15,-2-1 1 0,2 17 3 16,0-21 3-16,0 0-24 0,0-2-24 16,0 0-35-16,0-2-46 0,-21 7-170 15,21-8 131-15,-19-5-40 0,19 2-28 16,-14-2-30-16,1-3 0 0,-7 1-188 0,9-4 304 16</inkml:trace>
  <inkml:trace contextRef="#ctx0" brushRef="#br0" timeOffset="77892.8328">3053 2249 1027 0,'0'0'65'0,"0"0"223"16,0 0-76-16,0 0-45 0,-18 0-35 16,18 0-6-16,0 0-22 0,-25 0 108 15,4 0-127-15,9 0-12 0,-3 21-2 16,1-21-2-16,-15 21 72 0,16 2-83 16,1-10 5-16,0-1-18 0,3 2 4 15,3 2-12-15,-4 13-14 0,6-15-19 0,4 1 15 16,0 0 29-16,0-1 14 0,0 8 67 15,20-12-100-15,-20 0-10 16,23-3-13-16,-8 0 2 0,1-2-8 0,25-2 29 16,-20-3-22-16,2 0 28 0,2 0-29 15,-1-18 24-15,18-7 84 0,-24 10-46 16,-1-2-16-16,-1-1-37 0,-7-3-29 16,-5 0-31-16,-4-21-221 0,0 19 37 15,-19 4-96-15,19 0-51 0,-33 2-173 16,12 4-49-16,-20-9-407 0</inkml:trace>
  <inkml:trace contextRef="#ctx0" brushRef="#br0" timeOffset="78374.5052">3318 2407 996 0,'6'10'87'0,"17"16"289"0,-13-13-102 15,2 4-42-15,-3-1-47 0,-1 2-37 0,2 1-36 16,11 17 2-16,-13-20-70 0,-2-1-16 16,3-3 5-16,-3 0-12 0,0 5 36 15,-6-10-6-15,0-4 40 0,0-2 36 16,0 0 31-16,0-1-28 0,-21 0 20 15,5 0-130-15,16-25 9 0,-21 25 9 16,21-25-33-16,-35-11 13 0,25 13-17 16,10-4-11-16,-17-1 29 0,17-4-35 15,-10-4-29-15,10-34-20 0,0 36 18 16,0 2 11-16,18 5-30 0,-18 3 4 16,19 5 4-16,8-1-35 0,-27 15 62 0,29 3-6 15,-15 2 18-15,5 0-5 0,8 29 2 16,-17-29-3-16,-2 32 27 15,-1-15-8-15,-7 1-3 0,0 3 22 0,-21 12 2 16,21-16 10-16,-21-3-27 0,21-1-19 16,-29-5-73-16,29 0-79 0,-20-4-479 15,1 0 126-15,19-4-42 0,-10 0 118 16</inkml:trace>
  <inkml:trace contextRef="#ctx0" brushRef="#br0" timeOffset="78753.023">3574 2420 921 0,'2'13'76'15,"2"-4"76"-15,0-1 74 0,9 12 332 16,-9-10-331-16,-2 4-40 0,2 2-52 16,2 0-9-16,1 1-43 0,3 17 8 15,-4-18-78-15,0-2 14 0,-2 1-12 16,3-3 4-16,1 5 12 0,-6-13 10 15,-2-1 41-15,0-1 69 0,0-2 33 16,0 0-23-16,0 0 25 0,0-21-194 16,-21 21 13-16,21-26-15 0,-16 8-8 0,16-4 4 15,-17-32-65-15,7 23 20 16,10-4-20-16,0-2-23 0,0-1 29 0,0-27-6 16,0 37 69-16,0 3-1 0,0 2-53 15,25 7 18-15,-25 7-31 0,45-1-19 16,-24 10 77-16,-1 0 16 0,3 0-16 15,0 18 5-15,-2-18-5 0,12 44 4 16,-23-24 30-16,-4 0-14 0,-6-1-5 16,0 2 25-16,0 17 44 0,-25-19-21 15,25-4 1-15,-33-1-21 0,15-3-12 16,-3-2-2-16,-12 1-52 0,14-8-68 16,5-2-107-16,2 0-155 0,3 0-180 0,1-23-45 15,0 3-321-15</inkml:trace>
  <inkml:trace contextRef="#ctx0" brushRef="#br0" timeOffset="78984.9038">3899 2406 1951 0,'0'2'203'0,"0"-2"-12"0,0 1 89 16,0 0-18-16,0-1-4 0,0 0 17 15,14 0-264-15,-14 0-68 0,0 0-88 16,0 0-119-16,0 0-181 0,0 0-938 16,0 0 790-16,0 0 195 0</inkml:trace>
  <inkml:trace contextRef="#ctx0" brushRef="#br0" timeOffset="81616.9369">19636 2130 1639 0,'14'0'14'0,"-2"0"48"0,-1 0 9 0,-11 0-8 16,4 0 7-16,-4 0-1 0,0 0-28 15,0 0 36-15,0 18-20 0,0-18 13 16,-27 0-8-16,27 16-3 0,-45 0-26 16,18-16-22-16,4 14-18 0,4-14 20 15,-3 12-17-15,5-5 17 0,-10 0-14 16,13-4 8-16,5 1-7 0,1-1-3 15,2-2 9-15,2 3-3 0,0-4-8 16,4 0 3-16,0 0 0 0,0 0 8 0,0 0 8 16,22 0 8-16,14 24 10 0,-10-24 14 15,5 25 34-15,3-8 5 0,1 3-13 16,33 22-10-16,-37-18-37 0,-8 2 5 16,-5 0 13-16,-1 1 9 0,-9-4-13 15,-8 24 70-15,0-27-21 0,0-1-15 16,-39-6 2-16,20 0-30 0,-43 3-41 15,27-14-40-15,2-2-41 0,-6 0-22 16,6 0-74-16,-3 0-27 0,-17-30-346 16,30 7 117-16,6 23-76 0,7-28-20 15,10 15 69-15</inkml:trace>
  <inkml:trace contextRef="#ctx0" brushRef="#br0" timeOffset="82017.131">19999 2425 1171 0,'5'0'46'0,"-1"0"46"0,-2 0 227 15,-2 0-150-15,0-18-15 0,0 18-35 16,0 0-1-16,-23-13-7 0,4 13 83 16,19-12-124-16,-22 12-15 0,5 0-26 15,3 0-11-15,-5 0 11 0,-12 0-1 0,17 0-20 16,-3 0-7-16,3 25-8 0,1-25 4 31,-1 23 15-31,5 2-14 0,5-11 13 0,0-2 6 0,4 0-26 0,0-2 20 16,0 7 1-16,0-10 8 0,21-2-14 15,-21-1 9-15,18-4-28 0,5 3-3 16,-10-3 11-16,-3 0 10 0,2 0 9 16,3-20-13-16,1 20-1 0,9-17 10 15,-12-4 3-15,-5 21-20 0,-2-17-3 16,2 17 5-16,-4-11-4 0,1 3-2 15,-5 8-8-15,0 0-9 0,0 0 18 16,0 0-3-16,0 18 32 0,0 2-25 0,0-20 10 16,0 29-8-16,0-15-10 0,0 3-26 15,0 8-175-15,18-13 9 0,-18-4-92 16,0-1-147-16,17-7-68 0,-3 6-293 16</inkml:trace>
  <inkml:trace contextRef="#ctx0" brushRef="#br0" timeOffset="82742.6614">20121 2342 598 0,'4'20'44'0,"5"-20"39"0,-3 18 62 16,6 5 217-16,-8-8-192 16,7 3-55-16,-3 1-43 0,-4 2 1 0,7 1-38 15,1 19 39-15,-8-22-40 0,0-2-13 16,-4-6-8-16,6-1 7 0,-6-3 14 15,0 2 179-15,0-9-72 0,0 0-35 16,0 0-34-16,0 0-58 0,0-19-14 16,0-6-1-16,0 9 2 0,21-5-5 15,-21 0-5-15,15 0-6 0,1-18 9 0,-16 20 6 16,15 7-3-16,-5-1 6 16,-2 5-6-16,-8 3-4 0,19 5 0 0,-11 0 2 15,4 0 5-15,-5 0-3 16,1 23-4-16,8-1 7 0,-9-22 11 0,-3 25-16 15,4-11 0-15,-8 0 0 0,6-2-6 16,3 12 9-16,-5-13 11 0,0-3 8 16,0-2-4-16,-4-6 5 0,0 4 50 15,4-4-31-15,-2 0 9 0,-2 0-36 16,4 0-9-16,5-25 9 0,5 1-15 16,-2 10 14-16,-1-2-30 0,-3-2 15 0,4 1 4 15,7-11-3-15,-11 18 5 16,3 1-13-16,1 2 2 0,-4 7 9 15,-1-6-20-15,11 6 11 0,-10 0 10 16,1 0 4-16,1 0-4 0,-2 24 22 0,1-24 7 16,13 22 13-16,-13 1-28 0,1-23-16 15,-2 22 9-15,2-10 5 0,11 7 20 16,-13-13-14-16,3 3 24 0,-3-3-15 16,6 0 4-16,-1-3 4 0,18 2 1 15,-17-5-16-15,5 0 3 0,2 0 1 16,-7 0 23-16,5 0-18 0,12-20 4 15,-17 20-44-15,3-17 28 0,-7 17 6 16,2-22-21-16,7 0 3 0,-15 10-21 16,0-3 18-16,3 4-3 0,-5 0 12 0,0 3-5 15,-2-6 9-15,0 9-36 0,0 5 3 16,0-4-8-16,0 4-7 0,-23 0 30 16,23 0 2-16,-19 0 1 0,19 0-8 15,-18 23 16-15,18-23-6 0,-17 37 56 16,7-23-11-16,10 4 24 0,0-3-18 15,0 1 6-15,31-3-11 0,14 12-7 16,-10-12-33-16,3-3-41 0,7-1-38 16,3-4-39-16,1 0-58 0,51-3-250 0,-55-2 145 15,0 0-94-15,-1 0-82 16,-11 0-60-16,33-21-217 0</inkml:trace>
  <inkml:trace contextRef="#ctx0" brushRef="#br0" timeOffset="87552.3471">28532 2310 2770 0,'0'-6'63'0,"21"0"75"0,-13 1 88 16,3-6 287-16,-11 9-353 0,8 0-70 15,-8 2-53-15,0 0-8 0,0 23 99 16,0-23-25-16,0 30 17 0,0-9-60 16,-25 3 50-16,25 3-47 0,-51 30-56 15,26-29 6-15,-2 0-49 0,2 0 27 16,0-4-46-16,0-3-96 0,-18 12-282 16,24-20 92-16,5-4-50 0,-1-1-75 15,7-6-153-15,-12-2-633 0,13 0 754 0,-3-26 240 16</inkml:trace>
  <inkml:trace contextRef="#ctx0" brushRef="#br0" timeOffset="87685.5706">28193 2271 1885 0,'23'0'115'16,"4"0"21"-16,-12 25 63 0,-1-25 4 16,5 29 27-16,-1-6-7 0,24 32 175 15,-22-23-260-15,3 0-42 0,4 3-48 16,0 0-9-16,20 31-37 0,-22-37-118 15,0-1-76-15,-7-2-129 0,5-3-47 0,-8-7-143 16,14 2-763-16,-17-16 747 0</inkml:trace>
  <inkml:trace contextRef="#ctx0" brushRef="#br0" timeOffset="88224.326">29204 1987 1186 0,'0'19'94'15,"6"-19"55"-15,-6 0 32 0,5 0-11 16,-3 16 105-16,-2-5-158 0,0-11-18 15,0 13-25-15,0-5 10 0,0 0-28 16,-21 8 25-16,21-6-82 0,0 0-4 16,-21-2 8-16,21-1-13 0,-18 1 15 15,7 8-8-15,11-9 2 0,-8-2-6 16,8 0 15-16,0 4 4 16,0-8-3-16,0 3 3 0,0-1 1 15,27-1-15-15,-27 0 11 0,23-1 1 16,-7 1 4-16,1 0 1 0,16-2-42 0,-15 0-44 15,3 0-55-15,-2 0-111 0,1 0-115 16,22-21-546-16,-24 21 480 0,1-19 132 16</inkml:trace>
  <inkml:trace contextRef="#ctx0" brushRef="#br0" timeOffset="88347.3686">29423 1969 1034 0,'0'0'105'16,"0"0"59"-16,0 0 72 0,0 0 47 15,0 26 13-15,0-26-64 0,0 47 83 16,0-26-224-16,-18 1-23 0,18 2-2 16,0 1-43-16,0 0-13 0,-21 29-15 0,21-25-42 15,0-2-101-15,-10-3-147 0,10-1-256 16,0-4-93-16,0 8-380 0</inkml:trace>
  <inkml:trace contextRef="#ctx0" brushRef="#br0" timeOffset="88742.9734">29851 2198 1398 0,'0'0'25'0,"0"0"54"0,0 0 57 0,0 0 38 15,0 20 28-15,0 5 128 0,0-9-205 16,0 5-20-16,0-1-39 0,0 1-19 16,0 2-2-16,0 24-10 0,0-26-26 15,0 0-10-15,0-1-32 0,-12-3-58 16,12 0-79-16,0 2-526 0,0-12 241 16,0-4-4-16,0-3 74 0,0 0 106 15</inkml:trace>
  <inkml:trace contextRef="#ctx0" brushRef="#br0" timeOffset="88877.1337">29924 2403 1524 0,'2'0'59'0,"-2"0"31"0,0 0 50 15,0 0-6-15,-27 0 22 0,27 0-133 16,-33 0-25-16,12 0 17 0,-4 0-40 16,0 0-97-16,-22 0-559 0,24-14 188 15,0 14 76-15,3 0 166 0</inkml:trace>
  <inkml:trace contextRef="#ctx0" brushRef="#br0" timeOffset="89618.3324">30238 2200 1911 0,'0'-4'45'0,"0"0"195"16,0 1-70-16,0 0-18 0,18-2-53 16,-18 4-21-16,42-8 8 0,-24 6-47 15,1-1-20-15,6 0 9 0,0 3-14 0,-1 0-14 16,22 1-19-16,-25 0-8 0,-1 0 5 15,1 0-5-15,0 17-11 0,-5-17-31 16,13 19-70-16,-19-19 68 0,-3 14 46 16,-5-14-12-16,0 12 38 0,-2 0-8 15,-23-5 21-15,23-1-29 0,-29 2 23 16,6-1-8-16,5 0-11 0,-24 9-1 16,22-6 2-16,1-4 0 0,3 0-10 15,1-1 12-15,3 1-2 0,-1-1 5 16,7-1-18-16,6-2 7 0,-2-1-5 15,2 4 5-15,0 5 22 0,25-3 2 16,-25-2 15-16,29 4 14 0,-11 2 36 0,7 5 25 16,27 18 84-16,-27-15-117 0,-5 4-20 15,3 2-13-15,-6 0-9 0,-3 1 9 16,-6 19 76-16,-8-23-29 0,0-4 12 16,0 2 6-16,-33-4-20 0,-18 9 1 15,17-18-60-15,-5 0-27 0,-2-1-5 16,0-5 33-16,-3-1-21 0,-28 0 7 15,41 0-20-15,8 0-41 0,4 0-49 16,11-18-70-16,2 18-132 0,6 0-693 16,23-15 413-16,-3 15 47 0,9 0 193 15</inkml:trace>
  <inkml:trace contextRef="#ctx0" brushRef="#br0" timeOffset="89815.6655">31331 2485 2021 0,'0'17'7'0,"0"-17"54"0,0 0 31 16,0 23 38-16,-27-23 19 0,-10 39 115 16,12-22-154-16,1 3-24 0,-5-1-50 0,-2 0 6 15,-27 17-14-15,35-19-24 0,2-1-102 16,1-1-84-16,1-3-122 0,7-1-158 15,-5 2-556-15,11-10 557 0,0-3 174 16</inkml:trace>
  <inkml:trace contextRef="#ctx0" brushRef="#br0" timeOffset="89958.9387">30943 2473 2015 0,'0'20'44'0,"20"-20"24"0,-20 24 15 16,21-9 28-16,-9-1-11 0,15 23 119 15,-14-17-121-15,1 3-30 0,5 2-28 0,-1-1-3 16,22 21-10-16,-20-24-106 0,3 0-108 16,-2-5-196-16,-1-3-232 0,1-6-29 15</inkml:trace>
  <inkml:trace contextRef="#ctx0" brushRef="#br0" timeOffset="90445.4363">31608 2180 2093 0,'0'-3'61'0,"0"2"30"0,23 0 11 16,-23-5 9-16,25 3-13 0,12 0 76 0,-14 0-105 15,2 3-31-15,2-2-21 0,1 2 9 16,1 0-29-16,23 0 20 0,-31 0-21 15,-5 0-4-15,-1 0-17 0,-5 0-5 16,-4 0-33-16,-6 18 53 0,0-18 12 16,0 12 1-16,-20-12 4 0,20 18-24 15,-52 6 20-15,31-10-5 0,-4-2 3 16,-1 2-9-16,3 2-3 0,2-1 5 16,-14 12 12-16,21-13-1 0,1-4 6 15,7 3-1-15,2-1 7 0,-2 5 72 16,6-6-19-16,0 0-6 0,0 1-25 0,35 2-16 15,-12 0-20-15,43 17-10 0,-19-16-3 16,5-3-21-16,4-4-97 0,2 0-123 16,51-4-842-16,-63-4 454 0,-1 0 131 15</inkml:trace>
  <inkml:trace contextRef="#ctx0" brushRef="#br0" timeOffset="92095.3639">32315 2680 2193 0,'4'-11'85'16,"1"1"74"-16,1 2 81 0,-2 2 58 15,4-3 176-15,-8 7-317 0,0 1-73 16,0 1-49-16,0 0-54 0,0 0-21 16,0 0 76-16,0 0 19 0,-18 25 44 0,18-25-51 15,-17 27-1-15,17-11 7 0,-25 21-3 16,2-16-27-16,13-4-15 0,0 0-1 15,10-1-69-15,-17 8-254 0,11-15 60 16,6-3-8-16,-4-1-30 0,4-3-51 16,0-2-128-16,0 0-595 0,0-24 618 15,0 24 153-15,16-28 152 0</inkml:trace>
  <inkml:trace contextRef="#ctx0" brushRef="#br0" timeOffset="92204.4681">32311 2675 1367 0,'10'0'70'0,"1"0"56"16,-1 0 23-16,-4 0 30 0,-1 0-48 0,-1 0 73 15,-4 0-115-15,0 0 2 0,0 16-32 16,0-16 7-16,-23 0-27 0,-4 14-49 16,10-14-98-16,-5 8-191 0,1-8-203 15,2 0-100-15,-18 0-290 0</inkml:trace>
  <inkml:trace contextRef="#ctx0" brushRef="#br0" timeOffset="92528.9271">33043 2660 2257 0,'0'0'0'0,"0"0"37"15,0 0 175 1,-29 25 127-16,10-4-183 0,-1-7 1 0,-3 1-27 16,-4-1-29-16,-33 15-46 0,31-16-59 15,0 0-68-15,4-3-69 0,1 1-122 16,-18 2-751-16,26-9 357 0,3-4 61 15,-1 0 173-15</inkml:trace>
  <inkml:trace contextRef="#ctx0" brushRef="#br0" timeOffset="92724.9594">32708 2619 2116 0,'12'24'46'0,"3"-24"38"15,-1 23 54-15,22 5 281 16,-16-10-187-16,3 2-26 0,6 4-27 0,4 4-8 15,43 31-7-15,-34-28-156 16,5 4-23-16,3 1-55 0,51 41-393 0,-51-39 48 16,4-2-221-16,-5 1-76 0,46 28-483 15</inkml:trace>
  <inkml:trace contextRef="#ctx0" brushRef="#br0" timeOffset="96095.9368">29237 2413 992 0,'0'3'22'0,"0"0"25"0,0 0 50 16,0-3 37-16,0 0 11 0,0 0 108 15,-29 0-180-15,29 0-29 0,-31 0-18 16,15 0-6-16,-17-21 2 0,12 21-24 15,3-17 0-15,-1 17 8 0,-4-15 2 0,5 15 9 16,-26-24 28-16,21 14-15 0,5 1-8 16,-3-1-13-16,0-3-5 0,3 3-6 15,-15-17 25-15,18 14 2 0,3-3 12 16,0-1 2-16,1 0 36 0,1-17 56 16,4 16-64-16,4 0-20 0,0 0-13 15,2 1-8-15,0-3-13 0,0-16 9 16,0 16-13-16,0 1 4 0,0 0-6 15,24 2 6-15,-24-2-11 0,42-15-2 16,-22 19 10-16,3 0 1 0,0 2 1 16,2 1-8-16,24-9-11 0,-24 13-8 0,2 1 15 15,-2 1 3-15,0-1-12 0,1 3 24 16,18-6-16-16,-21 6 10 0,-1 4-26 16,-3-1 10-16,2 1 3 0,-1 0-7 15,22 0 3-15,-22 0 1 0,-1 22 7 16,-1-22 10-16,-1 15-12 0,14 2-1 15,-17-17-14-15,-3 22 9 0,1-12 0 16,-1 2 1-16,-1 2 12 0,8 17-8 16,-9-14 1-16,-1 0-8 0,0 3 6 0,-4 2 12 15,3 1-9-15,1 24 24 16,-8-22-24-16,4 0-4 0,-4-1 1 16,0 2-1-16,0 21 8 0,0-23-7 0,0-2 11 15,0 3-4-15,-23-6-11 0,23 2 15 16,-20 18-2-16,-7-21-6 0,12 0-15 15,-3-1-23-15,-3-2-12 0,-16 15-108 16,14-20 71-16,-2-1-29 0,3-2-22 16,-3-4-57-16,2-2-59 0,-23-1-354 15,24 0 334-15,1 0 19 0,2-27 96 16</inkml:trace>
  <inkml:trace contextRef="#ctx0" brushRef="#br0" timeOffset="98246.9391">22871 3568 1052 0,'10'0'5'0,"-4"0"4"16,-4 16 9-16,0-16 20 0,-2 0 4 15,0 0 41-15,0 0 26 0,-20 0 25 16,20 0 4-16,-58 16 71 0,25-16-134 15,-7 0 1-15,-5 0-15 0,-9 0 0 16,-4 0-1-16,-64 0 15 0,60 0-55 16,-2 0 9-16,-2 0-17 0,8-16-5 15,-43 16 10-15,58 0-17 0,1 0 3 16,7 0 0-16,8 0-7 0,11 0 6 16,-9 0-13-16,17 0 13 0,3 0-4 15,5 0 2-15,0 0 24 0,0 0-22 16,23 12 46-16,12-12-34 0,-8 0 20 0,4 7-4 15,6-7-2-15,48 6 33 0,-39-6-43 16,1 0-11-16,1 3-16 0,-5-2 11 16,1-1-11-16,30 0 15 0,-43 0 4 15,-4 0 5-15,-4 0 17 0,-5 0-1 16,-5 0-17-16,1 0 9 0,-14 0-31 16,0 0 9-16,0 0-14 0,-25 0 12 15,-18 0-6-15,12 0 19 0,-4 0-24 16,-9 0 17-16,-5 0-17 0,-3 0-13 0,-53 0-53 15,53 0 43-15,0 0 1 16,5 0 6-16,-3 0 22 0,11-20-2 0,-29 20 13 16,39-17-10-16,2 17 43 0,10-12-14 15,5 12 21-15,8-8-10 0,4 8-38 16,20 0 3-16,3-6 5 0,0 6-6 16,12 0 2-16,50 0-67 0,-38 0 39 15,7 0 7-15,0 0 22 0,-1 0-3 16,1 0 11-16,35 14-27 0,-50-14 20 15,-10 0-3-15,-4 0 2 0,-8 11-10 16,-5-11 3-16,3 0-33 0,-13 0 24 0,-2 0-9 16,0 0 0-16,-27 0-40 0,-19 0-177 15,17 0 69-15,-8-19-15 16,-6 19-24-16,-3-15-70 0,-3 15-11 0,-38-32-274 16,43 19 381-16</inkml:trace>
  <inkml:trace contextRef="#ctx0" brushRef="#br0" timeOffset="99203.018">27427 2186 1797 0,'0'0'79'16,"0"0"68"-16,12 0 52 0,-12 0 54 16,0 0-40-16,0 0 103 0,0 0-229 15,0 0-34-15,0 0 57 0,0 0 64 16,0 23 235-16,0-23-266 0,0 33-88 16,0-13 18-16,-19 4-68 0,19-1 21 15,-18 19 18-15,18-23-40 0,-13 0-10 16,13-3-100-16,0-2-66 0,-12-5-99 15,12 11-535-15,-6-13 315 0,6-3-102 0,-6-3-29 16,1-1 63-16</inkml:trace>
  <inkml:trace contextRef="#ctx0" brushRef="#br0" timeOffset="99353.2831">27468 2335 2192 0,'19'-5'65'0,"-19"5"40"0,10-2 35 16,-10-3 192-16,0 5-238 0,0-2-34 15,0 0-42-15,0-1-5 0,-27 0 8 16,0-4-3-16,11 7-41 0,-3-3-55 16,-2 1-44-16,3 0-94 0,-1 1-135 15,-16-8-705-15,18 4 508 0,3-3 152 0</inkml:trace>
  <inkml:trace contextRef="#ctx0" brushRef="#br0" timeOffset="99768.7981">28018 2189 658 0,'0'0'22'0,"0"21"32"15,0-21 27-15,0 15 123 0,0-1-86 16,-27-14-2-16,27 20 6 0,-21-6 27 16,5-1-33-16,-22 13 52 0,18-11-129 0,-3-4-8 15,0 2-3-15,1-4-17 16,-16 6-14-16,22-12-8 0,3 4 8 15,5-4-3-15,2 0 10 0,0 0 3 0,4 4-7 16,2-5 13-16,0 2-9 0,0-3-4 16,0 0 18-16,29 2-31 0,-2 1 38 15,-7-3-24-15,1 2 40 0,2 0-16 16,-1-1 4-16,32 4 0 0,-25-3-79 16,0 0-91-16,-2-3-129 0,2 0-121 15,-2 0-27-15,26-23-211 0</inkml:trace>
  <inkml:trace contextRef="#ctx0" brushRef="#br0" timeOffset="100009.0869">28185 2018 1755 0,'-8'0'9'16,"8"0"12"-16,-4 0 77 0,-2 17 263 15,4-17-122-15,-3 19-22 0,-1-4-17 16,-2 5 14-16,-7 30 118 0,5-20-176 15,-2 4-56-15,-3 3 8 0,-1 3 1 16,-1 1-45-16,-18 37 3 0,14-38-82 16,7-3 9-16,-3-4 15 0,5-3-1 0,2 0-11 15,-1 18-14-15,3-29-6 16,6-1-71-16,-2-3-136 0,2-3-171 0,0 5-863 16,0-12 529-16,2 1 119 0,0-3 202 15</inkml:trace>
  <inkml:trace contextRef="#ctx0" brushRef="#br0" timeOffset="106926.919">22044 7458 2200 0,'0'8'6'0,"18"3"-10"0,-18-7 9 16,0-4-13-16,0 0 11 0,0 2 11 16,0 1 37-16,-22-1 2 0,22 1 25 15,-27-1 19-15,8 2 4 0,-8-2-5 16,-22-1 81-16,14-1-104 0,1 0 16 15,-5 0-7-15,2 0 11 0,-6-25 10 16,-48-7 42-16,39 9-70 0,-4-4-45 16,-6-5 29-16,-2-5-25 0,-74-54 70 15,69 42-50-15,-3-7-25 0,-2-4-15 0,1 2 16 16,9-5-53-16,-62-57 8 0,64 59-32 16,4-2-40-16,4 0-25 0,1 0-54 15,3-1-21-15,-35-66-165 0,48 64 192 16,2 2 19-16,8 2 26 0,8 5-34 15,-7-52-290-15,21 63 76 0,1-1-50 16,4 0-25-16,0 4 77 0</inkml:trace>
  <inkml:trace contextRef="#ctx0" brushRef="#br0" timeOffset="107876.7312">20190 5591 473 0,'-7'8'18'0,"3"3"15"16,4 0 32-16,-4 2 27 0,4-2 32 16,0 21 198-16,0-15-155 0,0 2-26 15,0 0-32-15,0 1 4 0,0-2-16 16,0 19 48-16,-23-21-95 0,23-3 3 0,-12-1 2 15,12-3 23-15,-19 4 71 0,19-10-66 16,-8-1-16-16,8-2 2 0,-10 0-30 16,10 0-26-16,-9-23 2 0,5-2-15 15,0 9 9-15,-2-3-19 0,6-2-2 16,-4-3 12-16,0-29-7 0,4 25 0 16,0-2 12-16,0-2-2 0,0 1-9 15,0-29 44-15,0 32 26 0,0 1 40 16,0 3 0-16,0 3 11 0,14 7-20 15,-1-8-3-15,-13 16-89 0,22 3-19 0,-5 3 0 16,1 0 2-16,5 0 5 16,31 22 13-16,-21-22 6 0,2 25-12 0,0-11 4 15,0 1 20-15,25 13 6 0,-29-18-30 16,-8 1-16-16,0-1 17 0,0-2-5 16,-7-8-11-16,11 17 32 0,-17-13-8 15,-1 0 15-15,-1 1-18 0,-4-3-9 16,-2 0-3-16,2 3-10 0,0-3 16 15,-4-1-2-15,0 2-16 0,0 0 28 16,0 5-40-16,0-2 61 0,-18 2-7 16,18 1 3-16,-19 1 19 0,19 5-25 15,-43 13 70-15,28-11-66 0,-1-2 13 16,1 2-33-16,-1 1 18 0,-17 17 0 16,20-17-7-16,-1-2-29 0,-5 2 33 0,3 1 4 15,1-3-23-15,-8 17-2 0,7-20 6 16,1 0 0-16,3-2-3 0,6-3 26 15,-11 4-12-15,7-9-6 0,2-1-1 16,8 1 12-16,-4-3 12 0,4 0-11 16,0 0-49-16,0 0 6 0,0 0 20 15,0-20 0-15,18 20 0 0,3-19-6 16,-21-7 6-16,14 10 9 0,-14-3 4 16,15-2-20-16,-15-3 4 0,12-29-17 0,-1 26 5 15,-11-3 25-15,8 4-7 16,-8 0-31-16,0 5 30 0,0-15-9 0,0 24-1 15,-19 0 7-15,19 5-17 16,0 2-2-16,-18-1-20 0,18 6 28 0,0 0 23 16,0 0 4-16,0 0-6 0,0 0-3 15,0 19-3-15,0-2-1 0,0-17-6 16,0 19 1-16,0-19-3 0,0 28 97 16,22-28-67-16,-22 16 8 0,15-16-36 15,-15 12-3-15,20-12 22 0,5 7 13 16,-16-7-3-16,-9 0 10 0,12 0-11 0,-12 0-18 15,4 0-21-15,-4-22-128 16,0 5 36-16,0 17-25 0,-23-18-11 0,23 18-21 16,-20-15-1-16,-7 7-216 0,27 8 130 15,-19 0-82-15,19-6-60 0,-12 6-10 16,12 0-259-16</inkml:trace>
  <inkml:trace contextRef="#ctx0" brushRef="#br0" timeOffset="108667.4031">27290 7366 2200 0,'-6'4'61'0,"2"-4"203"15,4 0-52-15,0 0-37 0,0 0-14 16,20 0 11-16,-20-24-53 0,42 5 47 16,-24 19-126-16,1-29 22 0,6 12 49 15,4-3 36-15,2-2 20 0,43-31 168 16,-32 21-231-16,5-2-69 0,9-5-5 15,2-2-69-15,76-46 48 0,-64 38-12 16,7 2 23-16,-3-3-5 0,-1 0-43 16,-5-3 36-16,56-56-57 0,-74 54 64 15,-5-1-43-15,-4-1 3 0,-6 1-76 0,23-50-181 16,-35 59 52-16,2 1-38 0,2 0-72 16,-2 3-47-16,1 3-13 0,22-32-629 15,-23 37 463-15,0 2 119 0</inkml:trace>
  <inkml:trace contextRef="#ctx0" brushRef="#br0" timeOffset="109717.3637">28752 5802 1477 0,'47'-18'200'16,"-32"-3"-26"-16,3 21 40 0,-1-27-68 15,-1 11-2-15,21-16-20 0,-22 14-95 16,-3 0-8-16,3 1 40 0,-5 3-2 15,3 2 3-15,-3-7 13 0,-6 14-80 0,-4 1-8 16,0 4 2-16,0 0 4 0,0 0 22 16,-35 21 26-16,-2 0-8 0,8-21 3 15,-4 27 1-15,-7-12 15 0,-38 5 66 16,34-20-71-16,3 19 2 0,0-19-40 16,4 16 7-16,1-16 1 0,-13 9-22 15,34-3 5-15,3-2 26 0,6-3 43 16,2-1 11-16,4 0 16 0,0 0 0 15,24 0-73-15,-24 0-29 0,33-23-6 16,-6 23 23-16,37-17 69 0,-24-1-46 16,-1 6 0-16,4-4-22 0,1 0-28 0,3-1 32 15,50-20-47-15,-47 18 35 16,-4-5-33-16,-1 1 14 0,1 4 20 0,-7 1-35 16,23-9 17-16,-37 18-5 0,-5 5 5 15,-5 4-6-15,-3 0 11 0,1 30 10 16,-11-13 11-16,-2 5-19 0,0 6 19 15,0 4-19-15,0 4-10 0,0 42 53 16,0-38-20-16,0 2 25 0,0-4-16 16,0 1-25-16,0 28 71 0,0-38-53 15,0-1 28-15,0-6-53 0,0-3-7 16,0-4 26-16,0 7 25 0,-15-15-8 16,15 0-7-16,0-4-41 0,0 0 5 0,0 0 11 15,-10-1 23-15,-3-1 1 0,5-1 5 16,-4 0-9-16,-5 0 1 0,-20 0-5 15,12-21-19-15,-6 21-19 0,0-22 26 16,-4 7-14-16,2-2 15 0,-39-18-9 16,36 17 18-16,1-1-20 0,2 2 36 15,2 0-43-15,4 2 19 0,-14-7-6 16,22 11 4-16,3 1 4 0,6 5 13 16,3 1 5-16,1 1 29 0,6-1-30 0,0 3-6 15,0-2 0-15,0 1-26 16,23 1-26-16,4-5 29 0,-7 3-24 0,7 3 28 15,2-1-17-15,4 1 28 0,40 0 13 16,-38 0-1-16,2 0-37 0,-6 17 53 16,-2-17-23-16,-8 0 29 0,10 0 99 15,-23 0-48-15,-4 0-47 0,-2 0-2 16,-2 0-53-16,0 0 19 0,-27-24-20 16,27 2 30-16,-35 9-61 0,14-1 38 15,-5-1-32-15,-30-13-1 0,27 16 59 16,2 2-9-16,6 2 8 0,3 1-16 0,5 4 7 15,5 3 53-15,8-3 3 16,0 3-27-16,0 0-38 0,27 0-16 0,-9 0 17 16,30 20 26-16,-19-20-10 0,8 0-42 15,-2 16 21-15,-2-16 8 0,-2 11-11 16,19-11 44-16,-31 0-11 0,-3 0-22 16,-8 0-36-16,-3 0 8 0,-5-18-258 15,0 2 71-15,0 16-111 0,-19-17-21 16,19 17-49-16,-25-19-54 0,-10 1-624 15,16 10 482-15,1-2 51 0,-3 2 176 16</inkml:trace>
  <inkml:trace contextRef="#ctx0" brushRef="#br0" timeOffset="117292.9414">24148 1036 2672 0,'0'16'3'0,"0"-16"51"0,0 16 45 15,0-16 41-15,0 21 32 16,0-8-7-16,0 21 94 0,-21-15-199 0,21 0-32 16,-29 1-38-16,9-2-6 0,-3-2 27 15,-24 13-83-15,22-17-24 0,2-3-65 16,-2-3-20-16,9-2-66 0,-5-4-58 15,-14 0-592-15,14-19 376 0,5 19 18 16,-1-29 160-16</inkml:trace>
  <inkml:trace contextRef="#ctx0" brushRef="#br0" timeOffset="117482.0748">23782 930 1619 0,'0'-7'76'0,"15"4"291"0,-1 3-106 15,1 0 5-15,1 28-21 0,5-28 91 16,22 57 347-16,-22-32-346 0,6 2-73 15,2 1-40-15,0 1-65 0,6 2-105 16,37 31 9-16,-35-30-48 0,1-3 5 16,-1-3-135-16,0 0-129 0,19 13-645 15,-36-27 347-15,1-1-106 0,-11-7-132 16,7-4 47-16,-7 0 147 0</inkml:trace>
  <inkml:trace contextRef="#ctx0" brushRef="#br0" timeOffset="117903.938">24743 570 2568 0,'0'-2'39'0,"-8"-3"186"16,8-5 70-16,0 7-184 15,0-6 82-15,19-1-77 16,-19 5-93-16,25-6-18 0,24 0-35 16,-28 8 29-16,22-1 31 15,1 4-70-15,-28 0 30 0,15 0 18 16,-10 24-26-16,-13-6 4 16,-6 5-2-16,-2 3 24 15,0-12-2-15,0 3 3 0,-31 13 0 16,6-14-7-16,9-2 19 0,-19 19-37 15,6-5 8-15,16-15 7 16,3-3 0-16,2 8-1 31,-3-11 22-31,11-4-9 0,0 2-3 0,0-4 5 0,0 5 3 0,0-5-40 0,29 3-48 0,-29-3-45 16,36-1-100-16,7 0-377 0,-16 0 122 16,-2 0-93-16,1 0-33 0,-1 0 103 15</inkml:trace>
  <inkml:trace contextRef="#ctx0" brushRef="#br0" timeOffset="118266.8071">25831 891 1892 0,'4'0'35'0,"0"14"46"0,-4-14 203 15,0 0-145-15,-25 0-24 0,25 0-49 16,-35 0-25-16,-19 0 0 0,25 0-25 16,-6-16 3-16,4 16-5 0,-2 0-58 15,0 0-89-15,-12 0-556 0,24 0 143 16,6 0-6-16,7 0 144 0</inkml:trace>
  <inkml:trace contextRef="#ctx0" brushRef="#br0" timeOffset="118448.7035">25841 1031 2191 0,'0'6'93'0,"0"-1"54"0,0-1 19 16,-21 0 6-16,-3 2 6 0,7-4-131 15,-6 0-32-15,-4-2-7 0,1 2-50 16,-3-2-59-16,-25 0-350 0,27 0 59 16,4 0-107-16,7 0-45 0,3 0 53 0,7-17 167 15</inkml:trace>
  <inkml:trace contextRef="#ctx0" brushRef="#br0" timeOffset="119024.3743">26405 935 1936 0,'-24'-9'9'0,"24"9"8"16,-23-5 23-16,10 5 24 0,13 0 66 15,-14 0-5-15,4 19 129 0,10 8-156 0,-7-10 13 16,7 2-33-16,0 4-10 15,0 16-27-15,0-21-48 0,0 1 16 0,21-2-16 16,-21-4 12-16,17-3 6 0,1 7 17 16,-18-12 4-16,21-5-23 0,-11 0-3 15,1 0-15-15,5 0 2 0,11-24-50 16,-13 24 5-16,1-28-22 0,4 11 14 16,-1-2-29-16,-1 0-19 0,12-18-80 15,-17 20 156-15,-2 4 10 0,1 3 32 16,-9-1-19-16,4 5-8 0,-4 1-6 15,-2 4 4-15,0 1 9 0,0 0 9 0,0 0 9 16,0 0 34-16,0 27 5 0,-19-27 29 16,19 29 8-16,0-9 31 0,0 4 14 15,-14 31 135-15,4-23-133 0,10 4-2 16,-15 4-21-16,9 4-14 0,-11 54 6 16,7-48-72-16,-2 0 33 0,-1 1 47 15,-3-4 25-15,-3-5-8 0,-26 23 22 16,20-40-101-16,0-5 79 31,2-7-15-31,1-10 15 0,-16-3 49 0,24 0-171 0,-3-36 44 0,3 12-60 0,4-4-41 16,1-5 23-16,7-39-74 0,2 31 41 0,0 0 20 15,35 0-82-15,-4 0-12 16,5 0-70-16,46-22-371 0,-38 37 289 0,3 6 28 16,-8 6 11-16,-1 3-91 0,17 3-699 15,-36 5 476-15,-7 2 139 0</inkml:trace>
  <inkml:trace contextRef="#ctx0" brushRef="#br0" timeOffset="119866.1219">28607 344 2037 0,'12'-7'48'0,"-6"1"5"15,3-1 49-15,-5 6-44 0,-4 1 68 16,6 0 45-16,2 22 276 0,-4 13-259 16,1-9 30-16,-3 6-13 0,10 47 267 15,-12-33-274-15,2 3-16 0,0 9-23 0,-2 4-61 16,8 72 36-16,-1-66-89 0,-1 1-57 15,2-1 30-15,0-1-41 0,-3-7-20 16,5 38 80-16,-8-57-5 0,0-6 0 16,-2-7-50-16,0-7-122 0,0 4-516 15,0-21 115-15,0-4-137 0,0 0-143 16,0-31-10-16,0 7 171 0</inkml:trace>
  <inkml:trace contextRef="#ctx0" brushRef="#br0" timeOffset="120135.5041">29483 715 2024 0,'13'-1'13'0,"9"0"13"15,-15 0 8-15,-1 1 10 0,-4-5 41 16,0 5 116-16,-2 0-121 0,0 0-14 15,-21 0 16-15,-18 0 215 0,10 25-129 16,-10-25-26-16,-11 21-10 0,-12-21-60 0,-78 41 55 16,61-41-123-16,-4 25 9 15,-3-15-23-15,1 0 22 0,-81-3-132 0,94 2 4 16,-4-9-122-16,5 0 5 0,5 0-46 16,6 0-103-16,-49-26-610 0,57 26 504 15,7-17 93-15,7 17 198 0</inkml:trace>
  <inkml:trace contextRef="#ctx0" brushRef="#br0" timeOffset="121381.1284">27985 387 673 0,'0'-1'15'15,"-2"-1"10"-15,2 0 78 0,0 2-58 16,0 0 19-16,0 0 1 0,24 0 150 16,-24 0-79-16,23 0-4 0,0 23 147 15,14 13-23-15,-22-23-189 16,-1 1-4-16,-2 0-5 0,3 1-4 15,10 16 61-15,-11-13-53 0,1 0-14 16,-5-1-13-16,17 18 26 0,-15-19-29 16,3-1 4-16,10 17 0 0,1-4 43 15,-11-18 4-15,-7 0-15 0,11 2 93 16,-9-10-114-16,0 1 9 0,11-3-10 16,6 0 7-16,-13 0-34 15,17 0-7-15,3-16-2 16,-20 16-4-16,17 0-54 15,-4 0 5-15,-19 0 70 0,11 0-28 16,-9 0 8-16,-6 0 18 16,-2 0 71-16,4 0 48 15,1 0-104-15,-3 0-29 0,12 0 45 16,-3-19-45-16,3 19 19 0,19-19-22 16,-1 0-26-16,-20 4-1 0,17 3 24 15,-12 3 1-15,-11 9-19 16,10-4 20-16,-1 1-13 15,-11 3-20-15,7-1 2 16,-5-3 127-16,-6 3-5 0,2-8 82 16,8-3-89-16,-1 3-57 15,-1 2 3 1,13-15-15-16,-11 10-51 16,3 2-1-16,14-10-41 0,-7 0 66 0,-11 13 20 0,9-9 44 15,-7 3 0-15,-9 7-71 16,8-8 3-16,-3-4 9 0,-5 8-21 15,0-12-56-15,2-2 90 16,-6 12 6-16,2 0-17 0,4-13-6 16,-4 15-27-16,3-1 22 0,-1 1 9 15,2-7-22-15,-2 11-18 0,0 1-30 16,2-4-217-16,3 6-23 16,-9 0 184-16,2-1-98 15,4-1-30-15,-6 1 137 0,0-7-63 16,0 1 55-16,0 2 94 0,0-8-53 15,0 0 37-15,0 10 64 16,0-6 34-16,19 11-20 0,-19-1-5 16,0 1-30-16,0 1-24 15,0 0 67-15,0 0 14 0,-19 16 75 16,0 0-5-16,19 2-52 16,-45 4 49-16,6-1 7 15,18-12-60-15,-20 7 28 0,20-9-73 16,6-2-25-16,5 0 6 0,-4 4-7 15,5-4 44-15,7-5 11 16,2 0 12-16,0 0-51 16,0 0 0-16,23 0 19 15,2-22-29-15,-9 6 0 0,20-3-34 16,13-4 43-16,-26 8-13 0,24-8-19 16,-5-2 29-16,-24 15 1 15,11-4-19-15,-6 6-52 16,-17 6 68-16,11 2-5 0,-7 0 9 15,-2 0-25-15,3 20 0 0,11-5 34 16,7 5-16-16,-16-20-5 16,7 22 13-16,-3-4-130 15,-9-7-31-15,3 0-389 16,-3-7-492-16,-6-4 462 0</inkml:trace>
  <inkml:trace contextRef="#ctx0" brushRef="#br0" timeOffset="122594.1806">27823 286 645 0,'0'0'48'0,"5"0"44"16,-1 0 254-1,2 22 97-15,-6-22-237 0,10 15 94 16,-4 18-98-16,-3-20-120 16,1 12 30-16,-2-2-11 15,-2-14-38-15,0 7 32 0,0-6-13 16,-19-7-27-16,19-2 76 15,0 2 101-15,0-3-103 0,0 0 3 16,-25-20-100-16,25 20-22 16,-22-16 58-16,22-18 41 15,0 22-76-15,-13-18 23 16,13 2 6-16,0 11-4 0,19-14-13 16,-3 4 28-16,-1 13-60 0,-3-10 24 15,3 10-27-15,-15 8-11 16,8-2 27-16,0 6-28 0,-8 0 19 15,8 2-15-15,-1 0-35 16,3 0-34-16,-2 0 53 0,17 0 43 16,12 18 16-16,-16-18-35 15,22 18 97-15,1-6-33 16,-26-4-48-16,9 1-8 16,0-9-23-16,-14 6 15 0,7-3-24 15,-1-3 22-15,-13 0 11 0,8 0 25 16,-1 0-34-1,-7 0-14-15,2 0-1 0,-4-13-23 0,-1 13 35 16,-1 0-12-16,0 0 23 16,0 0-111-16,-2 0 36 0,0 0 19 15,0 0 44-15,-19 0 11 16,1 0-74-16,-3 21 134 16,8-6-66-16,-18 0-8 15,5-5-34-15,11 4 32 0,-14-1 76 16,15-7-54-16,3 0-18 0,-5-1-30 15,-3 4 13-15,11-5 2 0,0-2 17 0,-1 1-24 16,1-1-25-16,4-2 32 16,2 2-11-16,-4-2 35 0,6 0-23 15,0 0 21-15,0 0-30 0,0 0-9 16,0 0-28-16,0 0 51 16,18 0 14-16,-18-21 7 0,23 21-24 0,-23-14-12 15,21 14 19-15,-5-17 64 0,-5-1-47 16,-3 10-41-16,2 0-16 0,5-12 11 15,-3 8 31-15,-8 7-23 16,2-3 19-16,-6 5-21 16,0 2-38-16,0 0-29 15,0 1 61-15,0 0 3 0,-18 0 17 16,-1 0 18-16,19 0 12 0,-27 0-4 0,5 0-16 16,9 0-11-16,3 0-29 0,2 0 6 15,1 0 10-15,7 0-2 0,0 0 8 16,0 0-13-16,0 0-19 15,0 0 62-15,0 0-18 0,17 0 0 16,8 0-123-16,-25 0 31 16,33 12-239-16,-15-12-261 15,-9 0 60-15,9 0-650 0,-9 0 704 16</inkml:trace>
  <inkml:trace contextRef="#ctx0" brushRef="#br0" timeOffset="138376.7249">12328 10705 2408 0,'2'0'-4'16,"3"0"8"-16,3 16 44 0,-4-16 67 0,-4 0 45 15,0 13 71-15,2-1 16 0,-2 0-47 16,0 23 115-16,-27-14-224 0,27 4-9 16,-31 0-32-16,12 1-28 0,-20 27 33 15,23-27-46-15,-5-1 20 0,4-1-64 16,3-3-67-16,2-3-98 0,-7 8-454 16,11-17 228-16,-5-7-174 0,5-2-63 15,-4 0 31-15,-3 0 150 0</inkml:trace>
  <inkml:trace contextRef="#ctx0" brushRef="#br0" timeOffset="138575.1111">11917 10733 2110 0,'27'0'59'16,"4"19"211"-16,-13-19-39 0,1 22 7 16,6-7 27-16,2 1 35 0,31 20 204 15,-29-19-329-15,6 5-87 0,4-1-27 16,-2 1-18-16,0-2-14 0,36 18-4 15,-42-20-50-15,0-3-102 0,-4-3-135 16,-5-3-99-16,13-1-643 0,-20-8 368 16,-7 0-33-16,7 0 78 0,-7-24 140 15</inkml:trace>
  <inkml:trace contextRef="#ctx0" brushRef="#br0" timeOffset="139143.7777">13068 10322 1442 0,'0'0'30'0,"0"0"45"16,7 17 67-16,-7-17 52 0,0 12 202 15,0-12-238-15,0 18-28 0,0-6-11 0,-17 1-2 16,17 1-28-16,-21 17 38 0,21-16-93 16,-16 0-20-16,16-1 4 0,-17-1-14 15,1 9 7-15,7-14 0 0,1-1-12 16,4 0-8-16,0-3 17 0,2 1-3 16,2 1 47-16,0-4-27 0,0-1-1 15,0 1-1-15,0-1-3 0,18 0 15 16,-18-1-39-16,0 0-9 0,21 0 2 15,-21 0 3-15,21 0 28 0,6 0 20 16,-11 0 1-16,-1 0-3 0,-1 0 22 0,3 0 14 16,12 22 85-16,-19-5-77 15,-2-17-29-15,-2 20-7 0,1-9 7 0,-5 0-14 16,-2 9 101-16,0-9-111 0,0-2-1 16,-23-1-61-16,23-2-77 0,-27-2-104 15,-4 0-552-15,12-4 216 0,1 0-140 16,1 0 1-16,-1 0 95 0</inkml:trace>
  <inkml:trace contextRef="#ctx0" brushRef="#br0" timeOffset="139355.9132">13335 10403 2821 0,'8'-2'44'16,"1"2"75"-16,-9-2-16 0,0-3-19 15,-23 1 22-15,23 3 9 0,-42 0-36 16,-17-2-34-16,23 2-71 0,-1 1-76 16,0 0-52-16,2 0-97 0,2 0-91 15,-17 0-706-15,32 0 420 0,3 15 115 16,9-15 210-16</inkml:trace>
  <inkml:trace contextRef="#ctx0" brushRef="#br0" timeOffset="140818.8927">13951 10724 629 0,'0'0'7'0,"21"0"20"0,-21 0 21 16,18 0 25-16,-18 0 18 0,21 17 19 15,-11-17 10-15,9 15 108 0,-7 4-109 16,-6-19-21-16,5 18-13 0,-3-8-1 16,0 6 37-16,-4-9-85 0,-1-1-14 15,1-1-9-15,-2 0-10 0,-2-3 4 16,4 0-35-16,-2-2-89 0,2 0-153 15,0 0-91-15,-2 0-57 0,5-27 57 16</inkml:trace>
  <inkml:trace contextRef="#ctx0" brushRef="#br0" timeOffset="141453.3562">14143 10753 1594 0,'-16'0'41'16,"16"0"13"-16,-13 11 17 0,13-11 0 15,-14 0 31-15,3 7-62 0,5-7-8 16,-2 5-12-16,0-5-1 0,-3 0-7 16,-15 4-8-16,11-4-9 0,-6 0-6 15,3 0-22-15,-1 0 7 0,1 0-15 16,-13 0-5-16,18 0 28 0,5-14 9 16,0 14-21-16,6 0-7 0,2 0-59 15,0 0 65-15,0 0 22 0,29 0 5 0,-29 0 0 16,39 0-1-16,15 0-4 0,-23 0 11 15,0 0-3-15,2 0-1 0,-2 0 2 16,-2 0 10-16,18 13 19 0,-24-13-12 16,-2 0 9-16,-7 0 6 0,3 0 24 15,-9 0 12-15,12 0 49 0,-11 0-78 16,-1 0-13-16,-4 0-9 0,-2 0 4 16,11-14-14-16,-9 14-17 0,2 0 0 15,0 0 10-15,4 0-1 0,-1 0 4 16,16 0-6-16,-11 0 0 0,1 21 1 15,-1-21 2-15,0 17 8 0,3-17-5 0,20 14 13 16,-20-3-11-16,3-11 15 0,5 0 21 16,-4 0-7-16,28 0 37 0,-26 0-59 15,6 0-6-15,0-28-10 0,0 28 4 16,0-25-11-16,29 0 6 0,-29 12-3 16,0 1 5-16,-2 2 1 0,2 10-9 15,26-15 5-15,-28 15 6 0,0 0 2 16,4 0-2-16,-4 0-2 0,2 0-10 15,23 24 6-15,-30-24 1 0,3 17 18 16,0-17-10-16,-6 17-5 0,-1-17 21 16,21 18 14-16,-24-5-22 0,4-13-10 0,1 9-7 15,-3-9 3-15,24 0 7 0,-20 0 5 16,4 0-2-16,-3 0-2 0,5 0-4 16,4-22-7-16,25 22-8 0,-21-20 1 15,0 20 9-15,0 0-1 0,7 0 2 16,-1 0 4-16,52 0-12 0,-47 0 10 15,7 0 3-15,1 0-4 0,2 0-35 16,62 18-203-16,-62-18-9 0,3 0-108 16,-1 12-21-16,-2-12-47 0,-4 0 111 0</inkml:trace>
  <inkml:trace contextRef="#ctx0" brushRef="#br0" timeOffset="145627.2932">11419 10880 1832 0,'4'0'62'15,"-2"0"47"-15,4 0 33 0,-2-13 47 16,-4 13-39-16,4 0 106 0,-4 0-140 16,0 0 18-16,0 0 22 0,0 0 45 15,0 0 315-15,0 0-281 0,-22 0 9 16,22 0-106-16,-29 14-59 0,12-14 9 15,-28 0-89-15,20 0 34 0,-2 0-61 16,4 0 64-16,-1 0-56 0,1 0-31 16,-10 0-281-16,20 0 21 0,1 0-150 15,8 0-38-15,0 0-108 0,4 0-716 16,24 0 780-16,-24 0 186 0</inkml:trace>
  <inkml:trace contextRef="#ctx0" brushRef="#br0" timeOffset="152141.9885">11594 10765 1305 0,'0'0'102'0,"9"-16"93"0,-5 16 67 16,6 0 308-16,-6-12-368 0,3 12-27 15,-5 0-26-15,2-13-17 0,-4 3 118 16,0 10-153-16,2-7 2 0,-2 2-25 0,0 3 15 16,0 2 8-16,0-3 89 0,0 3-129 15,0 0 12-15,0 0-3 16,0-1 10-16,0-4 100 0,0 1-128 0,0 0 28 16,0 1-41-16,0-2 40 0,23-2-18 15,-3-4-83-15,-20 4-11 0,21 0 17 16,-21-1 28-16,21 1 24 0,1-7 32 15,-22 8-31-15,17 0-46 0,-7 0-19 16,-2 1-5-16,-1-1 0 0,7-4 83 16,-6 8-34-16,1-3 25 0,-1 4-46 15,2 1-20-15,1 0 21 0,9 0-21 16,-5 0 30-16,-1 26 41 0,1-26-41 0,-1 27 4 16,11 10 38-16,-17-16-17 0,0 4 38 15,-3 2-73-15,-3 1 8 0,-2 4 13 16,0 29 30-16,0-29-21 0,-29 0 12 15,29-3-35-15,-29 0-44 0,10-3 34 16,-24 21-11-16,18-28 42 0,0-3 11 16,5-3 7-16,-3-2-1 0,0-4-15 15,-16-2-47-15,24-5-11 0,3 0 31 16,-3 0-39-16,5 0-22 0,-6-24-37 0,9 24 90 16,1-18 4-16,2 18-5 15,2-26-21-15,2 13 17 0,0-9 27 0,0 11-32 16,0 1 51-16,0 2-61 15,25 1 39-15,-25-6-9 0,16 10 25 0,-16-1-36 16,21 4-19-16,-9 0 38 0,5 0-35 16,22 0 37-16,-20 22-29 0,4-22 20 15,1 19 52-15,3-19-87 0,0 20 66 16,27 2-74-16,-27-12 67 0,4 3-67 16,2-2-28-16,-4-2-93 0,24 4-482 15,-30-8 221-15,2 1-77 0,-4-6-180 0,-1 0-73 16,-5 0 136-16</inkml:trace>
  <inkml:trace contextRef="#ctx0" brushRef="#br0" timeOffset="160653.1988">7766 11782 501 0,'21'7'31'0,"-7"-2"21"0,-1 2 32 0,-7-5 53 16,-4 2 69-16,-2 4 311 0,0 2-292 16,-29-3-56-16,10 4-38 0,-5 0-16 15,-30 17 32-15,23-16-101 0,-10 2-8 16,-5-1 16-16,3-1 12 0,-9 2-7 16,-64 11 88-16,50-12-75 0,-8 1 11 15,-9-1-38-15,-8 1 23 0,-116 15-19 16,96-16-34-16,-13 4-13 0,-7-4 17 15,-3 0-11-15,2 0 18 0,-131 7 18 0,135-11-25 16,6-2-10-16,6-3-5 0,7-3 9 16,-81-1 8-16,107 0-34 0,2-19 1 15,9 19-28-15,8-25 0 0,6 8-5 16,-27-26-83-16,52 17 67 16,8-5 16-16,7-5 31 0,10-4 0 0,5-47-28 15,3 43 22-15,44-5-2 0,-9-1 7 16,8 0-9-16,15 2-1 0,77-51-18 15,-57 46 34-15,9 1 11 0,2-1 1 16,2 2 14-16,0 0-11 0,93-41 21 16,-89 50-18-16,0 5 19 0,2 3-1 0,0 5-13 15,2 5 2-15,94-10 24 16,-94 23-34-16,-2 3 11 0,0 6-22 16,-2 2 2-16,91 19 4 0,-95-19 13 0,2 33-11 15,-2-9 4-15,-2 3 6 0,-4 7-14 16,72 42 14-16,-85-36-7 0,-3 4-3 15,-7 0 3-15,-11 1 17 0,-7-4-11 16,24 37 26-16,-45-40-20 0,-11-2 13 16,-10 0 14-16,-2-3-22 0,-47 35 17 15,9-32-31-15,-7 1 8 0,-13-3-10 16,-8 1-10-16,-6-5 9 0,-92 23-8 16,79-33 2-16,-1-3-9 0,1-7 18 0,0-4-46 15,-68-5-60-15,87-1-36 16,4 0-48-16,6 0-160 0,9 0-216 0,9-24-102 15</inkml:trace>
  <inkml:trace contextRef="#ctx0" brushRef="#br0" timeOffset="162285.9639">13103 15649 2485 0,'0'-17'100'0,"0"17"60"0,0 0 41 16,0-10 49-16,0 10-10 0,0 0 204 16,0 0-234-16,0 0-45 0,0 0 24 15,21 0-24-15,-21 0-45 0,31 18 73 0,-21-18-114 16,3 16-51-16,-3-16 18 0,1 16-25 16,9-1 34-16,-5-2-2 0,-3 3 18 15,5 5 23-15,5 4 21 0,3 6-45 16,43 51 118-16,-24-31-84 0,12 6 13 15,10 5-46-15,8 7-35 0,98 78-50 16,-77-71 18-16,10 6 26 0,1 1 4 16,-3 2-1-16,2-3-20 0,92 72-29 15,-106-80 16-15,-11-4-7 0,-5-7-9 0,-7-6 3 16,37 42-36-16,-61-60-12 0,-11-2-23 16,-6-7-76-16,-6-5-49 0,-7-8 3 15,0 3-468-15,-11-16 107 0,-3-1-150 16,0-3-163-16,0 0-41 0,-25 0 200 15</inkml:trace>
  <inkml:trace contextRef="#ctx0" brushRef="#br0" timeOffset="163584.6089">15164 17419 576 0,'11'5'11'0,"-3"-2"40"0,0 2 90 15,7 1 323-15,-5-2-162 0,-2-1-34 16,-6-1-13-16,3-2-18 0,3 4 83 16,-4-1-191-16,0-3-8 0,-2 0-11 15,2 0 2-15,0 0-9 0,9 0 50 16,-9 0-72-16,4 0-40 0,0-26-15 0,3 26-4 15,5-45-16-15,-9 27 16 0,-1-9 8 16,-2 1-6-16,-2-3 18 16,-2 0 12-16,0-29 114 0,0 32-100 0,0 0-5 15,0 6 4-15,0 4-51 0,0 5 35 16,0 0-66-16,0 8-10 0,0 3-20 16,0 0 42-16,0 0-7 0,0 21 33 15,19 7-11-15,3-8-20 0,-7 3 17 16,-15 1 20-16,25 2-7 0,-1 30 10 15,-11-28-1-15,-7 1 13 0,-6 0 23 16,12-1 38-16,-3 0 6 0,-9 23 125 16,0-27-142-16,0 0-73 0,0-1 28 0,-27-1-47 15,0 17 35-15,4-18-55 0,-2-6 25 16,1 1 39-16,-3-4-34 0,2-3 5 16,-35 2 44-16,33-7 5 0,2-4-40 15,0 0 29-15,3 0-23 0,-18-22-49 16,16 22-2-16,1-17 9 15,15 17-20-15,4-17 20 32,-1 17 5-32,5 0 9 0,-4 0 10 0,2 0-17 0,2 0-51 0,0 0-4 0,0 0 28 15,0 0 40-15,0 0 1 0,0 0-34 16,0 0-16-16,0 0 33 0,0 0-11 0,0 0 11 16,0 0 79-16,0 0-79 0,0 0 50 31,0 0-72-31,0 0 1 0,0 0 70 0,0 0-75 0,0 0 64 0,0 0-37 15,0 0-12-15,0-11 66 0,0 11-54 16,0 0 54-16,0-10-59 0,0 10 30 16,-18-9-65-16,18 2 30 0,0-14-109 15,-17 8 104-15,17-1-3 0,0-3 27 16,-8 0-46-16,8-23-30 0,0 16 21 16,-11-3 34-16,11 0 27 0,0-1-57 15,0 3 55-15,21-25-44 0,-21 27 17 16,15 4-53-16,-15 5 5 0,24 1 23 0,-24 1-7 15,40-1-27-15,-26 6 54 0,1 2-12 16,1 3 12-16,3 0 6 0,10 0 35 16,-15 2-28-16,-1 0 3 0,-3 0 0 15,0 0 1-15,-2 0 23 0,11 0-18 16,-17 0-3-16,6 15 10 0,-1-15-16 16,-3 0 31-16,6 0 1 0,-6 12-28 15,0-12-11-15,-2 10-11 0,-2-3 36 16,0 1-7-16,0 16 6 0,-20-11-19 15,20 6 50-15,-21-1-3 0,21 3 8 16,-35 1 2-16,-4 20-48 0,18-23 12 0,0 0-36 16,1-3-16-16,3-1 29 0,-8 4-9 15,19-11 70-15,2-2 17 16,4 0-13-16,-4-5-10 0,4-1 9 0,0 0 86 16,0 0-68-16,0 0-29 0,0-19-16 15,18 19-10-15,3-17-36 0,-8-12 43 16,3 10-38-16,5-2 0 0,-1 0 9 15,5-4-8-15,21-22-28 0,-24 25 48 16,-1 5-26-16,-6 0 29 0,-1 6 25 16,-4 5-44-16,7 1 33 0,-13 5-57 15,2 0 51-15,-4 0-41 0,-2 32 56 0,0-32-23 16,0 55-9-16,0-31-33 0,0-2 44 16,-29 2-1-16,29-3 31 0,-22 17-24 15,-3-23-16-15,25-2 15 0,-21-2-5 16,21-1-12-16,-12-6 39 0,12 2-46 15,-9-5 57-15,9-1-74 0,0 0 16 16,0 0 28-16,0-20-97 0,0 20 82 16,0-20-15-16,25 20 46 0,-25-24-22 15,21 9 11-15,6-12-58 0,-15 14 56 16,3 2-5-16,-3 4 19 0,-2-1-41 16,-10 2 37-16,13 0-94 0,-9 6 102 15,-4 0-77-15,0 0 65 0,0 0-64 0,0 27-128 16,0-27-23-16,0 22-114 0,0-7-125 15,0-15-157-15,0 24-169 0,21-12-695 16,-21 6 956-16</inkml:trace>
  <inkml:trace contextRef="#ctx0" brushRef="#br0" timeOffset="173470.4655">7911 14830 1623 0,'6'18'112'0,"-2"-11"5"16,-2 0 62-16,0-4 14 0,0 0 28 15,-2-1-2-15,0 2 187 0,0-4-226 16,-18 0-22-16,18 0-20 0,-35-26 26 16,-27-2 165-16,18 6-197 0,-12-6 3 15,-8-2 3-15,-12-5 4 0,-5-6-33 16,-94-50 95-16,79 39-160 0,-1 1 42 16,-2-4-116-16,4 0 15 0,2-4 6 15,-77-49 34-15,92 55-19 0,12 6 0 0,8 2-47 16,14 5 13-16,-11-18-85 15,38 35 2-15,5 4-124 0,10 2-105 0,2 3-76 16,0 3-34-16,27-2-288 0,-27 10 378 16,35 3-15-16,-17-2-5 0,-1 2 20 15,12 0-252-15,-29 0 405 0</inkml:trace>
  <inkml:trace contextRef="#ctx0" brushRef="#br0" timeOffset="174607.1298">6437 13958 1709 0,'0'8'121'0,"14"1"51"0,-14-1 47 0,21 2 13 16,-11 4-42-16,17 17 167 0,-12-12-208 15,3 4 33-15,1 3-12 0,0 2-40 16,-1 2 38-16,17 29 28 0,-18-29-107 16,-3 1-71-16,-5-6 17 0,-1-3 20 15,-4 13 103-15,-4-24-35 0,0 0 6 16,0-6 1-16,0-4 12 0,-21-1-60 15,-3 0-8-15,7-29-20 0,-4 12-1 16,-1-5-38-16,-3-1-5 0,-31-37-74 16,29 23 67-16,-4-3-8 0,6-1 13 15,-4-4-1-15,0-1-16 0,-20-48-31 0,24 48 48 16,0 5 17-16,3 2 10 16,-1 4-9-16,-12-21-53 0,20 36 27 0,3 2-17 15,3 5 25-15,5 2-31 0,0 3 11 16,4-1-25-16,0 9 27 0,0 0-8 15,31 0-9-15,-14 0 59 0,32 0-22 16,-16 24 13-16,5-24-27 0,5 16 26 16,3-16-22-16,3 17 8 0,52-17-44 15,-51 11 58-15,0-11-34 0,1 0 8 16,-1 0 4-16,41 0-18 0,-56 0 27 16,2-17 27-16,-8 17-23 0,0 0-13 0,-10 0 4 15,3-12-68-15,-15 12 36 16,-3 0 16-16,-2 0 30 0,-2 0 11 15,0 0-29-15,0 0-42 0,0 0 0 0,0 21 28 16,-23-7-5-16,23 3 34 0,-21 28-5 16,-5-18-1-16,9-1 0 0,1 5 19 15,-1 1 29-15,3-1-13 0,-15 28 23 16,16-32-82-16,1-1 12 0,-3 0-12 16,7-4 25-16,-21 14-13 0,13-20 4 15,3 2 4-15,-1-5 0 0,3-1 5 16,1-5-6-16,-7 5 18 0,15-10-24 15,0-2-22-15,2 0-66 0,-2 0-35 0,2 0-261 16,0 0 167-16,0 0-77 0,0 0-18 16,0 0-7-16,0-14 43 0,19 14-6 15,-19 0 244-15,0-14 31 0,18 14 2 16,-18-9-17-16,15 0-15 0,-15 2 28 16,0 1 19-16,8 2 1 0,-8 0 17 15,0-3 8-15,8-6 45 0,-8 6-20 16,0-2 1-16,0 0 8 0,0 0-2 15,0-14 31-15,-22 12-71 0,22-3-13 16,0 1 18-16,-23-5-8 0,23 1-12 16,-37-23 21-16,26 19-38 0,-5 1 8 0,1 1 0 15,-1-1 27-15,-1 4-20 16,-12-10 4-16,15 17-21 0,2 2 28 0,3 1-14 16,1 2 1-16,2 4-31 0,4 0 19 15,2 0 32-15,0 0 42 0,0 26 24 16,23-26 22-16,3 22 24 0,-7 4-89 15,2-11-28-15,-3-2-7 0,5 0-7 16,0 0-8-16,18 13 11 0,-22-15 4 16,-7-2 4-16,0-1-26 0,-3-1 51 15,-1 2 73-15,-8-8-29 0,0-1-41 16,0 0-31-16,-31 0 14 0,10 0-23 0,-37 0-4 16,21-19-24-16,-2 19 4 0,2 0 17 15,2-13 17-15,2 13-5 16,-11-12 48-16,26 12-82 0,7 0 22 0,5 0-32 15,6 0 51-15,0 0 19 0,0 0 9 16,25 0-35-16,-25 0 12 0,39 0 22 16,-14 20-63-16,33-3 10 0,-29-17 10 15,0 19 32-15,-2-19-24 0,-7 17-8 16,5-6-42-16,-25-11 45 0,0 11-1 16,0-6 31-16,0-5-58 0,-39 6-40 15,-15 0-100-15,23-5 89 0,-4 3 18 16,0-3-21-16,4 1 8 0,4 2-10 0,-12 2-12 15,26 1 54-15,7 0 26 0,6-1-2 16,0 0-11-16,0 11 47 0,0-9-19 16,27 1 1-16,-27-2 10 0,29 0-32 15,-13-1 27-15,15 2-163 0,-31-4-51 16,23-2-129-16,-23-1-176 0,0-1-173 16,0 0-701-16</inkml:trace>
  <inkml:trace contextRef="#ctx0" brushRef="#br0" timeOffset="178839.1607">28092 10674 857 0,'0'-2'92'0,"4"-1"111"0,-4 2 102 16,2-1 93-16,-2 2-13 0,0-3 332 0,0 3-369 16,0 0 43-16,0 0-35 0,0 0-5 15,0 0 60-15,0 0-282 0,0 0-43 16,0 15 37-16,0-15 26 0,0 19-35 16,-18 9 81-16,-13-9-159 0,31 5 11 15,-33 1-29-15,12 1-17 0,-20 28-29 16,22-27-6-16,0-1-59 0,3 2-60 15,-5-6-166-15,5 0-160 0,-13 11-769 16,12-21 546-16,5-7-78 0,-3-5 45 0,1 0 123 16</inkml:trace>
  <inkml:trace contextRef="#ctx0" brushRef="#br0" timeOffset="179004.2216">27763 10717 2220 0,'15'0'61'0,"2"0"53"0,22 27 266 15,-16 5-164-15,-3-9 16 0,5 2 38 16,4 1-16-16,0 4-14 0,37 32 27 16,-35-29-190-16,0 0-82 0,2-6-12 15,-4-1-61-15,-2-3-112 0,12 11-515 16,-26-24 200-16,1-4-195 0,-4-6-15 16,-3 0 46-16</inkml:trace>
  <inkml:trace contextRef="#ctx0" brushRef="#br0" timeOffset="179542.9959">28479 10435 2489 0,'0'0'62'0,"0"0"32"16,0 12 46-16,0-12 78 0,0 10 47 0,0 8 317 15,0-4-354-15,16 3-62 0,-16 2-39 16,0 4-39-16,0-1-38 16,13 24 22-16,-13-24-101 0,0-2-69 0,0-2-143 15,0-2-119-15,0 6-577 0,0-16 421 16,0-2-115-16,0-4-8 0,0 0 65 15</inkml:trace>
  <inkml:trace contextRef="#ctx0" brushRef="#br0" timeOffset="179989.7216">28855 10396 1228 0,'8'-2'55'0,"0"1"59"0,-5 1 60 15,3-3 241-15,-6 3-250 0,0 0-32 0,0 0-25 16,0 0-36-16,0 0 44 0,0 0-54 16,-27 0 35-16,27 0 29 0,-23 0 3 15,9 0-8-15,-15 0 110 0,12 21-128 16,5-21 21-16,-3 19-8 0,1-7 22 16,-11 16 86-16,15-12-134 0,-1 0 17 15,1 1-21-15,4 0 22 0,2 2-24 16,2 15-46-16,2-18-21 0,0 2-6 0,0-5 30 15,0 2-23-15,18 9 4 0,3-16-32 16,-21 2 43-16,27-2-44 16,-13-2 25-16,3-2-32 0,22-1-24 0,-18-3-1 15,-3 0 57-15,3 0-5 0,-2 0-24 16,-3-27-9-16,15 1-118 0,-21 11 40 16,-1-2 26-16,-5-1-17 0,0 1 20 15,-4-14-55-15,0 19 78 0,0 2-19 16,0 4 33-16,0 6-10 0,-21 0 20 15,21 0-4-15,-20 0 18 0,20 32 22 16,-21-16-2-16,9 3 24 0,1 2 11 16,3 23 77-16,-9-22-86 0,11-3 1 0,6 1-47 15,-6-2-57-15,6 11-427 16,0-18 67-16,0-1-240 0,0-3-106 0,19-3 62 16,-19-4 163-16</inkml:trace>
  <inkml:trace contextRef="#ctx0" brushRef="#br0" timeOffset="180446.1507">29386 10620 2191 0,'0'22'94'0,"0"4"-5"15,0-9 19-15,21-1 0 0,-21 4-17 16,0 0-7-16,14 22 18 0,-14-20-68 15,15-2-26-15,-15-3 5 0,0-1-34 16,0-1-67-16,0 5-319 0,0-13 55 0,0-3-158 16,0-4-47-16,0 0 62 0</inkml:trace>
  <inkml:trace contextRef="#ctx0" brushRef="#br0" timeOffset="180609.2468">29514 10712 1784 0,'0'0'27'0,"13"0"17"15,-13 0 32-15,10 0 116 0,-10 18-93 16,0-18-22-16,0 0-15 0,-23 0-18 16,23 13-24-16,-53-13 3 0,28 0-26 15,0 0-26-15,-2 8-65 0,0-8-79 0,7 0-123 16,-16 0-481-16,24 0 423 0,4 0 40 16,8 0 123-16</inkml:trace>
  <inkml:trace contextRef="#ctx0" brushRef="#br0" timeOffset="180906.5288">30134 10755 1809 0,'15'0'29'0,"-11"0"-16"0,-2 0 39 15,0 0 66-15,-2 0 52 0,0 0 59 16,-33 21 191-16,33 8-240 0,-33-11-19 16,10 2-21-16,-1 1-16 0,-26 21-8 15,25-22-91-15,0 1-43 0,5-1-57 16,1-2-80-16,-2-3-130 0,1 10-701 16,7-17 346-16,3-5 21 0,2-3 178 15</inkml:trace>
  <inkml:trace contextRef="#ctx0" brushRef="#br0" timeOffset="181047.5777">29773 10744 2273 0,'18'0'54'0,"-1"0"22"16,18 25 200-16,-18-3-143 0,7-22 5 16,-1 32-22-16,2-13-11 0,29 27 15 15,-30-20-85-15,3-2-31 0,0 2-5 16,-4-1-28-16,-4-2-94 0,9 13-309 15,-17-20 77-15,-3-7-203 0,-2-7-86 16,0-2 62-16,1 0 147 0</inkml:trace>
  <inkml:trace contextRef="#ctx0" brushRef="#br0" timeOffset="181415.2302">30434 10498 1942 0,'21'-4'47'0,"-21"0"27"16,0 3 26-16,16-3-6 0,-16 3 1 16,15 1 61-16,-15 0-86 0,0 0 8 15,10 27 16-15,-10-27 10 0,8 30 18 16,-8 7 117-16,0-16-118 0,0 1 2 16,0 0-18-16,0-2-12 0,-18 18 14 15,18-21-92-15,-17-2-6 0,17-2-4 0,0-1-85 16,-12-4-102-16,12 2-521 15,0-6 178-15,0-3-149 0,0-1 29 0,0 0 93 16</inkml:trace>
  <inkml:trace contextRef="#ctx0" brushRef="#br0" timeOffset="182037.5212">30788 10419 727 0,'6'-4'52'0,"0"0"37"0,-4 3 36 15,0-1 36-15,0 2-33 16,0-1 115-16,-2 1-110 0,0 0 12 0,0 0 9 16,0 0-8-16,-18 17 87 0,18-4-155 15,0-13-7-15,-19 14-5 0,19-14-7 16,-12 15 5-16,-5-1 19 0,9-7-42 15,-2 0-7-15,1 1 6 0,1 0-18 16,-2 0-7-16,-7 9-14 0,9-8 12 16,0 0-9-16,1-2 0 0,1 0-3 15,-2 5 4-15,8-7 12 0,-4 0-4 16,2-3 8-16,2-2 9 0,0 1 4 0,0 0 46 16,0-1-49-16,0 0-21 15,0 0 3-15,23 0-8 0,-23 0-15 0,45-15 6 16,-26 15 2-16,-1 0 10 0,3 0 2 15,0-15-10-15,20 15-22 0,-22 0 2 16,-1 0 0-16,-1 0 2 0,-3 0 21 16,1 0 4-16,7 22-12 0,-13-3-6 15,-5-19-4-15,0 22 12 0,-4-10 11 16,0 11 17-16,0-12-11 0,0 0-15 16,-23-2-6-16,23 0 4 0,-21-2-9 15,-3 6-83-15,24-8 5 0,-23-2-25 16,23-1-27-16,-19-1-82 0,19-1-133 0,-8 0-621 15,8 0 477-15,0-25 167 16</inkml:trace>
  <inkml:trace contextRef="#ctx0" brushRef="#br0" timeOffset="182232.9238">31118 10383 1295 0,'25'-16'49'0,"-19"12"-1"0,1 3-2 16,-5 1 9-16,0 0 32 0,-2 0 19 15,0 0 158-15,-33 19-172 0,33-19-12 16,-40 0-15-16,16 18-9 0,-5-18-8 16,-31 0-2-16,29 0-37 0,2 0-12 0,2 0 0 15,2 0-15-15,-12 0-131 16,24 0-55-16,3 0-141 0,0 0-75 0,8-19-70 16,0 19 108-16</inkml:trace>
  <inkml:trace contextRef="#ctx0" brushRef="#br0" timeOffset="184220.799">22683 11728 1869 0,'35'19'36'15,"0"-19"29"-15,-6 0 30 0,-7 14 35 16,-1-14-13-16,8 0 64 0,-19 8-120 0,-5-8-22 15,-3 7 28-15,-2-7 28 0,0 6 65 16,-40 2 192-16,9-4-203 0,-14 1-50 16,-11 1-27-16,-14-1-12 0,-106 0-16 15,81-4-6-15,-4-1 13 0,-9 0 24 16,9 0 24-16,-2 0 20 0,-81 0 38 16,93 0-123-16,17 0-32 0,3 0 2 15,18 0-17-15,-22 0-1 0,55 0 17 16,5 0 54-16,9 0-10 0,4 16-7 15,31-16-36-15,40 0-23 0,-22 0 28 16,15 9-2-16,13-9 21 0,16 0-21 0,2 0-11 16,116 0 15-16,-102 0-34 0,1 0 29 15,-3 0-14-15,1 0-4 0,78 0 75 16,-106 0-46-16,-7 0 36 0,-9 0-37 16,-15 18-17-16,-13-18 29 0,-1 0-32 15,-29 0 26-15,-6 0-25 0,-37 0 18 16,-5 0-30-16,-16 0-9 0,-94 0 37 15,54 0-9-15,-15-19 6 0,-5 19-12 16,-6-17 12-16,2 17 28 0,-101-12-47 16,121 2 46-16,13 10-63 0,17 0 45 15,18 0-35-15,-10 0-99 0,48 0 45 16,16 0 12-16,0 16 9 0,39-16 18 0,-2 0-36 16,71 13-19-16,-36-13 35 0,13 13 60 15,8-13-32-15,8 0 15 16,98 7 11-16,-106 0-2 0,-2-7-1 0,-7 7-11 15,-13-4 8-15,-9 1 35 0,16 1 3 16,-51-1-50-16,-8-2-9 0,-15-1-15 16,-4-1-49-16,-33 0-57 0,-38 0-370 15,20 0 171-15,-13-18-67 0,-13 18-109 16,-10-17-67-16,-84-6-486 0</inkml:trace>
  <inkml:trace contextRef="#ctx0" brushRef="#br0" timeOffset="185385.9239">26885 10812 2321 0,'12'0'72'0,"1"14"42"0,-3-14 64 15,-2 0 53-15,-8 7 54 0,11-7 324 16,-11 0-322-16,0 0-95 0,0 0-31 15,0 0-79-15,0 0-47 0,-25 4 22 16,8-4-39-16,-1 0-29 0,-5 0-22 16,-6 0 7-16,-35 0 18 0,31 0-51 0,4 0-27 15,-2 0-70-15,6 0-106 16,5 0-34-16,-11-12-436 0,20 12 307 16,7 0-147-16,2 0-32 0,2 0-7 0,0-10 150 15</inkml:trace>
  <inkml:trace contextRef="#ctx0" brushRef="#br0" timeOffset="186226.4125">27344 10579 2567 0,'-13'0'76'0,"13"0"387"16,0 0-34-16,0 0 49 0,0 0-29 0,0 0-72 16,0 0-141-16,19 0-46 0,-19 0-189 15,17 0 7-15,-1 0-12 16,1 0-6-16,26 0 23 0,-20 0-6 0,4 0-33 15,0 0 20-15,-3 20-55 0,-1-20 3 16,16 17-85-16,-24-17 76 0,-5 0-28 16,-2 12 51-16,-3-12 7 0,-1 12 23 15,-4-12 7-15,0 11 7 0,0-4 1 16,0 0-8-16,-25 1 25 0,-4 9-40 0,12-8 19 16,-3-1-4-16,-1-1-1 15,3 0 4-15,-13 6 30 0,18-8-45 0,3 0 32 16,1-1-20-16,3-1-1 0,6 1-3 15,-6-1-15-15,6 1 8 0,0-2 14 16,0 1 4-16,0 1 8 0,0 1 10 16,27 10 5-16,-27-6-32 0,31 1 0 15,-8 4 27-15,-1 3-20 0,30 20 36 16,-25-15 9-16,-4 2-22 0,-5-1-9 16,-3 3 39-16,-9-3-48 0,-6 23 55 15,-23-28-64-15,-6-3 6 0,-12-5 10 16,-7-1-15-16,-11-6 2 0,-76-3 22 15,65 0-69-15,6-21-24 0,10 21-14 16,11 0-152-16,-7-21-442 0,50 21 158 0,0-12-149 16,0 12-129-16,39 0 32 0,-4 0 170 15</inkml:trace>
  <inkml:trace contextRef="#ctx0" brushRef="#br0" timeOffset="194519.1843">28297 15891 2311 0,'0'0'15'16,"0"-1"11"-16,0 1 12 0,20 0 54 15,3 0-34-15,-23 0 13 0,25 19 12 16,-25-19-1-16,41 16 131 0,-26 1-100 16,-1-17-5-16,1 23-12 0,-1-11-2 15,-1 2 16-15,18 22 210 0,-15-13-147 16,5 3 5-16,2 7-21 0,3 5-10 0,10 6 0 16,42 62 37-16,-32-46-103 0,3 7 9 15,5 6-10-15,0 4-64 0,55 84-6 16,-55-82-25-16,4 3 20 0,-2-2 24 15,-5 0-52-15,3-5 35 0,37 56 53 16,-47-70-39-16,-9-4-26 0,-2-7 31 16,-4-6-53-16,12 26 60 0,-24-40-81 15,-1-6 60-15,-6-2-17 0,-3-11-42 16,1 0 41-16,-2 3-97 0,-4-12 35 0,-2-2-146 16,0 0-99-16,0 0-81 15,2-28-445-15,2-3 545 0,-4 13 50 0,0-4 66 16,0 0 61-16,0-1 22 15,0-11-26-15,0 15 60 0,-18 4-5 0,18 4 5 16,0 5-10-16,-13 1-59 0,13 1 75 16,0 4 15-16,0 0 21 0,0 0-26 15,0 24 6-15,0-7-30 0,23-17 46 16,-23 20 7-16,0-20 17 0,21 18 12 16,-9-1 128-16,-12-17-40 0,13 13 10 15,-13-13-10-15,8 11 8 0,-8-11 0 0,6 9 130 16,-6-5-115-16,4 1 9 15,0-1 7-15,0 0 39 0,1 0-36 16,5 4 114-16,-4-5-182 0,4 2 6 0,1-3-38 16,-1-2-19-16,15 0-69 0,-13-18 18 15,1 18 23-15,-1-25 42 0,-2 5-15 16,1-5 4-16,3-33-46 0,-10 25 29 16,-2-2-32-16,1-1 29 0,-3 0 34 15,2 6-31-15,-2-22 98 0,0 33-81 16,0 4 10-16,0 4-9 0,0 5-59 15,22 5 70-15,-22 1-33 0,27 0-12 16,-10 33-2-16,3-15 3 0,1 5-8 0,25 34 27 16,-28-23-55-16,1-2 31 15,-5 2-21-15,-3-1-2 0,-1 1 40 0,-4 30-21 16,-6-35 19-16,0 0 12 0,0-1 59 16,-33-1 3-16,-8 21 140 0,12-27-180 15,-6-4 49-15,-3-1-65 0,-5-3 13 16,-5-5 20-16,-53 2-35 0,47-9-37 15,3-1 26-15,1 0-60 0,1 0-50 16,5-22-72-16,-32-4-307 0,41 9 157 16,6-3 22-16,6-3-2 0,2-1 11 15,-4-23-178-15,17 24 201 0,2 4-48 0,6 1-52 16,0 3-37-16,0 3-21 16</inkml:trace>
  <inkml:trace contextRef="#ctx0" brushRef="#br0" timeOffset="195381.0619">29767 17314 496 0,'16'-5'14'0,"-1"-2"16"0,5-5 84 16,-12 5-38-16,-1 1-6 0,-5 1 11 15,0 2 6-15,-2-3 9 0,0-2 169 16,0 2-104-16,0 4 9 0,-17-2 5 16,17 2 3-16,-18-1 97 0,18 3-182 15,-17 0-11-15,5 0 3 0,-3 0 5 16,1 17 0-16,-21 2 80 0,14-19-92 15,0 27-2-15,-1-11-18 0,-3 3-26 0,2 0 7 16,-27 19-13-16,26-19 3 16,-1-4-45-16,4 0 29 0,-2-1-3 0,-8 9-23 15,19-15 19-15,0-2-7 0,3 0 15 16,3 0 0-16,2-3-9 0,2 0 91 16,2-3-74-16,0 0-6 0,0 0 13 15,27-20-26-15,-27 20 39 0,60-17-55 16,-29-6 24-16,0 9-21 0,4-3 23 15,4 2-2-15,38-21 22 0,-40 19-1 16,-4 3 2-16,-4 2 10 0,-2 6-7 16,-7 6-10-16,11 0-22 0,-18 0-24 0,-7 22 12 15,-2-22 11-15,0 27-25 0,-4-13 9 16,0 18-50-16,-29-17 76 0,29 0 3 16,-37 3 3-16,16-2 16 0,-30 10-14 15,26-15-25-15,2 2-25 0,1-4 29 16,5 0 0-16,3-2 0 0,-3 2-14 15,17-5-5-15,-6-4 58 0,6 2 11 16,0-2-20-16,0 0-34 0,0 0 1 16,31 0-11-16,-31-22 22 0,35 22-3 15,-10-18-39-15,33-6 39 0,-29 24 36 16,-1-24-26-16,-3 24 8 0,0-18-13 0,-4 18-15 16,10-14-22-16,-23 7-3 0,0 7 9 15,-1 0 1-15,-5 0-16 16,0 0-8-16,-2 21 62 0,0-21 22 0,0 27-21 15,0-9 0-15,-25 0 5 0,6 22-12 16,19-19 16-16,-23-3-27 0,23-1-5 16,-22-2 40-16,11 6-68 0,-3-16 27 15,8 1 7-15,6-5 20 0,-9 2 24 16,9-3-35-16,-2 0-26 0,2-18 6 16,0 18 5-16,0-18 18 0,0 18-7 15,21-25-34-15,-2 6-12 0,-19 19 40 16,16-12 1-16,-16 12-3 0,21 0-18 0,-5 0-7 15,-16 30 21-15,11-30-41 0,-3 27-29 16,-8-11-60-16,4 0-21 0,-4 15-214 16,0-16 166-16,0-1-55 0,0-3-52 15,-18 1-81-15,18-3-55 0,-17 8-421 16,17-12 584-16</inkml:trace>
  <inkml:trace contextRef="#ctx0" brushRef="#br0" timeOffset="201117.3211">21572 15695 2433 0,'0'-6'55'16,"0"1"-11"-16,0 4 3 0,0-3-22 15,0 4 161-15,0 0 5 0,0 33 37 16,-26-11 14-16,7 7 7 0,-8 9 20 16,-41 55 241-16,24-40-317 0,-1 0-79 15,-5 3-31-15,1-3-24 0,-46 51 44 16,51-58-79-16,3 1 9 0,6-1-23 0,4 1 25 15,2 0-19-15,-15 41-53 0,30-47 8 16,-3 1 44-16,3-3-10 0,2-2 13 16,-15 24-64-16,16-42 8 0,3 3-148 15,0-5-67-15,-2-5-135 0,5-5-131 16,1-5-801-16,0-2 533 0,4 0 81 16,0-19 210-16</inkml:trace>
  <inkml:trace contextRef="#ctx0" brushRef="#br0" timeOffset="202363.9013">20436 16973 1997 0,'0'-19'60'0,"22"-12"225"0,-3 10-99 16,-7-5-27-16,3-1-45 0,-3-5-30 16,19-33 21-16,-16 33-83 0,1 0 41 15,-1 3-11-15,-1 3-6 0,-1 5 18 16,9-8-9-16,-13 20-44 0,-3 5-27 0,-2 4 1 16,0 0 2-16,-4 0 2 15,0 25 44-15,0 6-24 0,0-8-1 0,0 5-14 16,-27 1 7-16,-4 30 34 0,13-29-5 15,-5 1 6-15,-4 1-11 0,0 0 18 16,0-5-30-16,-27 28 3 0,28-30-12 16,3 2 23-16,4-2-26 0,1 0 18 15,-7-2-35-15,-8 21 26 0,16-23-3 16,3-2-5-16,-1-2-9 0,3-3-2 16,-3 9 21-16,11-17 8 0,0 0-20 15,4-2 1-15,0 1 31 0,0-3 1 0,23 2 123 16,0-4-84-16,-7 1 0 15,3-1-34-15,3 0 58 0,28 0-14 16,-23 0-7-16,4-18-59 0,-4 18 48 0,0 0-15 16,0-19-62-16,18 6 75 0,-22 13-78 15,-5-12 33-15,3 12-18 0,-6-9-27 16,-1 9 54-16,11-6-40 0,-15 1 42 16,-2 5-27-16,-1-4 21 0,1 2-22 15,4 0-53-15,-8 1 41 0,-2-1-4 16,3 2 15-16,-1 0-13 0,0-1-10 15,4 1 1-15,-6-1 23 0,2 1 17 16,-4-1-30-16,4 1 8 0,-4 0 11 16,5 0-45-16,-1-1 37 0,-4 1 1 15,4-2 25-15,-4 0-36 0,8-4 3 16,-2 1 13-16,-2-2-9 0,1 0-38 0,-1-5 51 16,2 0-44-16,-2-18 14 0,0 13-35 15,-4-3-9-15,0-2-14 0,0-1-21 16,0-3 12-16,0-26-100 0,-18 23 118 15,18 0 27-15,-23 1 25 0,23 0-2 16,-39-19 11-16,24 26 5 0,3 3 2 16,1 6-13-16,3 2 2 0,0 4-18 15,4 4-1-15,4 2 35 0,0 0-3 0,0 22 26 16,0-22-16-16,0 27 14 16,22 8 54-16,-22-16-37 0,13 1-43 0,-13 0 26 15,18 0-20-15,-5 18 64 0,-13-20-36 16,14 1-9-16,-14-3 5 15,9 0-33-15,-9-3-4 0,8 10 30 0,-8-16 11 16,0 1 0-16,0-5 10 0,0 0-35 16,-23-3 7-16,-8 0-33 0,8 0-2 15,-3-27 30-15,-5 27-26 0,-5-27 1 16,-32-3-13-16,37 16 21 0,0 3 9 16,8 11-23-16,5-17 26 0,3 17-45 15,13 0 64-15,2 0-31 0,0 0 71 16,0 22-13-16,31-22 3 0,9 51 80 15,-22-31-74-15,5 1-16 0,-2 0-23 0,-3-3 33 16,1 1-32-16,8 8 64 0,-27-16-57 16,12-2 0-16,-12-9-20 0,0 9 25 15,-25-9-13-15,25 0 5 0,-27 0-32 16,9 0 9-16,-1 0 0 0,-4 0-24 16,-16-18-1-16,21 18-16 0,-1 0 36 15,7-13 9-15,1 13-24 0,11 0-2 16,-8 0 20-16,4 0 23 0,4 18 7 15,0-18-29-15,0 21-28 0,18 3 26 16,-18-12-5-16,23 1 34 0,-23-2-24 0,13-2-1 16,-13-9 27-16,12 12-148 15,-12-6-25-15,0-6-136 0,0 0-103 0,0 0-147 16,0 0-134-16,-27-18-565 0,6 0 749 16,21 18 229-16</inkml:trace>
  <inkml:trace contextRef="#ctx0" brushRef="#br0" timeOffset="205675.9111">31125 12939 2395 0,'8'4'64'0,"0"-2"58"0,5 1 346 16,-9-3-180-16,0 0 61 0,0 0-13 15,0 0-33-15,-2 0 175 0,2 0-341 0,-4 0-27 16,0 0-28-16,0 0-11 0,2 0-18 15,0 0-1-15,1 0-64 0,-3 0 18 16,0 0 17-16,0 0 14 0,0 0-17 16,0 0-42-16,0 0-17 0,-23 0 51 15,23 0 3-15,-33-16-25 0,-19-10-118 16,19 9 30-16,0 1-15 0,0 0-4 16,4 0 0-16,-17-8-281 0,32 16 165 15,-1 0-137-15,7 8-64 0,6-7-145 16,2 7-185-16,25 0-626 0,-6 0 963 0</inkml:trace>
  <inkml:trace contextRef="#ctx0" brushRef="#br0" timeOffset="206006.126">31681 12907 2101 0,'4'0'37'15,"2"0"94"-15,-4 0-30 0,-2 0 7 16,0 0 60-16,0 0 48 0,0 22 221 15,-29 0-274-15,29-8-42 0,-33 1-31 16,14 3-40-16,-3-1-40 0,-28 11-104 16,27-16-52-16,-1-2-69 0,1-3-104 15,2-2-87-15,3-5-133 0,-22 0-560 0,24 0 642 16,1-22 208-16</inkml:trace>
  <inkml:trace contextRef="#ctx0" brushRef="#br0" timeOffset="206150.2248">31371 12819 1802 0,'12'0'56'0,"2"0"49"16,-14 22 52-16,19-22 45 0,4 43 150 15,-15-24-200-15,2 5-24 0,1 0-24 16,-1 2 0-16,3 2-36 0,18 28 17 16,-17-28-84-16,5-3-8 0,-3-2-73 15,1-3-70-15,10 8-389 0,-17-18 91 0,0-5-106 16,1-5-29-16,-3 0 68 15,-2-21 218-15</inkml:trace>
  <inkml:trace contextRef="#ctx0" brushRef="#br0" timeOffset="206497.9074">31918 12772 2508 0,'17'-10'23'0,"-1"0"39"16,3 2 59-16,2-3 42 0,26-4 175 15,-20 9-216-15,4 2-30 0,0 4-11 0,2 0 6 16,-2 0-8-16,25 0 36 0,-35 0-84 16,-5 0-46-16,-3 19 10 0,-3-19 6 15,-6 16-1-15,-4-16-5 0,-21 18 25 16,21-5 7-16,-33 1-4 0,11 4-7 31,-30 19 12-31,21-18-8 0,4 3-15 0,2 0-26 0,3-2 11 0,-1 0-7 16,-10 14 36-16,20-17-25 0,3-4 24 15,2-1-19-15,2-4 28 0,3 7 5 16,3-10-13-16,0-1-1 0,0-2-20 16,0 0-28-16,0-1-34 0,27-1-231 0,2 0 90 15,-12 0-41-15,4 0-20 0,1 3-79 16,1 0-87-16,18 2-586 0,-20-2 570 16,-7 2 115-16,1 0 160 0</inkml:trace>
  <inkml:trace contextRef="#ctx0" brushRef="#br0" timeOffset="207610.4853">31433 13901 690 0,'0'17'19'0,"0"-3"12"16,0 0 35-16,0-1 33 0,0 1 24 0,0 5 162 16,0-11-147-16,0-1-14 0,0-1-9 15,0-1 15-15,0-2-9 0,0 0 115 16,0-1-131-16,0-2-1 0,0 3 5 16,0-3 19-16,0 0 138 0,0 0-166 15,0 0-37-15,0 0-34 0,0-21-16 16,0 21 3-16,18-40 42 0,-18 20-21 15,17-2-9-15,-3-1-9 0,-1-1 0 16,3 0-10-16,21-29 6 0,-16 25-5 16,2 1-13-16,0-4 8 0,1 4 3 15,24-25-7-15,-27 30-2 0,-1 3-8 16,-1 3 0-16,-5 5-5 0,5 5 5 0,6 2-28 16,-11 4 21-16,-1 0-10 0,-3 26 21 15,0-26 11-15,11 45 5 0,-13-24 0 16,0 1-14-16,3 0-11 0,-7-1 17 15,4 0 0-15,9 22-1 0,-9-25 19 16,-4-2-22-16,2-1-2 0,3-1 0 16,7 9-19-16,-10-14 33 0,1 0 11 15,-1-3-21-15,0-2-22 0,-2 0-33 16,4-4-181-16,-4 2 71 0,1-2-19 0,-3 0-8 16,0 0-37-16,0 0-5 15,0 0-210-15,0 0 260 0,-2-16 36 0,0 16 35 16,0 0 19-16,0 0-2 0,0 0 87 15,0 0 18-15,0 0 17 0,0 0 4 16,0 0 20-16,21 0 88 0,-3 0-63 16,-18 0 13-16,23 0 24 0,-11 14 9 15,13-14 188-15,-12 12-159 0,-3-12-16 16,-2 0-12-16,-2 0 4 0,1 0-25 16,1 0 49-16,-8-19-92 0,2 19-19 15,0-20-2-15,0 20 11 0,4-38 8 16,-4 27-20-16,-2 0-9 0,2 2 0 15,-2 0-18-15,0 1-13 0,2 0-27 16,-2 8 23-16,0-6-1 0,0 6-9 0,0 0 14 16,0 0-3-16,0 0-13 15,0 0 23-15,0 16 24 0,0-16 30 0,0 14 21 16,0-14-10-16,0 32 34 0,0-18-68 16,0 1 11-16,0 0-6 0,0 2-21 15,0 15 42-15,0-17-54 0,0 0-1 16,0-3-16-16,-16-1 15 0,16-3 23 15,-15 5 9-15,15-9-22 0,-20-1-7 16,7-3-1-16,-1 0-32 0,-5 0-20 16,-22-23-91-16,20 23 14 0,1-18-53 15,1 18-56-15,0-21-49 0,-7 5-317 0,13 16 262 16,1-13 16-16,1 13 33 0,1-8-77 16,2 8 107-16</inkml:trace>
  <inkml:trace contextRef="#ctx0" brushRef="#br0" timeOffset="208618.0004">31350 14093 1896 0,'23'0'47'16,"-23"0"37"-16,16 0 47 0,1 0 177 16,-17 15-160-16,0-15-14 0,16 0 16 15,-16 0 36-15,9 0 151 0,-9 0-240 16,0 0-20-16,0 0-26 0,0-19 10 16,6 19 16-16,-6-21 104 0,4-4-73 15,-4 11-33-15,0-3-37 0,2 0 21 16,-2-2-31-16,6-11 102 0,-4 16-92 15,0 1 1-15,0 4-32 0,3 4-31 0,1 1-71 16,-4 4 42-16,-2 0 34 0,0 0 43 16,0 22 4-16,0-22-20 0,0 42 0 15,0-24-22-15,0-1 34 0,0-1 11 16,0 1-59-16,0-3 39 0,-25 9-34 16,10-14 60-16,15-1-54 0,-20-2 14 15,20-1 49-15,-27 2 0 0,17-7-34 16,1 0-6-16,-1 0-19 0,2 0 10 15,-1-19 8-15,-7 3-18 0,8 16-18 16,-1-19 19-16,1 19-18 0,0-15 0 16,0 15 0-16,-9-17-27 0,11 6 57 0,2 11-5 15,0-8-10-15,-1 4-12 16,1 0 3-16,4 2 33 0,-2 2-33 16,2 0 26-16,0-1-38 0,0 1 8 0,0 0-18 15,0 0 33-15,0 0-1 0,0 0 10 16,0 18-10-16,0-18 31 0,0 17-8 15,0-17 18-15,0 13-18 0,17-13 16 16,-17 11-18-16,0-6-17 0,0-5 18 16,12 5 24-16,-12-5-32 0,0 0 14 15,6 0-25-15,-6 0 19 0,13 0 7 16,-5 0-15-16,0-15-14 0,1 15 33 16,9 0-9-16,-7 0 5 0,-1 0-33 0,-2 0-3 15,2 0 0-15,3 0 2 16,12 0 37-16,-11 0 3 0,-1 0 12 0,-1 0-22 15,-2 0 3-15,15 0-57 0,-15 0 19 16,-1-21 41-16,1 21-31 0,-2-15 28 16,-1 15 6-16,3-17-38 0,-10-1-5 15,2 18 10-15,-2-16 1 0,0 16 0 16,0-10-21-16,0 10 24 0,0 0-5 16,0 0 10-16,0 0-6 0,0 0-18 0,0 0 22 15,0 0 1-15,0 0 20 16,0 17-29-16,0-17-38 0,0 0-14 0,0 12-143 15,0-12 118-15,0 0-19 0,0 0-54 16,0 0-88-16,16 0-446 0,-16 0 270 16,15 0-4-16,-15 0 37 0,14-17-64 15,-3 17 145-15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0T18:21:29.00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6305 7408 544 0,'10'0'7'16,"7"-1"54"-16,-11 1 12 15,14-1 327-15,-13 1-209 0,-5-2 26 16,4 2 29-16,-4-1 12 0,0 0-23 15,0-1 150-15,2 2-234 0,-4 0-24 16,2 0-3-16,-2 0-2 0,7 0 133 0,-5 0-129 16,2-1-6-16,-2 1 8 0,4 0 30 15,-2 0-6-15,6 0 118 0,-5 0-166 16,-1 0-36-16,-2 0 34 0,0 0-20 16,0 0 33-16,-2 0-59 0,0 0 17 15,0 0-4-15,0 0 12 0,0 0-25 16,0 0-29-16,0 0-25 0,-17 0 0 15,17 0 3-15,-24 0 39 0,-18 0 13 16,15 0-32-16,-4 0-29 16,-72 0-4-16,72 0-33 0,2 0-22 15,4 0-108-15,-10 0-682 0,23 0-578 16,12 0-213-16,0 0 1059 16</inkml:trace>
  <inkml:trace contextRef="#ctx0" brushRef="#br0" timeOffset="762.8231">6892 7193 1488 0,'-6'-4'208'15,"6"3"-17"-15,0-3 60 0,0 3-32 0,0 1 0 16,0 0-28-16,0 0 139 0,0 0-194 16,0 0-13-16,0 0 7 0,0 0-5 15,0 0 173-15,0 0-169 0,0 0-6 16,0 0-51-16,20 0-32 0,-20 0-26 16,15 0 46-16,7 0 18 0,-5 0-11 15,-3-19-36-15,3 19 19 0,14-13-40 16,2 13-32-16,-4-11 10 15,-17 11 0-15,3-5 24 0,-3 5-34 0,3 0 10 16,-5 0-2-16,9 0-16 16,-9 0 19-16,-4 0 3 0,-2 19-5 0,-4-19 3 15,0 20 81-15,0 1-44 0,-22-7-28 16,22 1-19-16,-29-3-3 0,10 1 24 16,-20 6 38-16,18-9-11 0,3-2-42 15,1-1 25-15,5-1-51 16,-1-1 16-16,-3 2 29 0,9-3 4 0,7-1-4 15,-4 3-34-15,4-3 15 0,0 6 20 16,0-4 10-16,0 3 16 0,25-1-23 16,-25 2-10-16,25 0 31 0,8 10-1 0,-12-8-30 15,-1 0-3-15,1 3 25 16,2 3 3-16,2 1 18 0,18 21-4 0,-24-17 5 16,-5 1-44-16,-2 1 52 0,-3 0-17 15,-7 20 25-15,-2-24-14 0,-25 1 3 16,25 0 14-16,-41-2 5 0,10-4-22 15,-42 14 13-15,30-17-32 0,-1-4-30 16,-3-4 20-16,8-1-15 0,-34-2-22 16,42-1-14-16,9 0-23 0,5 0-5 15,3-23-66-15,7 23-171 0,1-19-654 16,4 19 341-16,2-16-58 0,0 16-39 0,0-19-6 16,21 7 167-16</inkml:trace>
  <inkml:trace contextRef="#ctx0" brushRef="#br0" timeOffset="16753.2304">6774 8702 632 0,'0'0'51'0,"0"0"53"15,-17 0 47-15,17 0 40 0,0 0 2 16,0 0 148-16,0 0-204 0,0 0-4 16,0 0-17-16,0 0 17 0,0 0 82 15,0 0-14-15,0 0-2 16,0 0-103-16,0 0 76 15,0 0-101-15,0 0 36 16,0 0 11 0,0 0 68-16,0 0-133 0,0 0 0 15,0 0 111-15,0 0-95 16,0 0 148-16,0 0-126 16,0 0-22-16,0 0-32 0,0 0 48 15,-18 0-11-15,1 0 96 16,-8 0-67-16,11 0-29 0,-3 0-54 0,-1 0-1 15,-38 14 12 1,23-4-57-16,-2 14 108 0,18-13-34 16,-12 21-42-16,13-11-10 0,-1 3-22 15,3 2 40-15,-17 55 45 16,23-54-85-16,3 2 34 16,-3 48 52-16,8-53-64 0,0 21-35 15,0-25 36-15,0-2-28 0,25-2 43 16,-25 0-3-16,23-2-9 0,10 13 31 15,45 0-1 1,-12-17 18-16,-26-8-66 0,-1-2 10 16,73-21 25-16,-73 21-17 0,52-43-5 15,-68 29 28 1,14-16-22-16,-12-4 7 0,-15-7-20 16,-10 17-9-16,0-1-25 0,0 0 67 15,-103-108-83 1,74 112-7-16,4 1 12 0,-4 3 4 15,2 2-88-15,-2 0 16 0,-27-10-314 16,31 13 214-16,5 2-57 0,-1 2 10 16,7-2-7-16,-5-5-841 15,19 12 624-15,0-6-358 0,31 4 512 0</inkml:trace>
  <inkml:trace contextRef="#ctx0" brushRef="#br0" timeOffset="21640.3057">6613 10623 1174 0,'10'3'289'15,"-6"-1"-46"-15,0-2 59 0,3 0-60 16,-5 0-13-16,0 0 253 16,0 0-355-16,-2 0 90 15,0 1-3-15,0-1 6 0,0 0-127 16,0 0 198-16,-21 0-228 15,-2 1-68-15,9 0 15 16,-5 0 20-16,-3 0-18 16,-55 1-166-16,54-1-17 0,-16 1-386 15,25-1 176-15,-9 2-1075 16,15-2 179-16</inkml:trace>
  <inkml:trace contextRef="#ctx0" brushRef="#br0" timeOffset="22392.5218">6948 10390 548 0,'0'0'12'15,"0"0"0"-15,0 0 13 0,0 0 9 16,0 0 91-16,0-15-89 15,0 15 57-15,0 0-35 16,0 0 49-16,0 0 459 16,0-7 542-1,-11 7-896-15,11-4 9 0,0-6 476 16,0 6-559-16,0-2-54 0,0-2-55 16,19-6 16-16,-19 5-63 15,21 1 28-15,-5-3-31 16,79-32-11-16,-76 38 41 0,-1-1-32 15,1 5 10-15,0 1 37 0,12 0-46 16,-19 0 6-16,2 0-10 0,-5 0 29 16,-3 18-20-16,0-18 33 15,-24 37 3-15,18-18 1 16,-23-6-41-16,-8 15 34 0,12-14-25 16,1 2 13-16,1 1-14 0,-4 0 11 15,-20 22-71-15,31-30 9 16,-3 6-13-16,9-10 68 15,0 5 9-15,4-1 22 16,21-4-32-16,-1-4 40 0,-5 2-33 16,1 0-1-16,26 4-8 0,-22-3 5 15,5 4 32-15,-2 0 13 0,0 3-32 16,-3 1 12-16,15 20 7 16,-10 20 135-16,-25-16-77 15,0-16-59 1,-136 65 122-16,103-72-140 15,-81 18 46-15,75-23-50 0,-71 6-103 16,83-11-4-16,-24-3-474 16,40 0 291-16,9-20-31 15,0 1-1198-15,23-3 922 0,-21 22 152 16,21-22 149-16</inkml:trace>
  <inkml:trace contextRef="#ctx0" brushRef="#br0" timeOffset="76801.1427">6412 11634 2861 0,'0'-13'90'0,"15"-6"274"0,-1 15-102 16,-14-1 14-16,13 3 41 0,-13 2 21 15,20 0 207-15,-14 23-391 0,1-23-19 16,-3 29-4-16,0-8 60 0,-2 5 25 16,-2 36 211-16,0-26-251 0,-21 2-52 15,21 3-48-15,-25-1-30 0,-3 33-21 16,28-41-17-16,-25-3-16 0,25-4-50 16,-17-4-42-16,17-4-74 0,0 8-374 15,0-19 252-15,0 0-80 0,0-6-162 16,21 0-167-16,6-22-1222 0,-11 22 1052 0,5-29 226 15</inkml:trace>
  <inkml:trace contextRef="#ctx0" brushRef="#br0" timeOffset="77587.9925">6985 11617 2101 0,'0'0'90'0,"0"0"36"16,0 0 26-16,0 0-19 0,0 0 70 16,0 0-107-16,0 0-6 0,-27 0 47 0,27 0 24 15,-29 0 27-15,-8-14 155 0,14 14-231 16,2 0-36-16,3 0 7 0,1 0-40 16,3 0 26-16,-7 20-29 0,11-3-23 15,1-17 5-15,5 19-9 0,-2-19 32 16,0 19-39-16,4-3 17 0,2-8-39 15,0 1 30-15,0 1 3 0,0-2 21 16,18 10 66-16,-18-7-63 0,21-2-5 16,-21 4-28-16,29-2 9 0,-10 1 14 15,28 15-17-15,-18-13 3 0,-4 1-20 16,0-3 50-16,0 3-26 0,18 18-40 0,-26-17 12 16,-3 2-10-16,-2-3 10 0,-3 4 34 15,-3 0-33-15,-4 16 156 0,-2-16-94 16,0-2 12-16,0-2-62 0,-27 0 22 15,2 13-4-15,25-16 18 0,-27-2-33 16,11-1-28-16,1-1 29 0,1 0-28 16,-19-4 7-16,18-2 11 0,3-2-10 15,0 0-5-15,1 0 6 0,3-22 18 16,-2 0 34-16,10 7-24 0,0-3-10 16,0 0-62-16,0-2 58 0,41-27-75 15,-20 22 105-15,10-4-34 0,2 1 53 0,6-2-53 16,6-1-11-16,49-24-25 0,-49 30 45 15,5 2-1-15,-9 4-13 0,-4 2 33 16,17-3 35-16,-38 13-15 0,-7 0-54 16,-5 2-25-16,-4-2 42 0,0 0-22 15,-52-2 30-15,27 0-51 0,-6 5 14 16,-6 2 9-16,-4 2 12 0,-48 0 10 16,43 0-13-16,3 0-6 0,2 25 23 15,3-25-35-15,5 18-19 0,-10-3-149 16,29-15-5-16,3 14-84 0,5-14-55 15,4 0-42-15,2 8-378 0,0-8 332 16,0 0-213-16,0 0-43 0,25 0 50 0,-25 0 160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1T12:25:52.7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25368 5629 797 0,'0'-1'75'16,"0"1"-13"-16,0-2 66 0,0-3 194 15,0 4-148-15,0 1-4 0,0 0-30 16,37 0 34-16,-37 0 181 0,27 0-173 16,-27 0-13-16,0 0-17 0,16 0 220 15,-16 0-288-15,0 0-13 0,0 0-24 16,0 0 18-16,0 0-55 15,0 0 19-15,0 0 4 0,0 0-1 0,0 22 54 16,44-4-54-16,-44-18 16 0,0 31-22 16,0-11 3-16,33 1 9 0,-33 25 37 15,0-20-35-15,0-2-12 0,25 2-14 16,-25 1 16-16,0-3-24 0,14 25 31 16,-14-27-5-16,17 2 5 0,-17-3 9 15,12 1-14-15,-2 20 2 0,-1-23-23 16,1 3-11-16,-8 1 33 0,0-2-38 15,-2 4 28-15,0 24-9 0,0-25 16 0,0 1-28 16,0 4 0-16,-37-5 2 16,37 28-40-16,-29-28 56 0,29 3-52 0,0-1 51 15,-19 3-23-15,19-6 8 16,-27 26-21-16,27-23 17 0,0-1-14 0,0-2 13 16,0 0 30-16,0 1-32 0,-41 23 26 15,41-23-51-15,0 1 38 0,0-3-5 16,0 2-7-16,-25 23-13 0,25-23 10 15,0-1-17-15,-24 0 17 0,24 4 29 16,-23 0-22-16,8 23 27 0,1-27-40 16,4-2 4-16,-3 3 11 0,1 1 9 0,8-3-23 15,-19 27 16-15,17-28-13 16,4 4 20-16,-3 2-28 0,-1 0 5 16,-12 19-7-16,11-26 17 0,3 3 5 0,0-1-8 15,-10 2-13-15,5-2-5 0,3 22-4 16,6-21 33-16,0-1-8 0,0 0 9 15,0 3-2-15,-37-1-14 0,37 21 16 16,0-17-12-16,0-4-9 0,0-1 7 16,0 5-1-16,0 22-1 0,0-26 16 31,0 1-21-31,0-1 3 0,0 4 14 0,0-2-12 0,0 19-38 16,0-18 34-16,0-1-17 0,0 0 37 0,0 0-4 15,0-2-6-15,0 28-18 0,0-28 12 16,0 2-12-16,29-4 18 0,-29 3-12 62,23 25 22-62,-23-26-11 0,24 1 4 0,-24 1-21 16,17 0 32-16,-17 1-16 0,10 24 41 0,7-27-60 0,-17 0 30 0,4 3-8 0,6-1-30 0,-3-2 32 0,5 25-12 0,-8-26 35 0,-2 1-28 0,9 4-23 16,-9-5 40-16,8 20-27 0,-6-18 24 15,2-4-10 16,-4 3 4-31,-2 2 6 0,0-3-19 0,0 49-18 0,0-27 29 0,0-22 7 47,33-2 2-47,-33 1 3 0,0 0-15 0,0-1-1 0,23 26-17 0,-23-22 1 0,0 0 5 0,17-1 13 0,-17 1-13 16,10 0 25-16,0 21-9 0,13 25-1 16,-23-21 9-16,8-31-8 0,-8 6-19 296,0 1 15-296,0 26-2 0,0-27 7 0,0-1-7 0,0 3 13 0,0 1-3 0,0-2 13 0,0 28-28 0,0-29-7 0,0 2-3 0,0-1 22 0,0 0-2 0,0 29-9 16,0-30 3-16,0 1 0 0,0-1-3 0,0 2 28 0,0 1-21 0,0 28 4 0,0-27-9 0,0-2 1 0,0 4 12 0,0-1 12 0,0-4-21 0,0 30-17 0,0-26 18 0,0 1 1 0,0-2 12 0,0-1-20 0,0 30-2 0,0-28 6 0,0-2 4 0,0-1-18 0,0 1 25 0,0-1 0 0,0 28-1 0,0-28-20 0,0-1 9 0,0 0 11 0,0-1 2 0,0 1-11 0,0 29-18 0,0-27-1 0,0-3 38 0,0 6-12 0,0-2-11 0,0 32-8 0,0-35 16 0,0 6-4 0,0-2 11 0,0 2 12 0,0-3-23 0,0 30 16 0,0-29-19 16,0 1-16-16,0-1 15 0,0 0 4 0,0 1-7 0,0 27 21 0,0-30 1 0,0 1-20 0,0-1 12 0,0 1-18 0,0 27 24 0,0-29-26 15,0 3 31-15,0-1-31 0,0 1 22 16,0-1 13-16,0 28-20 0,0-28-8 16,0 3-11-16,0-4 16 0,0 3 5 15,0 27 8-15,0-2 15 16,0-2-6-16,0-29-40 0,0 2 20 15,0 0-25-15,0 1 18 0,0-2 20 0,0 27-28 16,0-24 11-16,0 49 27 16,0-50-26-16,0-2-12 0,0 2-5 15,0 0 17-15,-43 28 32 0,43-26-10 16,0 0-6-16,0 3-31 0,-33-4 28 16,33 4-15-16,0 28 11 31,0 46-6-31,0-41-20 0,0-44 26 15,0 43-27 64,0-2 70-79,0 3-62 0,0-45 17 0,0 4-12 0,0 5 15 0,0 108 13 0,0-35-42 0,0-54 31 0,0-24 5 0,0 4-24 0,0-4 4 0,0 0 6 15,-25 30 10-15,25-1-13 16,0-4-16-1,0 84 16 1,0-67 1-16,0-46 3 0,0 3 4 0,0 1-20 31,0 173 27-31,0-172-7 16,0-3 5-16,0 3-17 0,0 26 2 78,0 0-27-78,0-25 21 0,0 28 4 0,0-29 1 0,0-2 20 0,0 4-13 0,0-3-9 0,0 31 11 0,0-27-4 0,0 0 2 0,0 0 3 0,0 0-22 0,0 2 36 0,0 27 0 0,0-27 9 16,0 1-8-16,0-5 12 0,0 3-30 15,0-4-7-15,0 35-31 0,0-35 31 16,0 2 1-16,0-2 14 16,0 56-4-16,0-20-16 62,0-43 18-62,0 0-2 0,0-2-26 0,0 19 0 0,0 25-18 0,0-23-2 0,0-19 20 0,0 1 5 0,0 80-214 16,0-83 153-16,0 2-22 0,0 2-34 15,0 6-285-15,0 4-154 16,0-13-287-16,0-13 356 0,0-3 17 16,0 3 135-16,0-4 134 0</inkml:trace>
  <inkml:trace contextRef="#ctx0" brushRef="#br0" timeOffset="1811.0112">32969 11783 618 0,'0'0'31'15,"0"0"40"-15,0 0 180 16,0 0 72-16,0 0-209 0,0 0 18 16,0 0-28-16,0 0-64 15,0 0 10-15,-29 0-43 16,29 0-9-16,-29 0 59 0,8 0-35 16,21 0-18-16,-21 0-13 0,9 22 5 15,-11-22 8-15,5 0 6 0,-26 14 35 16,-8-14-26-16,17 0-30 15,-49 0 35-15,-24 0-5 16,50 0 7-16,-2 0-20 0,-62 0 20 16,54 0-18-16,4 0-10 0,-4 0 0 15,-5 0 14-15,3 0-15 0,-87 0 17 16,83 0-12-16,-3 0 1 0,5 0 10 16,2 0-25-16,-73 0 24 0,75 0-24 15,-11 0 13-15,7 0-9 0,-156 0 21 16,150 0-9-16,5 0-18 0,-13 0 18 15,-76 0-11-15,88 0 20 0,-2 0 0 16,-11 0-16-16,6 0 10 0,-76 0-27 16,85 21 11-16,-1-21 15 0,-3 0-5 15,-1 0 12-15,5 0-5 0,-67 0-7 16,65 0-22-16,-2 0 20 0,-5 0 5 16,-4 0 9-16,3 0-1 0,-82 0-21 15,79 0-7-15,1 0 26 0,1 0 1 16,0 20-7-16,-154-20-1 0,164 0-4 15,-86 0 0 17,85 0 0-32,1 0-5 0,-3 0-7 0,-3 0 8 0,-90 0-2 0,-3 0-9 0,-1 0-42 15,86 0 49-15,-6 0-11 0,0-18 24 16,-6 18 9-16,5 0-3 0,-110 0-11 16,98-12-14-16,1 12 15 0,2 0 15 15,-3-8-21-15,-109 8 11 0,114 0-7 16,-11-11 4-16,5 11-12 0,1-4 8 15,-214 4-17-15,219-2 20 16</inkml:trace>
  <inkml:trace contextRef="#ctx0" brushRef="#br0" timeOffset="2322.2848">25047 11801 1898 0,'-198'-7'-12'0,"103"4"-8"0,0-2 26 0,2 2-16 0,-7-1 1 0,-104-2-2 0,105 4 29 0,-9 0-30 0,11 0 12 0,-8 1 7 0,-3-1-30 16,-92-2 10-16,102 3 20 0,1-1 12 0,4 0-17 0,-2 2 21 0,6 0-22 0,-74-4-14 0,82 4 15 0,-3-2 3 0,-1 2-7 0,2-2-2 0,-86-4-19 0,-1 2 31 0,-6-1-29 0,96-1 20 16,-15 3 20-16,14-1 9 0,-14-1 9 15,6 1-30-15,-95-5-14 0,93 5 2 94,2 0 28-94,-2 0-20 0,2 0 0 0,-2 2 7 0,-82-3-7 0,78 3 5 0,8-3-23 0,-10 0 28 0,-7 3-26 0,-90-8 8 0,91 3 0 0,-9 2 24 0,9-1-30 0,-5 2 15 0,1-2-15 0,-92-4 12 0,104 5 12 0,-12 1-7 0,10 0 4 16,-13 0 3-16,7 1 5 0,-102-1-6 15,96-1-5-15,1 1-22 0,5 3 9 16,-193-5 14-16,201 5 5 16,-2-1 2-16,-93 1-20 0,97-2-9 15,-2 2 9-15,-5 0 13 0,-195-6-1 16,189 4-30-16,3 2 5 0,-93-4 17 15,100 3 9-15,-5 1 10 266</inkml:trace>
  <inkml:trace contextRef="#ctx0" brushRef="#br0" timeOffset="2336.2805">16320 11544 1997 0,'-89'-1'-7'0,"2"1"14"0,-2-1-7 0,-2 1-13 0,-82-1 2 0,86 1 13 0,-10 0-5 0,6 0 7 0,-8 0-9 0,10 0-11 0,-93 0 28 0,89 0-7 0,-2 0-8 0,14 0-2 0,-6 0-1 16,-70 0 15-16,83 0-27 0,1 0 4 0,-131 0-341 0,148 0 94 0,-4 0-22 0,6-15 17 0,5 15-43 0</inkml:trace>
  <inkml:trace contextRef="#ctx0" brushRef="#br0" timeOffset="4893.6358">26321 11693 746 0,'0'-5'32'0,"39"5"74"16,-39 0 77-16,29 0 314 0,-29 0-266 15,0 0-26-15,18 0-35 0,-18 0-11 16,13 0-25-16,-13 0 93 0,0 0-101 16,8 0 16-16,-8 0 7 0,0 0 18 15,0 0 137-15,0 0-160 0,0 0-15 16,0 0-2-16,0 0-17 0,0 0 73 16,0 0-138-16,0 0-5 0,0 0 74 15,0 15-47-15,0-15 24 0,0 12-12 16,0-12 27-16,0 22-26 0,0 21 100 15,23-18-102-15,-23 2 3 0,0 5-45 16,0 1-2-16,0 34 1 0,0-39-29 16,0-1 13-16,0 2-21 0,0-6-58 15,0-4-16-15,-29 5-423 0,29-15 9 16,0-3-209-16,0-5-283 0,0-1-42 16</inkml:trace>
  <inkml:trace contextRef="#ctx0" brushRef="#br0" timeOffset="5702.5346">27697 11733 1508 0,'-33'-1'98'0,"33"1"83"16,0-4 73-16,0 0 68 0,0-3 207 16,0 1-299-16,0 4-9 0,0-2-6 15,0 1 18-15,0 1-13 0,0 0 158 16,0 2-261-16,0 0-42 0,0 0-43 15,0 0-34-15,0 0-26 16,0 0 34-16,0 21 28 0,0-21 20 0,0 29 3 16,0-10-8-16,0 7-7 0,25-2-15 15,-25 24 53-15,0-25-66 0,0 0 8 16,19-2-25-16,-19-5 3 0,0 8-34 16,0-13-90-16,0 0-137 0,0-4-143 15,0-1-139-15,0-2-136 0,0-1-1031 16,0-3 1046-16</inkml:trace>
  <inkml:trace contextRef="#ctx0" brushRef="#br0" timeOffset="6609.3808">29605 11725 862 0,'0'0'121'16,"0"0"94"-16,0 0 61 0,0 0 32 16,0 0 123-16,0 0-206 15,0 0-112-15,0 0-71 0,0 0-6 16,0 0 3-16,0 0 11 0,0 0 4 15,0 0 56-15,0 0-67 0,0 0-17 0,0 0-7 16,-25 0-8-16,25 0-1 16,0 14 23-16,0-14-4 0,0 0 3 15,-14 0 1-15,14 0 71 78,0 0-65-78,0 0 0 0,0 0 45 172</inkml:trace>
  <inkml:trace contextRef="#ctx0" brushRef="#br0" timeOffset="6643.3611">29566 11739 3414 0,'0'0'20'0,"-6"0"-7"0,6 0 7 0,0 0 0 16,0 0 27-16,0 0-25 0,0 0-9 0,0 0-6 0,0 0 3 0,0 0 6 0,0 0-2 0,0 0 7 0,0 0 13 0,0 0-7 0,0 0 7 0,0 0 7 0,0 0-15 0,0 0-6 0,0 0 3 0,0 0-11 0,0 0-12 16,0 0 5-16,0 0 31 0,0 0 51 0,0 20 17 0,0-20-1 0,0 25 1 0,0 13-4 0,0-19-45 0,0 1-23 0,0 1-21 0,0-1 7 0,0 19-27 0,0-23 4 0,0-1-55 0,0 0-81 0,0-2-142 0,33-2-146 0,-33 3-779 0,0-13 448 0,0-1 68 0,0 0 180 0</inkml:trace>
  <inkml:trace contextRef="#ctx0" brushRef="#br0" timeOffset="7466.091">29700 12567 1200 0,'-18'0'62'0,"18"0"81"16,-11 0 546-16,11 0-486 16,0 0-25-16,0-16 170 0,0 16-210 0,0 0-13 15,0 0-24-15,0 0-7 16,34-11 24-16,-3 11-53 0,-3-13-46 15,-11 8-17-15,2 2-7 0,3 0 2 16,7-1 6-16,0 1-11 0,29-5 1 16,-27 7-1-16,6-1 1 0,-8 2-3 15,-8 0-6-15,-2 0 2 0,9 0-29 16,-13 19 19-16,-7-19 4 0,-8 0 12 0,0 20 2 16,0-6 16-16,0-14-8 15,-56 20 7-15,56-8-9 0,-53 1 5 16,24 0 0-16,2 15 13 0,-23-15-10 0,30-1-3 15,20 0-5-15,-27-4-4 0,27-1 1 16,-17 2-1-16,7-7 4 16,10 2 3-16,0-3 2 0,-4 6-3 15,4-4-4-15,0-2 0 0</inkml:trace>
  <inkml:trace contextRef="#ctx0" brushRef="#br0" timeOffset="7580.7625">29833 12722 3372 0,'0'1'18'0,"0"3"10"15,0-1 20-15,43 2 16 0,-43-1 8 0,48 14 74 0,12-6-77 0,-23 3-5 0,-2 1-7 0,-2 0 14 0,35 18 28 0,-49-18-47 0,1 2 16 0,-20-2 24 0,0-2 18 0,0 2-1 0,-53 9-9 0,3-15-98 0,-4-2-1 0,-16-1 5 0,-6-4 2 0,-86-1-38 0,88-2-15 16,-9 0-43-16,21 0-55 0,9-20-88 0,9 20-113 0,-5-15-606 16,30-3 296-16,11 18-16 0,8-24 37 15,0 10 121 32</inkml:trace>
  <inkml:trace contextRef="#ctx0" brushRef="#br0" timeOffset="9180.6613">24417 11661 1098 0,'0'0'66'0,"0"-12"96"0,0 12 57 16,0 0 76-16,0-9-12 0,0 3 152 16,0 6-283-16,0-4-26 0,0 3-18 15,0 0-2-15,0 1 1 0,0-2 183 16,0 2-173-16,0 0-83 0,0 0-22 15,0 0-5-15,0 0 37 0,0 0 74 16,0 26 281-16,0-26-196 0,0 26-57 16,0-8-17-16,0 4-27 0,0 1-29 15,0 29 27-15,0-27-89 0,0-2 10 16,0 2 2-16,0-3-45 0,0 16-13 16,0-24-77-16,0-3-126 0,0-1-179 15,0 2-172-15,0-6-172 0,0-3-972 16,0-3 1099-16</inkml:trace>
  <inkml:trace contextRef="#ctx0" brushRef="#br0" timeOffset="10156.3416">23117 11673 1276 0,'0'0'205'0,"0"0"20"0,26 0 70 16,-26 0-17-16,0-18 363 15,0 18-496-15,0 0-7 0,0 0 8 0,0 0 140 16,0 0-183-16,0 0-45 0,0 0-41 15,0 0-20-15,0 0 41 0,0 0 47 16,0 20 50-16,0-4 6 0,0 3-9 16,0 5-39-16,-35 33 84 0,35-25-133 15,0-2 9-15,0 0-61 0,0 1 22 16,0-4 1-16,0 21-79 0,0-30-111 16,0-3-189-16,0-1-174 0,0-3-288 15,0-7-1013-15</inkml:trace>
  <inkml:trace contextRef="#ctx0" brushRef="#br0" timeOffset="11115.4749">21430 11533 1638 0,'0'14'79'0,"0"-14"67"0,0 0 56 16,0 0 48-16,0 0-43 0,0 0 201 0,0 10-196 16,0-10 52-16,0 16 14 0,0-4 21 15,0 25 204-15,0-13-347 0,0 3-37 16,0 1-26-16,0 4-52 0,0 2-14 15,0 29-24-15,0-33 10 0,0-1 2 16,0-3-73-16,0-2-53 0,0-3-181 16,39 9-674-16,-39-20 327 0,0 1-87 15,0-3-51-15,0-4 101 0</inkml:trace>
  <inkml:trace contextRef="#ctx0" brushRef="#br0" timeOffset="12123.8816">21101 12492 1308 0,'0'1'235'0,"0"-1"-7"0,0 1 324 0,0-1-314 0,27 0-21 0,-27 0-18 16,0 0 10-16,0 0 170 0,0 0-218 16,0 0-32-16,19 0-16 0,-19 0 18 15,0 0-38-15,8 0 55 0,0 0-148 16,0 0 2-16,-1 0-12 0,9 0 16 16,-1 0 2-16,20-15 30 0,-17 15-48 15,9 0 8-15,0-13-19 0,0 13 4 0,31 0 13 16,-2-7 16-16,-9 7-30 15,-28 0-15-15,-7 0-31 0,-6 0 3 16,7 0 5-16,-9 0-2 0,-2 18 36 16,-2-18 22-16,0 13 21 0,0-13-13 15,-43 17-1-15,8 1-10 0,35-8-8 16,-36 1 15-16,36-2-10 0,-35 1 4 16,35-2-5-16,-18 9-5 0,18-13 4 15,-19 2 6-15,19 1 16 0,0-2-9 0,0-1 6 16,0-2-21-16,0 1 4 15,0 1 5-15,0-3-1 0,37 3-8 16,-37 1 30-16,35 1 2 16,-12 5 36-16,21-1-31 0,-22-3-9 0,1 3-17 15,-9 1 15-15,9 7 18 0,-23-5 3 16,0-1 8-16,0 2-26 0,0-1 8 16,-41 10 11-16,-40-5-3 15,46-11-63-15,-37-3-119 0,37-4-33 16,2 0-118-16,2 0-92 0,8 0-183 15,-8-21-903-15,31 1 831 47,-13 20 205-47</inkml:trace>
  <inkml:trace contextRef="#ctx0" brushRef="#br0" timeOffset="12462.7105">20907 12656 1182 0,'0'0'143'0,"10"0"79"0,-6 0 630 16,-4 0-662-16,0 0-33 0,0 0 135 15,-33 0-152-15,33 0-2 0,-39 0-24 16,39 0-26-16,-77 0-12 16,55 0-66-16,-1 0-48 0,23 0-70 0,-31 0-77 15,17 0-101-15,-11 0-560 0,25 0 257 110,-11 0-28-110,-3 0 131 0</inkml:trace>
  <inkml:trace contextRef="#ctx0" brushRef="#br0" timeOffset="13870.795">26004 10831 560 0,'7'5'145'0,"-5"-2"23"15,0-3 110-15,0 0 34 0,-2 2-6 16,0-2 172-16,0 0-322 0,0 0-23 0,0 0 188 16,0 0-225-16,0 0 20 15,0 0 29-15,0 0 25 0,-50 0 134 16,50 0-223-16,-126 14 2 16,72-14-74-16,3 0-7 0,-13 15-7 15,-9-15-5-15,-57 11-27 0,62-11-43 16,0 0-45-16,8 0-60 0,12 7-59 15,11-7-54-15,-17 0-700 0,40 0 340 16,1 0 71-16,13 0 183 0</inkml:trace>
  <inkml:trace contextRef="#ctx0" brushRef="#br0" timeOffset="14706.6028">25938 10001 857 0,'8'0'77'15,"3"0"67"-15,3 0 64 0,-3-1 81 16,3 0 193-16,3-1-174 16,-5-1-149-16,-12 3-93 0,0 0 1 15,2 0 5-15,0 0 4 0,-2 0-5 16,0 0 63-16,0 0-55 0,0 0 4 15,0 0 17-15,0 0 14 0,0 0 126 16,0 0-112-16,-35 0 1 0,35 0 22 16,-31 0-3-16,2 0-35 0,-39 0 44 15,20 0-127-15,-1 0-6 0,-3 0-29 16,-10 14-8-16</inkml:trace>
  <inkml:trace contextRef="#ctx0" brushRef="#br0" timeOffset="14721.5966">25599 10008 4451 0,'-105'10'-230'0,"53"-10"-23"16,0 7-125-16,9-7-104 0,-5 6-269 0,-16-6-812 0,33 0 1012 0</inkml:trace>
  <inkml:trace contextRef="#ctx0" brushRef="#br0" timeOffset="15470.4129">25787 9001 501 0,'11'0'36'0,"-1"2"16"0,-2 1 22 16,3-2 76-16,-1-1 11 0,-4 1 218 16,-4 1-221-16,2-1 3 0,-4 2 26 15,0-1 43-15,0 0 3 0,-47 6 155 16,3-1-247-16,3-1-15 0,-11 2-12 16,3-2 0-16,-65 11 57 0,56-9-123 15,-10 0-28-15,-2-1-20 0,8 0-41 0,2-1-64 16,-54 1-405-16,58-4-36 15,5-3-139-15,5 0 35 0,5 0 93 16</inkml:trace>
  <inkml:trace contextRef="#ctx0" brushRef="#br0" timeOffset="16717.9094">24080 9031 1260 0,'33'0'342'0,"-27"0"-131"15,2 0-14-15,-8 0 18 0,5 0-23 16,5 0 114-16,-6 0-185 0,-2 0-1 16,-2 0 1-16,0 0 5 0,0 0 3 15,0 0 82-15,0 0-117 0,0 0-18 16,0 0-17-16,0 0-8 0,0 0-10 16,35 0 18-16,-35 0-38 0,35 0-12 0,-12 0-2 15,0 0 5-15,33 0-3 16,-27 0-5-16,2 0-20 0,-2 0 0 0,-3 0 7 15,-3 0-28-15,19 0-43 0,-28 0 28 16,-2 0 13-16,-1 0 17 0,-7 0 2 16,-4 0 7-16,0 19 8 0,0-19 5 15,0 16 3-15,-41-16 4 0,41 19-1 16,-34-2-15-16,-3-9-5 0,37-1-16 16,-31 0 5-16,31-3-9 0,-23 0 0 15,9 2-1-15,14-4 26 0,0 0 0 16,0-1 6-16,0-1-1 0,0 0 4 15,0 0-2-15,0 0-1 0,0 0-3 16,0 1 0-16,0 0 4 0,29 7 31 0,-29-3 15 16,27 1 11-16,-27 2-3 0,33 2-7 15,-10 1-24-15,16 16 25 0,-25-12-31 16,1 0 11-16,-7 0-8 0,-8 0-12 62,0 15 13-62,0-19-8 0,-62-1-5 0,62-1-12 0,-66-1-42 0,25-3-64 0,-46-3-294 0,45-2 123 0,1 0-47 0,4 0-112 0,6-19-146 0,8 19-25 16,9-17-264 0</inkml:trace>
  <inkml:trace contextRef="#ctx0" brushRef="#br0" timeOffset="17771.9542">26176 5792 1447 0,'8'0'27'0,"-4"0"72"0,0 15 515 0,-4-5-399 0,0-10-24 0,-49 10 148 0,-15 1-205 0,12-8-23 0,-8 0-25 0,-196 3 46 0,152-6-125 0,-7 0-24 0,-1 0-54 16,-115 0-288-16,132 0 15 0,0 0-220 16,0 0-144-16,12-14 68 0</inkml:trace>
  <inkml:trace contextRef="#ctx0" brushRef="#br0" timeOffset="18880.0051">24105 5270 1825 0,'6'14'-7'0,"-2"-14"18"0,-2 8 31 0,0-8 19 0,6 0 113 16,-6 0-131-16,-2 0 11 15,0 0 7-15,0 0 59 0,0 17-87 16,0-17-8-16,0 0-7 0,-43 13-4 15,10 1 15 64,33-6-13-79,-54 1 4 0,23 1 1 0,4-2-4 0,-2-1 0 0,-20 7 4 0,36-9-13 0,1-2-4 0,2 0-5 0,6 1 4 0,-7-2-7 0,3 1 5 0,8 1-1 0,0-3 6 0,0 2 3 0,0 1 0 0,0 2 18 15,52 6 3-15,-9-1 23 0,25 1-10 16,-33-6 7-16,5 8-4 0,1 0-7 15,-6-3-18-15,44 22-5 0,-52-11-11 16,2 1 1-16,-11 0 1 0,3 4-2 16,-11 24-3-16,-10-25 3 0,0-3 2 15,-41-2 5-15,41-7-4 0,-75-2-4 16,-18 0 0-16,35-10-3 0,1-2 2 0,7 0-1 78,2 0 3-78,15-19 0 78,-27-2 0-78,44 21-10 16,16-25 2-16,0 11-2 0,0-2 1 0,66-16-4 0,-66 17 4 0,74 0-4 0,-26-4 7 0,-5 2 5 0,7-1-3 0,55-23 2 0,-47 18-9 0,-2-1 6 0,10 1 3 0,-4-1-8 0,54-19 9 0,-75 28-1 0,-5 1 4 0,-10 3-5 0,-11 2-4 0,-7 1-20 0,-8 1-37 0,-49 7 35 0,49-1 16 0,-79 1 5 0,31 0 4 0,-5 0-10 0,-63 20 5 0,56-1-6 0,6-19-8 0,11 19-17 15,4-19-19-15,-11 18-126 0,38-2-104 16,-1-8-144 31,13-8-289-47,39 0-102 16</inkml:trace>
  <inkml:trace contextRef="#ctx0" brushRef="#br0" timeOffset="23674.115">23528 5329 337 0,'0'0'-6'0,"-29"0"-6"0,29 0 6 16,0 0 19-16,0 0 109 0,0 0-62 16,0 0 29-16,0 0-44 0,0 0 20 15,0 0 34-15,0 0 34 0,0 0-75 16,0 0-8-16,0 0-25 0,0 0 12 16,0 0-70-16,0 0 7 0,0 0 7 15,0 0 38-15,0 0 18 0,0 0-7 16,0 0 15-16,0 18-24 0,0-18 30 15,0 0 7-15,0 18-8 0,0-18 15 0,0 17 42 16,39 4-54-16,-39-8-27 16,0-1-8-16,0 2-21 0,44 17-21 15,-44-16 18-15,33 0 13 0,-33 0 4 0,0 2-8 16,25-3-4-16,-13 15 21 0,-12-18-23 16,10 0 22-16,-10 2-16 0,0-5-10 15,0-2 9-15,0 5-10 0,0-7-1 16,0 1 31-16,0 0-23 0,0-3-3 15,-37 10 7-15,37-8-10 0,0 3 13 16,0 0-10-16,0 2-13 0,0 0 32 16,0 10-7-16,0-11 6 0,0 1-11 15,0 0 0-15,0-3-9 0,0 1 9 16,0-1-17-16,0-4 0 0,0 1-5 0,0-1 8 16,0 0-2-16,0-2 11 0,0 2-3 15,0-1-10-15,0-1-25 0,0 0 5 16,0 0-20-16,0 0-44 0,0 0 61 15,0 0 23-15,0 0 34 63,-39 0-31-63,39 0 9 0,0 0-47 0,0 14 38 16,-23-14 1-16,23 0 18 0,0 10 38 0,0-10-28 0,0 7-30 0,0-7-180 0,0 4 53 0,0-4-13 0,0 3 26 0,-41-3-71 0,41 0 21 15</inkml:trace>
  <inkml:trace contextRef="#ctx0" brushRef="#br0" timeOffset="26197.4489">23425 5393 728 0,'0'-3'55'0,"0"3"225"16,0-4-68-16,0 3 26 0,0 0-20 16,0-1 4-16,0 2-24 0,0-5 77 0,0 2-164 15,0 3-5-15,0-3-6 16,0 3-8-16,0-3-14 0,0 2 26 0,35 1-73 15,-35 0-10-15,0 0-5 0,0 0 1 16,29 0 21-16,-29 0-17 0,0 0 4 16,0 0-2-16,0 0 1 0,18 0-3 15,-18 0 12-15,0 0-24 0,0-13 0 16,0 13-13-16,0 0 3 0,0 0-3 16,35-8 2-16,-35 8-6 0,29 0 6 15,-29 0-2-15,0 0-2 0,36 0 3 16,-10 0-4-16,-26 0 7 0,15 0-5 15,3 0 3-15,-9 0 2 0,-3 0-1 0,-2 0 7 16,-2 0 13-16,6 0 24 0,-8 0 32 16,0 0 12-16,0 0 135 0,0 0-119 15,0 0-12-15,0 0-34 0,0 0-12 16,0 0-22-16,0 0-38 0,0 0-5 16,0 0 4-16,0 0 44 0,0 19 5 15,0-19 69-15,0 21-66 0,0-21 30 16,0 24-20-16,0-12 20 0,0 4-16 15,0 18 34-15,0-17-55 0,0 1 5 16,0 0 3-16,0-1-1 0,0 19-5 16,0-20-31-16,0 1-8 0,0 0 15 15,0 0 3-15,0-1-4 0,0 18 1 0,0-18-5 16,0-4-1-16,0 1 1 0,0-2 24 16,0-1-22-16,0 4 11 0,0-10-11 15,0-1 25-15,0 1-17 0,0-1-2 16,0-2-28-16,0 1 11 0,0-2 5 15,0 0 10-15,0 0 15 0,0 0-15 16,0 0 23-16,0 0-38 0,0 0-4 16,0 0 8-16,0 0-8 0,0 0 23 15,0 0-24-15,0 0 31 0,0 0-34 16,0 0 19-16,0 0-4 0,0 0-1 16,0 0 8-16,0-18 4 0,0 18 8 15,0-14-31-15,0 14 4 0,0-31-6 0,0 17 44 16,0 0-20-16,0-3-1 0,0 2-39 47,0-21 15-47,0 18 10 234</inkml:trace>
  <inkml:trace contextRef="#ctx0" brushRef="#br0" timeOffset="27012.4083">23695 5595 4824 0,'0'-19'3'0,"0"-1"-25"0,0 5 36 0,0-17-14 0,0 16-5 0,0 0 9 0,0 4-2 0,0 0-1 0,0-7-17 0,0 10 32 0,0 1-31 0,0-2 38 0,0 5-29 0,0-2 6 0,0-6-14 0,0 6 33 16,0 3-37-16,0-1 34 0,0 0 11 0,0 0-15 0,0-1-23 0,-33 3-4 0,33 1 0 0,0-1 33 0,0 1-21 0,0 2 6 0,0 0-34 0,0 0 29 0,0 0-4 0,0 0-33 0,0 0 45 0,0 21-38 0,0-21 30 0,0 23-8 0,0-7 10 0,0 1 28 0,33 7 11 0,-33 21-8 0,0-20-38 0,0 2-18 0,0-2 24 0,0 2-8 0,0 17 4 0,0-25-7 0,0 2-8 0,0-3-22 0,0-5 21 0,0 2-15 0,0-1 31 0,0-7 14 15,0-3 5-15,0-3 18 0,0-1-29 0,0 0 17 0,0 0-20 0,0 0 10 0,-47 0-18 0,47-24 21 0,0 24-26 16,0-34 32-16,0 16-3 16,0-2 3-16,0 1-26 0,-44-4 9 0,44-1-28 15,0-26 5-15,0 22 10 0,0 1 33 16,0 0-33-16,0-1 24 0,0 3-35 15,0-24 0-15,-51 28 24 0,51 1 9 16,0 3-4-16,0 0-22 0,-31-6 8 16,31 12-3-16,0 4 7 0,0 1-28 15,0 2 3-15,0 3 9 0,0 1-6 16,0 0 33-16,0 0-13 0,0 0-5 0,0 25 15 16,0-25-22-16,0 39 26 0,0-21-25 15,0 1 46-15,0 0-36 0,0 1-4 16,39 20 21-16,-39-22 17 0,0 3-11 15,0-3-28-15,25 1-5 0,-25-1-3 16,23 10 32-16,-23-15 9 0,24 1-32 16,-24-5 10-16,0 3-26 0,13-5 8 15,-13 11 3-15,0-9 27 0,6 0-34 16,0-4 2-16,-2 2-23 0,7 0 1 16,-11-6 27-16,0 4 36 0,0-3-9 15,0-2-12-15,0 0 34 0,0 0 0 0,0 0-15 16,0-22-29-16,0 22 44 0,0-22-10 15,0-3-5-15,0 10-37 16,0-3 17-16,0-3 17 0,0 3-17 0,0-2 8 16,0-24-50-16,0 23 55 15,0 1-13-15,0 5-4 0,-48-2 16 0,48-11-41 16,0 19 24-16,0 1 2 0,0 3 0 62,0-1-11-62,0 4 15 0,0 2-71 0,0 0 52 0,0 0 13 0,0 24 18 0,0-24 0 0,0 30-9 0,0 11-11 0,0-18-5 0,0 2 29 0,41 4-6 16,-41-5 7-16,0 26 10 0,0-25-26 0,0-1 7 16,27-3-5-16,-27-3-4 0,0-2-5 15,0 11 18 63,0-19-8-78,0-1 11 0,0-4 5 0,0-2-13 0,0-1-4 0,0 0 35 0,0 0-35 0,0-21-2 0,0 21 7 0,0-28-29 0,0-9 69 0,0 14-53 0,0 0 20 0,0-1-17 0,0-3 16 0,-29 3-12 0,29-23 21 16,0 27-19-16,-29 6 14 0,29 1-30 16,0 3-22-16,0 4-2 0,0 4-54 15,0 2 84-15,0 0 16 0,0 23 4 125,0-23 18-125,0 50-63 0,0-28 12 0,0-1 14 0,0 0 13 16,0 1 20-16,0 1-48 0,40 13-64 0,-40-18-35 0,0-3 0 0,0 0-74 0,27-5-63 0,-27 0-52 0,0-3-469 0,0-2 253 0,0-5-116 0,0 0 31 0,0 0 88 0</inkml:trace>
  <inkml:trace contextRef="#ctx0" brushRef="#br0" timeOffset="67147.9597">25984 12809 523 0,'0'0'99'0,"0"0"87"0,0 0 72 0,0 0 97 16,0 0 311-16,0 0-343 0,0 0-32 16,0 0 13-16,0 0 48 0,0 0 21 15,0 0 328-15,0 0-439 0,0 0-85 16,0 0-80-16,0 0-5 0,0 0-23 16,0 0 26-16,-42 0-68 0,42 0-8 15,-58 0 2-15,15 0-7 0,-66 0-16 16,42 0 12-16,-9-16-30 0,-3 16 32 15,3 0-7-15,4 0-1 0,-65 0-4 16,73 0-9-16,12 0 10 0,5 0 7 0,7 0-9 16,-19 0-34-16,40 0-27 0,7 0-53 15,3 0-32-15,1 0-99 0,6 0-110 16,0 0-571-16,2 0 384 0,0 0-148 16,0 0 0-16,35 0 15 0</inkml:trace>
  <inkml:trace contextRef="#ctx0" brushRef="#br0" timeOffset="68061.46">25897 13876 1815 0,'0'0'88'0,"2"0"74"0,2 0 73 16,4 0 364-16,-8 0-314 0,2 0 0 0,-2 0-14 16,0 0-18-16,0 0-39 0,0 0 102 15,0 0-196-15,0 0 2 0,0 0-18 16,0 0 6-16,0 0 51 0,-53 0-89 15,53 0-4-15,-69 0-7 0,22 0-23 16,-7 0-34-16,-60 0 13 0,55 0-11 16,-1 0 10-16,-2-18-19 0,0 18 7 15,-54-16-29-15,62 16-20 0,-4-12-50 16,13 12-51-16,3-14-131 0,11 14-127 16,-6-9-628-16,27 9 473 0,10-6-104 15,0 6 36-15,0 0-45 0</inkml:trace>
  <inkml:trace contextRef="#ctx0" brushRef="#br0" timeOffset="69466.8622">25820 14729 1004 0,'11'4'212'0,"-11"-1"17"0,2-3 84 15,0 1-13-15,-2 0-16 0,6 1 140 16,-6-2-274-16,0 1-36 0,0 1-5 15,0-2 46-15,0 2 24 0,-39 3 199 0,39-3-220 16,-48 1 0-16,48-1-11 0,-64-1-46 16,21 2-33-16,-44-2-53 0,44-1-16 15,-7 0 11-15,-6 0-10 0,2 0 3 16,-59-19-1-16,59 19-57 0,-4-18-7 16,0 18-71-16,11-15-83 0,7 15-51 15,-13-12-470-15,34 4 252 0,5 8-136 16,7-11-59-16,3 7 67 0,4-2 182 15</inkml:trace>
  <inkml:trace contextRef="#ctx0" brushRef="#br0" timeOffset="74247.5564">23464 14418 494 0,'0'0'34'16,"0"0"-25"-16,21 0 1 0,-21 13 5 16,0-13 38-16,0 0 3 0,0 0-37 15,0 0-18-15,0 0 28 0,0 0 19 0,0 0-19 16,0 0 73-16,0 0-28 0,0 0-8 15,0 0 18-15,0 0 5 16,0 0-13-16,0 0 70 0,0 0-65 0,0 0-40 16,0 0 2-16,0 0 10 0,0 0 47 15,0 0-27-15,0 0 13 0,0 0-22 16,0 0 8-16,0 0 12 0,0 0 76 16,0 0-82-16,0 0-12 0,0 0-12 15,0 0 3-15,0 0 21 0,0 0-41 0,-38 0-15 16,38 0 2-16,-35 0-7 15,35 0-9-15,-35-15 7 0,-8 15-4 16,24 0-7-16,-2 0 6 0,1 0-5 0,3 0-6 16,-24 0 9-16,22 0-3 0,7 0 8 15,-1 18-1-15,5-18 7 0,-8 19 34 16,11-19-21-16,1 13-1 0,0-13-8 16,4 18-2-16,0-9-5 0,0 6 2 15,54-9-15-15,-54 0-3 0,45 0 6 16,-18-3-9-16,21 6 12 0,-48-8-8 15,52-1 3-15,-32 0 5 0,5 0-10 16,-4 0 0-16,8-23-4 0,-11 23 3 0,-3-16-2 16,-15 16-2-16,12-17 1 15,-12 2-9-15,0 15 1 0,0-13 1 16,-39 13 2-16,39-14 1 0,0 7 7 0,-44-1 2 16,13 3 3-16,31 2 1 0,-37 3 5 15,14 0 2-15,-22-3 27 0,20 3-24 16,0 0 0-16,1 0-6 0,1 0 0 15,6 0 9-15,-12 0 28 0,15 0-9 16,4 22 11-16,3-22 13 0,7 0 12 16,0 14 5-16,0 3 54 0,0-17-94 15,0 18-11-15,60-10-21 0,-60 0 4 0,75 9-7 16,-46-10 14-16,0-2-14 0,4-2 11 16,-4 1 5-16,-9-3-21 15,22 1 12-15,-28-2 0 0,-2 0-2 0,5 0-1 16,0-18 6-16,5-3 5 0,-18 21-20 15,1-22-7-15,-5 7-10 0,0 1 10 16,0 3-1-16,-42-10-1 0,3 10-6 16,39 1 10-16,-48 2-4 0,48 2 3 15,-51-4-2-15,3 10 13 0,28 0-9 16,-5 0 2-16,8 0-3 0,-6 0 3 16,5 26 0-16,-1-7 10 0,11-19 10 15,8 22 3-15,0-22 16 0,0 22 15 16,0-12 31-16,37 10-55 0,-37-11-13 0,39 2 1 15,-39-3-7-15,81 7 6 0,-81-10-6 16,58-1-6-16,-29 1 16 0,2-4-20 16,0-1-4-16,21 0-36 0,-30 0 24 15,1 0-15-15,-8-24 11 0,-5 24-1 16,2-22-32-16,-12-4 34 0,0 12-7 16,0-1 4-16,0-1 17 0,-56 5-6 15,13-14 19-15,43 17-17 0,-58 2 9 16,58-2-3-16,-45 5-7 0,14 3 7 15,-11 0-14-15,15 0 28 0,9 19 9 0,-3-19 4 16,-2 22 11-16,5-2 22 16,10-20-38-16,3 24 0 0,-1-12 8 0,6-1 4 15,0-2 3-15,0 11 7 0,0-10-26 16,46-1 8-16,-46 0-12 0,51-5-10 16,7 5 2-16,-29-5-7 0,8-3 6 15,5-1 1-15,3 0-7 0,-8 0 3 16,28 0-39-16,-47-19 11 0,9 19 9 15,-10-23 6-15,-5 23 6 0,-12-43 0 16,0 27 0-16,0 0-4 0,0-3 5 16,-83-20-12-16,83 31 14 0,-60 4 6 15,27 4 3-15,-23-4 36 0,30 4-7 16,-5 0-10-16,2 19-9 0,8-19 0 16,-16 18 1-16,16-18 7 0,2 23-2 15,3-12 1-15,1-11-16 0,9 20-5 16,-10 3 13-16,16-14 11 0,0 0 6 15,0-1-13-15,0 1-4 0,45 8 2 16,-45-11-7-16,52-2 5 0,-23 2-4 16,2 2-3-16,2-5 9 0,39 2 0 15,-45-3-11-15,0-2-3 0,-6 0 1 16,1 0 9-16,24-20 18 0,-34 20-12 16,-1-19-1-16,-3 19-4 0,-8-21-8 0,0 9-10 15,-37-10-19-15,37 10 18 16,-54 4-2-16,19-2 2 0,-2 2 12 0,6 2-13 15,-36 1 4-15,34 5-1 0,4 0 18 16,-2 0 2-16,2 0-19 0,-20 26 3 16,26-5 6-16,4-21 9 0,3 21 23 15,12-21-5-15,-4 19 2 0,1 1 12 16,7-11-24-16,0-3 7 0,0 3-6 16,0-3-8-16,50 7 11 0,-9-9-14 15,-41 0 4-15,54-1-14 0,-19 0-6 16,-2-2 4-16,40 1-29 0,-38-2 28 0,0 0-16 15,-4 0-7-15,-8 0 10 0,4-23-6 16,14 3 18-16,-35 20-18 0,-4-27 6 16,2 12 6-16,-4 0-9 0,-45-10 15 15,45 12-6-15,-62 2 13 0,62 2 1 16,-62 4-5-16,20 5 0 0,-22-4 9 16,29 4-7-16,10 0 14 0,-1 0 4 15,1 25-9-15,-6-8 27 0,31-17-31 16,-17 22 9-16,11-10-8 0,6 0 2 15,0 1 21-15,0 7 4 0,0-8-14 0,0-2-19 16,39-1 3-16,-39 0 8 16,48 6 1-16,-48-8 0 0,39-2-7 0,-8 0-11 15,-4 0 29-15,2-1-13 0,18-2 15 16,-18-2-26-16,-4 0 9 0,2 0-11 16,-4 0 7-16,16-25-16 0,-8-17-1 15,-21 9 30-15,-10 16-28 16,0-1 14-16,0-2-12 0,0 4 0 15,-62 2 0-15,-6-13-25 0,33 17 16 16,0 0 26-16,-6 5-7 0,-1 5-10 16,-30 0 10-16,47 0-3 0,-6 18 9 15,6-18 5-15,2 24-21 0,3-24 15 16,-3 40-9-16,21-27 13 0,-2 1-9 0,4 0 7 16,0-2-6-16,0 10 21 0,49-12-2 15,-49 0-20-15,44 0-2 16,-9 0 13-16,0-2-7 0,40 6 18 0,-36-9-31 15,-4-2 18-15,6-1-8 0,-6-2 5 16,-10 0-3-16,19 0-20 0,-30-24-6 16,-1 24 3-16,1-26 1 0,-12 10 1 15,2-20 8-15,-4 20-6 0,0-2 8 16,-43 1-16-16,43-1 39 0,-37 2-10 0,-13-9-5 16,19 17-26-16,4 1 10 15,0 5-7-15,27 0 17 0,-70 2 2 16,45 18 9-16,7-18 9 0,5 21 2 0,7-21-4 15,-4 25-12-15,3 8-10 0,7-17 13 32,0-2 13-32,0 3-6 0,0 0 4 0,44-1-9 0,-1 9-17 0,-43-13 3 15,50-3-22-15,-50 1 16 0,47-4-17 16,-1 2 6-16,-46-6 13 0,43-2 4 16,-24 0-11-16,6 0 5 0,-9-21-21 15,15-3-53-15,-16 8 39 0,-1-2 15 16,-14 0 1-16,8-5 12 0,-8-14-6 15,0 19 12-15,0 2-2 0,0 4 0 16,-47 4-6-16,47 2 19 0,-39 6-3 0,4 0 17 16,35 18-1-16,-32-18 8 0,32 27 0 15,-35 4 17-15,35-13 0 0,0 0-8 16,0 1 6-16,0-3-1 0,0 1-12 16,0 14 23-16,44-20-31 0,-44 1-11 15,31-4 4-15,-31-1-1 0,33 0 4 16,-33 0 20-16,29-7-39 0,-29 0-1 15,16 0-30-15,-16 0-3 0,21-23-67 16,-4 23 68-16,-17-25-10 0,14-25-63 16,-14 32 94-16,0 0 11 15,0 2 8-15,-39-5-8 0,39 12 3 0,0 3-7 16,0 6 13-16,0 0 6 0,0 0 13 16,-27 18 28-16,27-18-14 0,0 26-1 15,0-26 5-15,0 32-7 0,-19-2-2 16,19-18-18-16,0 0-2 0,0-4-3 15,0 1-23-15,0-9-26 0,0 10-243 16,0-7 16-16,0-3-139 0,0 0-130 16,0 0-29-16,54-19 27 0</inkml:trace>
  <inkml:trace contextRef="#ctx0" brushRef="#br0" timeOffset="77918.894">24619 11680 442 0,'0'0'13'15,"0"0"49"-15,0 0 5 0,0 0 68 0,0 0 65 16,0 0 273-16,0 0-220 16,0 0-20-16,0 0-25 0,0 0-11 0,0 0 66 15,0 0-175-15,0 0-4 0,0 0 3 16,0 0 15-16,0 0 10 0,0 0 88 16,0 0-133-16,0 0-21 0,0 0-30 15,-35 0 5-15,-8-12 17 0,20 12-8 16,-4 0 12-16,-2-7-8 0,0 7-6 15,0 0 3-15,-28 0-13 0,32 0 2 16,-2 21-18-16,-4-21 6 0,6 20 11 16,0-7 0-16,-16 13 9 0,22-10-7 0,-1-1-21 15,9-1 0 48,5 1-2-63,0 10 18 0,6-12 5 0,0 1-5 0,0-3-18 0,0-1 11 0,39 0-5 0,7 5 25 0,-46-8-26 0,58-2-7 0,-23-1 6 0,0-3-6 0,-2-1 2 0,33 0-14 15,-39 0-5-15,2 0-14 0,-4 0 0 16,-3-22 7-16,14 0-17 0,-24 22 43 16,-8-28-13-16,0 10-1 0,-4 3 13 0,0-2-5 15,-51-13-8-15,51 15 2 16,-46 3 7-16,46 1 4 0,-54 4-7 0,54 0 14 16,-47 2 6-16,1 5 8 0,26-2-1 15,-1 2 4-15,4 0-8 16,-18 0 16-16,25 17-10 0,0-17 7 0,-1 0-22 15,3 20 18-15,8-20-5 0,-4 20 2 16,4 0-5-16,0-8-6 0,41 2 9 16,-41 1-8-16,54-3-6 0,10 14-23 15,-27-13-15-15,5-3-10 0,-9-2 2 16,0-1 5-16,27 1 12 0,-38-8 29 16,-1 0-6-16,-2 0 9 0,-3 0-12 15,-5 0 4-15,7-21-4 0,-16-5 14 16,0 9-12-16,-2-3-2 0,0-2 5 0,0-1-18 15,-43-16-12-15,-3 21 12 0,46 2 24 16,-55 4-24-16,28 2 24 0,-25 5-21 16,25 2 10-16,2 3-6 0,-2 0 17 15,5 0 3-15,3 21-1 0,-16 0 7 16,16-21-8-16,3 27 10 0,3-10-5 16,7-2-1-16,6 1-2 0,0 18 1 15,0-16 2-15,0-3-12 0,56-1-4 16,-56 1 5-16,87 12-80 0,-56-16 27 15,4-2-14-15,4 2 18 0,-1-2 3 16,1-4 14-16,25 0 19 0,-33-5 5 16,-4 0 9-16,-5 0-11 0,-3-22 8 0,10-4 2 15,-19 7-5-15,-5-1 2 0,-3-4-6 16,-2 0 8-16,0 0 8 0,0-26 3 16,-50 27-14-16,50 5-4 0,-48 3-4 15,48 5 1-15,-57 2 5 0,-5 4-2 16,28 4 7-16,1 0 1 0,2 0 3 15,0 29 12-15,-18-4-8 0,32-11 4 16,-3 1-12-16,7-1 18 0,5 2-3 16,2-1-6-16,6 12 17 0,0-12-7 15,0-3 4-15,0 0-5 0,37 1-5 16,-37-6-12-16,37 9 2 0,9-10 4 0,-17 1 5 16,-5-2 2-16,5-3-15 0,31 3 15 15,-33-5-11-15,2 0 7 0,-6 0 2 16,2 0-12-16,-5 0 2 0,9-28-3 15,-21 1 1-15,-5 13-4 0,-3-3-10 16,0 0 0-16,0 1 1 0,-40-12-5 16,-1 18 13-16,41 1 1 0,-46 9-5 15,46-5 8-15,-72 5-17 0,51 0 15 16,-3 18-6-16,3-18 14 0,4 17 1 16,3-17 6-16,4 20 0 0,-3 2-6 15,13-12-6-15,0 0 6 0,0 2 4 0,0-5-3 16,0 7 6-16,50-8-2 0,-50-6-7 15,33 7-18-15,-33-7-13 0,68 0-154 16,-68 0 51-16,41 0-42 0,-41 0-36 16,33 0-45-16,-18-25-64 0,-3 4-415 15,-12 21 393-15,0-26 28 0,0 15 55 16,0-2 65-16</inkml:trace>
  <inkml:trace contextRef="#ctx0" brushRef="#br0" timeOffset="80573.6353">25364 14689 1101 0,'0'0'47'0,"29"0"63"0,-7 0 300 15,-22 0-165-15,23 0-21 0,-23 0-13 16,19 0 1-16,-7 0-20 0,17 0 137 16,-21-19-196-16,3 19-8 0,-3-12-1 0,-4 12 5 15,6-13 79-15,-10 2-129 16,0 11-20-16,0-10-9 0,0 4 1 0,0 3-35 16,-37-4 11-16,37 4-12 15,-33 2 25-15,33 1 22 0,-56 0-25 16,-12 0 20-16,33 0-19 0,2 0 15 0,-4 17 25 15,3-17 9-15,3 20-34 0,-12 5 90 16,27-9-50-16,3 0 3 0,7 2-4 16,6 2-47-16,0-2-27 0,50 19 21 15,-50-17-15-15,45-1 2 0,-10-2-26 16,4-1 17-16,40 13-44 0,-38-17 28 16,11-3-13-16,-2-1 16 0,-3-4-1 0,-3-4-4 15,44 0-47-15,-54-20 18 0,1 20 13 16,-13-28 3-16,3 10 9 0,4-21-40 15,-25 20 4-15,-4-1 13 0,0-2 9 16,0 3-8-16,-56 0 26 0,-3-12-64 16,59 17 44-16,-69 4 12 0,36 0 3 15,8 5-10-15,-4 1-5 0,-22 4-6 16,26 0 38-16,0 0 6 0,13 19 12 16,-5-19-30-16,-18 21-2 0,21 5-17 15,3-13 28-15,5 2 1 0,-2 1 28 16,0-1-20-16,5 14 12 0,3-15-33 15,0-2 21-15,0 1-18 0,48-2 23 16,-2 14 33-16,-13-17-23 0,-4 5-41 0,2-4-5 16,6-4 14-16,2 0-5 0,40 0 10 15,-38-5-19-15,-10 0-41 0,8 0 3 16,-8-28 14-16,-8 28-26 0,10-42-43 16,-19 23 52-16,-7 1 0 0,-7-4-16 15,0 5-7-15,-54-18-34 0,54 20 99 16,-60 3-4-16,23 0-4 0,-2 6 14 15,3 1-1-15,-44 5-6 0,43 0 1 32,6 0 3-32,2 0 26 0,6 19-6 0,-14 0-4 0,24-19 14 0,13 19 11 15,-10-19 4-15,4 22 1 0,2-10-17 0,4 8 64 16,0-10-59-16,0 1-7 0,0 0-23 16,47-3 20-16,3 9 32 0,-50-10-40 15,49 2-26-15,-16-4 15 0,0-3 13 16,-2-1-4-16,17-1 9 0,-27 0-28 15,1 0 15-15,-5-27-28 0,-9 27 10 16,-8-26-16-16,0-8 1 0,0 18 26 16,-47 1-8-16,47-1-10 0,-58 4 21 15,8-9 18-15,25 21-7 0,1-10-9 16,1 10-2-16,2 0-7 0,1 0 8 16,-20 21 17-16,28-21-4 0,-13 24 4 15,15-24-15-15,-11 29 2 0,13-13 7 0,-7 9 17 16,11-12-27-16,0-1 6 0,4-2-5 15,0-1 15-15,0 1 44 0,0-6-43 16,0-4-5-16,35 3-11 0,-35-2 9 16,0-1-13-16,42 0-7 0,3 0-2 15,-18 0 51-15,2 0-19 0,4 0-40 16,-2-25 8-16,21-2-62 0,-36 8 71 16,-1 1-23-16,-15 0 0 0,6-2-12 15,-6-10-35-15,-40 18 55 0,40 0-6 0,-39 4 15 16,39 2-3-16,-43 1 6 15,-11 5 19-15,29 0 7 0,25 0-4 0,-31 0 5 16,31 0 1-16,-27 0 22 0,9 23 34 16,18-23-35-16,0 0-13 0,-13 21-24 15,5-21 23-15,4 17-18 0,-2 1 12 16,6-10-26-16,0 1 10 0,0-1-2 16,0-1-6-16,0 7 12 0,0-7-12 15,0-1 12-15,0-1-21 0,45 0-2 16,-45 3-51-16,40-5 58 0,-40-3 20 15,41 0 11-15,-20 0-19 0,-3 0 10 0,11-19-39 16,-10 19 37-16,-3-20-1 0,-12 20-3 16,-4-23-2-16,0 10-5 15,0-10-27-15,0 12 24 0,0 2-24 0,-37 1 10 16,37 2 9-16,-37-2-10 0,2 8 12 16,35 0-4-16,-39 0 18 0,39 0-20 15,-40 0-5-15,20 25 21 0,20-25-10 16,-13 17 10-16,3-17 1 0,10 18-7 15,0-1 19-15,0-17-18 0,0 13 18 16,0-6-24-16,0-7 22 0,0 11-9 16,33 0-10-16,-33-10-10 0,43 3-34 15,-18 0-30-15,4-3 14 0,39 1-49 0,-39-2 49 16,-6 0-33-16,0 0-24 16,-3 0-10-16,1-26-2 0,-6 6-111 0,-15 20 103 15,0-23-8-15,0 10-29 0,0 1-69 16,0-1-119-16,-50-11-641 0,50 12 457 15,-37-1 163-15</inkml:trace>
  <inkml:trace contextRef="#ctx0" brushRef="#br0" timeOffset="83778.088">26773 5785 729 0,'21'0'73'0,"20"0"325"0,-26 0-71 16,1 0-12-16,1 0-31 0,2 0-23 16,-7 0 124-16,-4 0-234 0,-8 0-24 15,0 0-11-15,0 0 4 0,0 0-18 16,0 0 66-16,0 0-109 0,0 0-24 16,0 0-9-16,0 0 17 0,0 0-3 15,0 0 15-15,0 0-54 0,0 0-27 16,-39 0 31-16,39 0 1 0,-33 0 6 0,-11 0 31 15,44 0-25-15,-39 0-10 0,21 0 3 16,-5 0 3-16,-2 15 20 0,25-15-10 16,-17 0-2-16,11 18 1 0,6-18 2 15,0 12 5-15,0 0-7 0,0-4-29 16,52-2 2-16,-52-1 2 0,58 2 10 16,12 2 15-16,-37-5-24 0,4-3 14 15,-1-1-18-15,-3 0-9 0,-11 0-4 16,22 0-20-16,-44-23 46 0,25 23-16 0,-25-18-17 15,8 18 22-15,-8-21-33 16,6-7 17-16,-6 16-6 0,0 0 25 16,0 3-18-16,-54 2 9 0,-4-4-6 15,-41 11 1 1,25 0 10-16,45 0 32 0,0 20-10 0,-4-20 16 16,-13 21 1-16,26-1 3 0,3-20 12 15,9 20 4-15,0-10-4 0,8 0 23 16,0 9 97-16,0-10-114 0,43-1-7 15,-43 2-43-15,45-2 6 0,-14 1 14 16,44 6-41-16,-38-7 25 0,0-2 0 0,5-1-4 16,-11-2-10-16,39-2-17 0,-54-1 23 15,1 0 2-15,-5 0-19 16,1-19-30-16,1 19 13 0,5-40-20 0,-19 22 23 16,0 0-19-16,0-2 10 0,0 2-18 15,0 1 12-15,-50-8 11 0,-1 15 25 16,51 2 4-16,-54 2 11 0,23 6-28 15,-35 0 21-15,37 0-20 0,2 0 34 16,0 0-11-16,8 23-14 0,-7-23 5 16,-3 21-12-16,20 2 22 0,5-11 14 15,-2 0-18-15,6 1-12 0,0-1 17 16,0 7 15-16,48-8 0 0,-48-2-22 16,47-1 13-16,-14-2-16 0,42 5-2 15,11-3 8-15,-22-8-2 16,-30 0 12-16,-8 0-24 0,-5 0 9 0,-11-21-11 15,3 21-34-15,-3-40-42 0,-8 23 36 16,-2-2 24-16,0 0 5 0,0 2-4 16,-56-12 1-16,-1 20 15 0,57-2 7 15,-56 6-4-15,56 5 3 0,-52 0 17 16,29 0-5-16,-14 0 9 0,21 0 3 16,-1 20 21-16,0-20 7 0,3 20 5 15,2 2 25-15,7-22-41 0,5 21-29 16,0-21 22-16,0 16-13 0,42-4 19 0,-42-7-48 15,39 1-21-15,-39-6-27 16,54 6-15-16,-27-3-23 0,29-2-157 0,-28-1 81 16,1 0-31-16,-10 0-37 0,4 0-49 15,-23-18-30-15,29 3-561 0,-21 15 428 16,-6-18 9-16,-2 18 183 0</inkml:trace>
  <inkml:trace contextRef="#ctx0" brushRef="#br0" timeOffset="97547.1101">9730 3387 1932 0,'-2'0'34'0,"-13"0"167"0,5 0-11 15,-9-23 34-15,1 23 51 0,-3-18 33 16,3 18 17-16,-18-15 217 0,20 3-335 15,3 12-103-15,5 0-22 0,4-8-66 16,-6 8 9-16,-5 0-14 0,5 0 37 0,-13 0-17 16,-4 27 38-16,-10-27 16 0,-60 47 71 15,35-30-87-15,-2-3-39 0,-13 1 56 16,1-1-42-16,-5-2-22 0,-78 0 81 16,76-12-93-16,7 7 34 0,-3-7-15 15,5 0-25-15,-60 0 57 0,74-20-66 16,-4 20 17-16,4-28 20 0,2 13-48 15,0-9 37-15,-33-28 4 0,45 20-16 16,5-4-21-16,8-8 35 0,4-1-54 16,-4-55 19-16,31 47-49 0,2-4 18 15,0-3-9-15,60 3 21 0,45-53-25 16,-34 56-9-16,11-3-31 0,13 0 48 0,0-1-37 16,15 3 0-16,105-54-103 15,-103 55 81-15,-1 3 21 0,-5 5 15 0,-5 6 23 16,6 5 21-16,86-25-15 0,-104 35 10 15,8 5 9-15,2 2 16 0,6 6 9 16,108-4-33-16,-103 12 15 0,2 4 6 16,7 0 27-16,5 0-20 0,3 34 3 15,116 10-7-15,-119-17-12 0,3 6-9 16,-1 1 3-16,-4 7-19 0,-11 0 22 16,84 46-4-16,-111-40 4 0,-9 2 26 15,-11 2-26-15,-15 5 24 0,11 53 8 0,-56-54-5 16,-4 4 15-16,0 0-16 15,-68 0-18-15,6 4 42 0,-89 51-14 0,50-57 9 16,4-2-8-16,-17-1-1 0,-6-2 18 16,-4-3-2-16,-136 32-2 0,123-46-32 15,-3-1-11-15,1-5 23 0,3-4-75 16,-112 9-307-16,134-22-28 0,15-4-169 16,12-6-200-16,11-2-19 0,7 0 166 15</inkml:trace>
  <inkml:trace contextRef="#ctx0" brushRef="#br0" timeOffset="107596.3259">10176 2791 1588 0,'-35'4'25'15,"35"-4"49"-15,-47 0 54 16,-44 0 459-16,54 0-405 0,-1 0-22 15,-11 0 6-15,-30 0 168 16,-63-15 42-16,53 4-245 16,49 11-69-16,-3-12-2 0,4 12 13 15,6-11 6-15,-31-3 66 0,33 7-77 16,4-5-32-16,-2 2 3 0,2-4-20 16,-19-17 13-16,28 12-28 0,-3-1 26 15,13-8-48-15,2-4-5 0,6-36 19 16,43-104-1-1,3 129-2-15,47-78 1 0,-56 85-21 16,4 5 23-16,46-25-49 0,-35 34 17 16,-7 4-13-16,13 2-46 0,6 2 27 15,-2 5 7-15,72-5-62 0,-72 12 65 16,3 0-4-16,5 2 0 0,0 0 14 16,75 0-74-16,-73 23 71 0,0-23 27 15,9 19 16-15,4-19 4 0,-2 22 4 16,67 5-17-16,-77-14 10 0,-1 3 6 15,-8-1 4-15,100 36-4 16,-129-34 3-16,2 4-3 0,4 16-1 16,-26 26 1 15,-15-12 10-31,-46-26 2 0,46 0-10 0,-66 6 7 0,21-4 9 0,-57 28-7 16,44-30-9-16,3 3-13 0,-12-3 26 0,5 2-17 15,-49 20-36-15,57-26-20 0,-2 2-33 16,0-3-20-16,-99 28-348 15,110-37 271-15,-1-4-78 0,5-3-121 16,-54-4-863 0</inkml:trace>
  <inkml:trace contextRef="#ctx0" brushRef="#br0" timeOffset="109581.3382">9161 5185 1172 0,'0'-17'417'16,"-37"1"-86"-16,37 16 28 16,0-24 464-16,0 24-640 0,0-4 129 15,0 4-225-15,0 0 42 16,29 0 30-16,-29 23 174 0,35 4-206 16,-35-6 16-16,31 4-32 0,-31 4-41 15,48 32-2-15,-48-27-41 0,14 6 39 16,-7 0-37-16,-7-4-8 0,0 3 6 0,0 22-53 15,0-33 54-15,-36-5-5 16,36-7 9-16,0-5 41 0,-35-4 124 0,35-7-109 16,-33 0-32-16,10-60-50 15,-3 34-28 1,26-5 30 0,-19-4-14-16,19-2-4 0,0-42-17 0,0 34 4 0,0-2 5 0,45-3-14 0,-45 0-34 15,110-48-17-15,-60 53 68 0,8 0 11 16,1 8-8-16,10 7 3 0,3 9 1 15,73 7-19-15,-69 14 47 0,-1 19-26 16,-7 8 10-16,-8 3-1 0,35 53 4 0,-66-34 5 16,-6 5-47-16,-9 1-15 0,-14 1 8 15,-58 55-26-15,-33-13 51 16,-27-23-36-16,48-43-3 0,8-6-19 16,2-9-59-16,6-2 8 0,7-5-24 15,-19-1-166-15,39-5 121 0,14-4-57 16,13 0-26-16,-8-22 2 0,8-1-160 15,60-4 115-15,6 0 23 16,-18 27 168-16,10-23 10 0,2 12 51 16,8 2 36-16,4-4 49 0,69-12 165 15,-67 15-47-15,-14 0 14 0,2 3 0 16,-6-1-4-16,-9 1-1 0,46 3 116 0,-49 0-153 16,-9 3-27-16,-2-3-29 0,-4 1-20 15,23-6-6-15,-30 4-14 0,-3-1-9 16,-4-1 5-16,24-23 5 15,-35-3-9-15,-4 21-10 16,0-1 2-16,0 0-3 0,-41-9 13 16,41 2 7-16,-46 11-9 15,15-3 0-15,31 11 1 0,-29 1 17 16,11 0 5-16,18 0 12 0,-62 20 62 16,33 11-55-16,6-12-4 0,2 3-7 15,-4 3-10-15,5 0-2 0,3 25 23 0,17-32-28 16,0 4-4-16,0 0-11 15,0-4 8-15,62 7-11 0,4-17-50 0,-26-3-61 16,11 0-52-16,-3-3-47 0,8-2-35 16,68 0-350-16,-62-27 255 0,4 27-47 15,-6-28 50-15,-6 10 17 0,-3-2 109 16,42-19 64-16,-58 18 132 0,-2 4-15 16,-4 0 21-16,-6 1 24 15,60-28 277-15,-77 39-207 16,2 4 37-16,-8-1 27 0,0-3 319 15,2 5-197-15,-2 0-25 0,0 0-53 0,0 0-39 16,0-1-41-16,-49-2 67 0,49 3-71 16,-40 0 13-16,40 0 7 15,-53 0-5-15,-5 0 82 0,29 18-134 0,2-18-25 16,-43 40 10 0,55-26-40-16,3 0 9 0,2-3-26 0,7-1-1 15,3 17 17-15,0-15-3 0,44-5-15 16,-44-2-35-16,35-1-13 0,17 0-107 15,-52-4 90-15,49 0 26 16,44-20 8-16,-60 4 40 16,-22-5-15-16,-11 8 6 0,18 13 3 0,-7-23-7 15,-3 11 9-15,2-8 3 0,-6 12-7 16,3 3 4-16,-7 1-15 16,0 1-17-16,0 3 42 0,0 0 137 15,0 28-73-15,0-28 11 16,0 60 190-16,41 41 241 15,33 85-95 1,-41-138-398-16,23 105 73 16,-56-110-67-16,0 0-9 0,0 36 93 15,-68-46-57-15,29-7 1 0,-15-4-5 16,-10-5-34-16,-2-10 17 0,-73-4 5 16,69-3-16-16,-4-38-2 0,12 11 13 15,-56-77 33-15,105 65-87 0,13-1 4 16,0-38-18-1,236-42 37-15,-170 99-10 0,95-11-77 16,-68 21-40-16,0 1-109 0,11 3-71 16,1 3-101-16,-8 0-43 0,85 2-462 15,-107 2 457-15,-19 0-55 16,49 0-676-16,-91 0 951 0,1 0 75 16</inkml:trace>
  <inkml:trace contextRef="#ctx0" brushRef="#br0" timeOffset="109929.7327">13879 5295 659 0,'-50'0'47'15,"17"0"558"-15,-10 0-309 16,-38 0 356-16,52 0-504 16,2 0-14-16,-29 0 114 0,38 0-144 31,-3 0-15-31,2 22 6 0,1-22-9 0,-9 19 34 0,10 6-104 0,5-12-2 0,4 1-6 16,6 3 5-16,-2-2 2 0,4 11 9 15,57 6-21 1,-26-24 5-16,-31-4-2 0,40-1-8 15,-40-3 5-15,47 0-21 47,9 0-60-47,-25-23 2 16,0 23-25-16,0-25-35 0,-6 9-63 0,-4-16-345 0,-17 13 157 0,6-1-59 0,-10 1 33 0,0 0-26 0,0-2 147 0</inkml:trace>
  <inkml:trace contextRef="#ctx0" brushRef="#br0" timeOffset="110292.531">14375 4789 1087 0,'14'23'127'16,"1"0"167"-16,-5 10 59 16,-6-11-183-16,19 54 338 0,-11-49-375 15,26 64 158 1,-24-62-231-16,-2 1-17 0,3-3-4 0,8 25 50 15,-19-31-49-15,0-1 8 0,-4-5 4 16,0-2 14-16,0-5-5 0,-44 2 46 16,44-10-94-16,-47 0 2 0,14 0-1 15,-2 0-15-15,-3-18 5 0,-46 18-13 16,36-16-8-16,1 16 12 0,7 0-8 16,5 0 15-16,-27 0-11 0,42 0 2 15,1 0-3-15,2 0 16 0,11 22 2 16,2-22 4-16,-2 21 9 15,6 15-15-15,37-14 13 0,-37-22-7 16,43 16-7-16,-12-9 1 0,3-7-2 0,3 0-61 16,45 0-195-16,-42 0 13 0,-3 0-31 15,4 0-33-15,-4-28-60 16,38 7-893-16,-54-1 859 0</inkml:trace>
  <inkml:trace contextRef="#ctx0" brushRef="#br0" timeOffset="110685.3658">15276 4832 824 0,'0'21'39'16,"0"-3"45"-16,0-18 85 0,0 22 41 15,39 22 446 17,9-27-528-32,-48 0-26 0,33 32 135 0,-33-35-186 0,0 24 27 15,0-29-67-15,-46 37 37 16,3-23 2 0,2-14-26-16,10-1 4 0,6 1 0 15,-33 13 36-15,31-11-34 0,2 1 12 16,-45 27 82-16,49-29-86 0,3 0 12 15,9 2-4-15,3-2 18 0,4 9 16 16,2 10 20 0,56-13-52-16,-4-9-44 15,30 4 11-15,-57-10-9 0,6 0-30 16,128-1-798 0,-130 0 493-16,0 0-173 0,-4-18-50 15,-6 18-16-15</inkml:trace>
  <inkml:trace contextRef="#ctx0" brushRef="#br0" timeOffset="114683.7158">9310 6917 2028 0,'0'0'62'15,"31"0"54"-15,-31 0 74 0,31 0 85 16,-14 0 36-16,22 0 365 0,-16 0-372 15,6-17-6-15,6 17-74 0,0-21-37 16,4 21-33-16,52-41 34 0,-41 20-96 16,2-3-43-16,-1-2-40 0,-1-3 4 0,57-39-17 15,-59 31-33-15,2-6 47 0,-3-4-16 16,1-2 6-16,-3-3-14 0,27-56-78 16,-34 59 87-16,-9 2-3 0,-11 8 17 15,-1 8 4-15,-7-9-43 0,-10 30-15 16,0 7-42-16,0-1 0 0,0 4 4 15,-47 0 25-15,-3 24 41 0,17 9 14 16,-11-12-15-16,-3 6 6 0,-7 2 23 16,-49 33 37-16,51-28-54 0,-4 0 16 0,-2 3 10 15,11 1-50-15,-3 0 45 16,-26 39-26-16,49-43 26 0,0 66 26 16,27-72-34-16,0-2-39 0,0-1 11 15,58-1 4-15,-58-4-1 0,97 17 39 16,-51-21-23-16,-1-3-2 0,11-1-9 15,-4-6-9-15,59-2-160 0,-51-4 7 16,2 0-55-16,-2-25 8 0,2 25-13 16,-4-33 33-16,56-4-45 0,-65 17 201 15,-7 3 25-15,-7 0 21 0,-8 2-6 16,-3 2-6-16,-1-11-40 0,-21 14 16 16,-2 2-6-16,0 2-2 0,0 2 7 0,0-5-9 15,-37 8 36-15,37 1-1 16,0 0 3-16,-52 0 4 0,52 0 6 0,-43 0 22 15,0 21 0-15,43-21 4 0,-34 18 5 16,34-18 6-16,-16 37 23 16,16-23-40-16,0 1-3 0,0 2-4 0,0-3-4 15,45 0-2-15,-7 14-1 0,-38-16-55 16,39-2-53-16,-39-3-64 0,47-3-84 16,-22-1-83-16,43-3-647 0,-24-21 466 15,-1 21 131-15</inkml:trace>
  <inkml:trace contextRef="#ctx0" brushRef="#br0" timeOffset="115051.5125">11512 6709 1926 0,'0'0'13'0,"0"0"17"0,0 0 37 15,-29 0 33-15,-4 0 133 0,2 0-25 16,-11 0-17-16,16 0-115 15,-1 0-23-15,4 0-24 0,2 19-5 16,-4-19-16-16,-22 12-5 0,24 5-2 16,5-6 1-16,1 2 6 0,-2-1-7 0,-12 13 1 15,21-12-1-15,0 0-6 16,4 0 0-16,-1-6-9 0,5 2-2 0,2 0 4 16,0-6 6-16,0-2 6 15,46-1 8-15,-46 0-11 0,33 0 0 16,-33-19-1-16,41 19 6 0,5-19 0 15,-26 0-2-15,-1 19-2 0,-3-19 7 16,-1 19-5-16,6-15-5 0,-15 15-4 16,0-7 5-16,-4 7-4 0,4 0 11 15,-4 0-5-15,17 0 12 0,-15 0-15 16,11 27 9-16,-9-27-5 0,10 23-1 16,-5-23-12-16,22 39-145 0,-17-27-29 0,5 0-109 15,-7-12-118-15,7 14-54 0,27-14-415 16,-24 0 630-16</inkml:trace>
  <inkml:trace contextRef="#ctx0" brushRef="#br0" timeOffset="115530.2789">12291 6445 1898 0,'8'-18'20'0,"-8"8"-10"15,0 5 15-15,7 1 63 0,-5 4-14 16,0 0-2-16,8 23-12 0,-2-23-1 15,7 25-9-15,14 7 70 0,-15-16-68 0,-1-2 6 16,-7 2-6-16,-6 0-6 0,0 17 35 16,0-20-51-16,-52 2-2 0,52-3-3 15,-49-1-12-15,13-2-4 0,-32 8 10 16,23-10-7-16,1 2 2 0,3-1 0 16,-5 3 0-16,-28 15 16 0,41-12-25 15,2 3 3-15,10-1-6 0,9 0 8 16,2 0-3-16,5 12 9 0,5-17-15 15,0 1-3-15,0-4-22 0,0 0-14 0,58-2-24 16,0-1-122-16,-19-5 60 0,9 0-8 16,-9 0-4-16,9 0-8 15,53-20-94-15,-51 5 115 0,-7 15-9 0,-2-20 2 16,-3 20-48-16,1-16 54 0,29-1-31 16,-35 8 165-16,-2-1 25 0,-8 10 42 15,-4-9 64-15,-1 9 8 0,3-10 132 16,-17 10-181-16,0 0-26 0,-4 0-1 15,0 0-5-15,0 0 80 0,0 19-92 16,0-19-5-16,0 19-15 0,0-19-13 16,-37 25-1-16,37 0-19 0,0-12-10 15,-25 1-44-15,25-2-39 0,0 0-89 0,0-3-98 16,44 2-475-16,-44-7 396 0,43-4 32 16,-43 0 131-16</inkml:trace>
  <inkml:trace contextRef="#ctx0" brushRef="#br0" timeOffset="115616.229">12841 6603 545 0,'0'-9'-34'15,"0"3"-31"-15,0 2-71 0</inkml:trace>
  <inkml:trace contextRef="#ctx0" brushRef="#br0" timeOffset="116279.8601">13219 6746 1064 0,'0'7'25'0,"0"-1"51"0,-25 11 186 15,25-9-97-15,0 3-28 0,0 1 0 16,0 2-16-16,0 4-35 0,0 16 2 16,0-18-68-16,40 1-3 0,-40-3-7 15,0 1 8-15,0-5-8 0,27 6 14 16,-27-10-14-16,0-5-2 0,0-1-7 15,0 0 5-15,0 0 5 0,0-25 17 0,0 25 8 16,0-25 14-16,41 10-5 0,-41-3-10 16,43-15-5-16,-43 15-22 0,50 4-10 15,-25 1 1-15,4 2-7 0,8 5 3 16,41 0-9 15,-32 6 18-31,-9 0-7 0,-8 0-1 0,2 0 4 0,31 18 4 0,-41-18-1 0,-1 23 1 0,-5-23-4 16,-3 16 3-16,3-16 3 0,3 15 23 15,-13-15 2-15,-1 0 8 0,-4 0 11 16,0 0 7-16,0 0-12 0,0 0-7 16,0 0-42-16,0 0-5 0,0 0 5 0,0 0 5 15,0 0 6-15,-33 19-4 0,33-19 0 16,0 0-4-16,0 16 6 0,0-16-5 16,0 11 2-16,0-11 0 0,0 12 2 15,0-12 7-15,0 0 0 0,0 0-3 16,0 0 18-16,0 0-7 0,0 0 4 15,0 0-6-15,0-19-8 0,45 19-17 16,-45 0-1-16,33 0 4 0,-33 0 0 16,37 0 6-16,-37 0-4 0,60 23 14 15,-41 3 13-15,8-8 23 0,-7 4 25 16,1 8 35-16,2-1 21 0,16 42 118 16,-22-33-178-16,-5 0-19 0,-12 5-33 0,0-6-2 15,-54 29 5-15,13-37-4 16,-15-4 28-16,-10-6-6 0,-17-3 5 0,1-6-10 15,-96-5-4-15,91-5-25 0,13 0-16 16,5-26-12-16,18 26-32 0,16-39-64 16,-3-8-316-16,38 23 112 0,0-1-88 15,42-3-99-15,-3 2-110 0,73-25-418 16</inkml:trace>
  <inkml:trace contextRef="#ctx0" brushRef="#br0" timeOffset="116674.6426">15694 6453 1492 0,'24'-6'23'0,"-24"2"10"15,0 3-6 1,11-3 63-16,-11 4 108 0,0 0-54 0,0 23 20 16,0-23-27-16,0 24-1 0,-42-6-12 15,-20 24 125-15,27-20-130 0,-2 2-2 16,-6 0-1-16,-5 2-20 0,1 0-31 15,-34 25 29-15,52-27-65 0,-2 0-3 16,4 0-19-16,15-1 3 0,12 16 15 16,0-24-17-16,0 0-10 0,0-4 16 15,53 0-50-15,-53-1-53 0,102-6-298 0,-61-4 121 16,9 0-56-16,3 0-85 0,1-28-90 16,2 28 47-16,43-50-211 0,-47 28 489 15,-11 5 37-15</inkml:trace>
  <inkml:trace contextRef="#ctx0" brushRef="#br0" timeOffset="116974.4759">16264 6625 1558 0,'8'-4'51'15,"-3"-3"168"-15,-5 3-63 0,0 2-23 16,0-2-29-16,0 3-14 0,0 1 2 16,-50 0 120-16,15 0-95 0,35 0-10 15,-44 15-6-15,15-15 7 0,-22 20 61 16,26 0-110-16,-4-7-27 0,4 1-2 0,7 0 11 15,-1 2-14-15,-12 15 29 0,21-15-53 16,3 24 31-16,7-29-7 16,0-3-9-16,38 0 0 0,-38-2-3 15,86 2-3-15,-48-7-2 0,1-1-12 16,6 0 8-16,-1 0 1 0,3 0 8 16,40-19 3-16,-54-3-18 0,-6 22-9 15,0-25 3-15,-13 10 10 0,-1 1-22 16,-9-21-121-16,-4 17-2 0,0 0-50 15,-39 3-36-15,39-2-60 0,-40-11-423 16,7 18 247-16,33 2 28 0,-35 1 57 0,35 3 46 16,0 0 168-16</inkml:trace>
  <inkml:trace contextRef="#ctx0" brushRef="#br0" timeOffset="117598.7943">16479 6665 1229 0,'19'0'144'0,"1"12"58"16,-1-5 61-16,8-1-36 0,-4-2-49 15,28 8 47-15,-26-9-154 0,10 2 3 16,4-1 0-16,3-4 9 0,-11 0-6 0,41 0 36 16,-39 0-73-16,2 0-13 15,-12 0-11-15,-6-26-6 0,5 6-5 0,-3 20-2 16,-15-22-4-16,0 10 0 0,-4 0 8 16,0 3 0-16,0-5 2 0,-41 14-19 15,41-10 0-15,-33 10 7 0,33 0-3 16,-37 0 9-16,2 0-7 0,35 19 12 15,-34-19 2-15,12 22-3 0,-1-8 12 16,-6 15 11-16,15-15-6 0,14 4-8 16,0-3-5-16,0 0-3 0,0 0-11 15,57 15 6-15,-57-19-39 0,65 0-39 0,-26-6-76 16,0-1-76-16,13-2-68 0,53-2-457 16,-49 0 397-16,10-28 40 0,-16 28 79 15,3-29 37-15,51-6-44 0,-63 17 170 16,-2-1 40-16,-1-2 36 0,-7 2 34 15,4-2 50-15,19-21 117 0,-30 20-81 16,5-3-28-16,-6 3 20 0,4-3 48 16,0 0-46-16,10-28 170 0,-20 28-186 15,-3-1 51-15,-10-2-19 0,0-3-38 16,-4-20-6-16,0 23-89 0,-39 1 9 16,39 0 1-16,-50 0 6 0,50 7 0 15,-80-14 3-15,45 20-17 0,8 5-2 0,-2 2 4 16,2 2-7-16,6 5 17 15,-12 0 54-15,15 30 2 0,9-10 19 0,1 4 17 16,8 6 8-16,0 43 120 0,0-30-129 16,0 6-9-16,54 2-29 0,-54 3-4 31,37 3-19-31,-6 53-2 0,-31-55-27 0,0-5-5 0,27-3-8 0,-27-3-7 16,0-8-27-16,0 18-120 0,0-33 40 15,0-5-25-15,0-7-57 0,0-7-94 16,-31-2-622-16,31-27 448 0,0 8 38 15,0-2 185-15</inkml:trace>
  <inkml:trace contextRef="#ctx0" brushRef="#br0" timeOffset="117722.7245">17848 6613 1404 0,'10'0'165'16,"-10"0"-4"-16,0 19 53 0,0-19-24 0,0 0-31 15,-54 15-24-15,-10-15 55 0,21 11-132 16,1-11-26-16,-16 0-21 0,7 0-65 15,-69 0-346-15,16 0-517 16,16-23-43-16</inkml:trace>
  <inkml:trace contextRef="#ctx0" brushRef="#br0" timeOffset="120152.4209">8636 2839 1355 0,'40'17'92'0,"-40"-17"91"16,0 0 58-16,29 15 245 0,-29-4-330 16,0-2-37-16,0 1-8 0,0 1-1 15,0 2-5-15,0 17 126 0,0-14-124 16,0 4-30-16,0-2-6 0,0-2-35 15,0 18 19-15,0-20-45 0,0 1 0 16,0-2-10-16,0-2-8 0,35 8-165 16,-35-16 44-16,0 0-82 15,0-3-389-15,0 0 230 0,0-23 26 0,0 23 75 16,0-22 39-16,0 22 113 16,0-48 74-16,0 29 193 15,0 19-12-15,0-9 15 0,0 9 15 0,39 0-7 16,-39 0 1-16,0 0 166 0,0 0-153 15,0 0-10-15,0 0-33 0,0 0-22 16,0 19-33-16,-41-5 46 0,1-14-58 16,14 20-11-16,-3-11-18 0,4-9-18 15,-19 14-10-15,26-6-31 0,1-8-52 16,3 0-104-16,3 0-109 0,3 0-161 16,-8-17-719-16,16-2 639 0,0 19 178 0</inkml:trace>
  <inkml:trace contextRef="#ctx0" brushRef="#br0" timeOffset="120420.2969">9015 2717 2387 0,'0'-3'32'0,"0"3"34"16,0 0 51-16,0 0 316 0,0 0-134 15,0 23 26-15,0-23-14 0,0 30 44 16,0 15 172-16,0-18-333 0,0 4-69 15,39 3-64-15,-39 1-3 0,29 1-25 0,2 39-57 16,-31-42-48-16,25-4-59 0,-25-3-77 16,33-5-133-16,-19 14-662 15,-14-24 371-15,11-4-184 0,-3-5 25 0,-4-2 113 16</inkml:trace>
  <inkml:trace contextRef="#ctx0" brushRef="#br0" timeOffset="121613.2307">18455 6404 2738 0,'35'0'147'15,"-22"0"-9"-15,1 0 58 0,1 0 9 16,-11 0 22-16,-4 0 0 0,0 0 56 15,0 0-220-15,0 0-56 16,0 0-49-16,0 19-97 0,0-19-196 0,-33 0-157 16,33 0-197-16,0 19-747 0,0-7 876 15,0-3 229-15</inkml:trace>
  <inkml:trace contextRef="#ctx0" brushRef="#br0" timeOffset="121756.1517">18482 6647 2097 0,'0'11'272'15,"31"-7"44"-15,-31-1 167 0,0-3 57 16,0 0 18-16,0 0-107 0,0 0-10 16,0 0-358-16,0 0-258 15,0 0-132-15,0 0-276 0,0-16-208 0,0 16-280 16,-45-16 66-16</inkml:trace>
  <inkml:trace contextRef="#ctx0" brushRef="#br0" timeOffset="122069.9806">19815 6407 2462 0,'0'0'43'0,"0"0"14"16,0 0 107-16,0 0-58 15,0 18 508-15,0 2-428 0,0-5-66 16,0 4-35-16,0 2-29 0,0 20-1 16,0-17-56-16,0-5-35 0,0 1-38 15,0 1-105-15,0-6-78 0,0 10-408 16,0-18 298-16,0 0-48 0,0-2-64 15,0-5 0-15,0 0 28 0</inkml:trace>
  <inkml:trace contextRef="#ctx0" brushRef="#br0" timeOffset="122213.9141">19929 6583 1758 0,'13'0'232'0,"-13"0"-17"0,0 0 67 16,0 0-35-16,0 0 9 0,0 0-23 15,-46 0 110-15,-4 0-251 0,15 16-50 16,0-16-28-1,-136 0-482-15,144 0 178 0,8 0-133 16,7 0-157-16,12 0-50 0,0 0-390 16</inkml:trace>
  <inkml:trace contextRef="#ctx0" brushRef="#br0" timeOffset="122459.8043">20446 6256 3021 0,'2'0'22'0,"-2"25"637"16,0 14 98-16,0-18-452 0,-39 0-97 15,39 8-68-15,-50 55 106 16,50-56-227-16,-31 31-16 16,31-30-2-16,0-2-55 0,0-2-22 15,0-3-170-15,0 22-764 0,35-9-419 16,-35-11-72-16,42-13 950 15</inkml:trace>
  <inkml:trace contextRef="#ctx0" brushRef="#br0" timeOffset="124427.7649">26953 5859 1832 0,'0'0'98'15,"0"0"66"-15,0 14 87 0,37-14 111 16,-4 20 1342-1,-33-11-1435-15,0-6-60 16,21 4 271-16,-21-6-354 0,0-1 62 16,0 0-67-16,0 0 1 0,0 0 9 15,0 0 492-15,0 0-482 16,0 0 263 0,0-11-49-16,0 11-254 0,0 0-35 15,0-14-23-15,0 7-20 16,0-17-19-16,0 6-6 0,33-3 0 0,-33-5 1 15,39-5-3-15,-5-6 5 0,48-45-2 16,-32 34-2-16,14-4-9 0,8-1-2 16,11-2-9-16,107-57-64 0,-80 56 16 15,5-3-22-15,20 2-13 0,7-1 6 16,3 1 4-16,147-51-29 0,-148 55 89 16,-1 0 10-16,-13 4 15 0,-12 3 4 15,72-38 3-15,-8-17-1 16,-122 53 17-16,-41 30-8 0,-9 4-12 15,2 2 1-15,-5-3-63 0,-7 11-12 16,2 1-72-16,-2 2-84 16,0 0-80-16,0 1-52 0,0 0-259 0,0 0 264 15,0 0-107-15,0 0-135 0,0 16-113 16,0-16-739-16,0 12 398 16</inkml:trace>
  <inkml:trace contextRef="#ctx0" brushRef="#br0" timeOffset="125376.2707">29764 4253 2104 0,'9'-4'74'16,"-1"-3"70"-16,0 1 85 0,1 1 78 16,-1-5-21-16,12-5 186 0,-13 9-307 15,-3-1-45-15,-4 3-43 0,4-1 13 16,-4 0-61-16,0 2 29 0,-52 1-73 15,52 2 27-15,-78 0 4 0,30 0-26 16,-84 17 75-16,62-17-53 0,3 15 4 16,-3-15-17-16,8 20-7 0,6-20 10 15,-20 20-25-15,49-3 10 0,-2-3 10 16,29-5 40 0,46-4 25-16,-46-5-71 15,667-77 101 16,-599 69-64-31,1-3-34 0,9 1 36 16,154-22-43-16,-156 23-17 0,42-1 27 16,4 8-32-1,-101 25 60-15,-13-23-1 0,-2 51 157 16,-6-29-72-16,0 3 22 0,0 4-25 16,-45 2 38-16,-3 36 46 15,-41 53 113 1,-12-52-218-16,78-49-69 0,5-1 7 15,-15 15-9-15,18-17-4 0,7-2-13 16,-21 32-1-16,29-28-4 16,-11 0 16-1,9-9 4-15,2-7-14 32,0-2-5-32,0 1 65 0,0-1-31 0,0 0-33 15,0 0 45-15,0 0-19 16,0 0-50-16,0 0 6 15,0 0 11-15,0-14 21 0,0 14-19 16,0-12 28-16,-45 12-52 0,16-24 4 16,-14 17 26-1,-42-26-49-15,52 20 58 16,-77-35-26-16,73 31 5 0,2-4 5 16,-71-47-89-16,22-7-43 15,67 52 130-15,-1 1-6 0,-1-15 18 16,15-9-27-1,4 35-38-15,0 11 72 16,47 0 2-16,-47 0-11 16,48 20 7-16,22-2 0 0,-35-18 0 15,7 20-27-15,-3-8 27 16,77 19 6-16,-27-11-27 16,-71-14 40-16,26 2-10 15,-40-5-3-15,0-3 2 0,10 0-6 16,-14 0 9-16,9-22 7 15,17-12-86 1,-19 22 83-16,-7 3-47 0,2-11 1 0,-2 11-2 16,0 2 48-16,0-1-22 0,0 2 14 15,0 0-4-15,0 3-50 0,0 2 29 16,45 1 32-16,13 0-18 16,-27 0 5-16,6 0 3 0,-4 0-35 15,52 19 81-15,-60-19-59 16,-13 0 17-16,3-19 5 15,-5 19-93-15,-6-18-108 0,15-6-984 16,-19 9 633 0,0 3-1573-16,0 12 1509 0,0 0 246 0</inkml:trace>
  <inkml:trace contextRef="#ctx0" brushRef="#br0" timeOffset="129183.1733">23493 14609 2029 0,'0'0'26'0,"0"0"68"16,-46 0 67-16,46 0 607 15,-29-19-482-15,29 19 31 0,0-15 374 16,0 15-368-16,0 0-84 0,-18 0-42 16,18-10-27-16,0 10 63 0,0 0-156 0,0 0 15 15,0 0-15-15,0 0 2 0,0 0-22 16,0 0-27-16,0 0-41 0,0 0 2 16,0 0 10-16,0 0-6 0,-48 25 88 15,-24-8-35-15,14 7 33 0,-12 4-11 16,-11 9 20-16,-16 5 32 0,-124 63 169 15,-58 22-24-15,-52 15-137 16,145-68-103-16,-15 2-8 0,-16 1 3 16,-24 3-9-16,-253 77 17 0,248-81-27 0,-11 5 5 15,9-2 2-15,10-3-44 16,13-1-37-16,-170 58-285 0,220-70 43 0,24-4-85 16,20-5-26-16,28-4-222 0,-37 30-942 15,100-42 554-15,9-5 78 16,13-6 273-16</inkml:trace>
  <inkml:trace contextRef="#ctx0" brushRef="#br0" timeOffset="130667.4227">18234 16325 2206 0,'64'0'325'0,"-43"0"-109"16,-7 0 37-16,1 0 52 0,24 0 350 15,-2 0-172-15,7-23-217 16,-22 3-176-16,-3 6 18 0,-2-4-27 0,5-1-14 16,-11-3-22-16,9-23-10 15,-18 21 1-15,2 3 20 0,1 2 11 16,-1 1-4-16,0-5-3 0,-4 15-69 0,0 4-21 16,0 4 32-16,0 0-23 15,0 0 43-15,0 44-7 0,0-21 4 0,-50 6-18 16,50 4 20-16,-49 3-17 0,-13 40 3 15,24-41 2-15,-1 4-28 0,0-2 5 16,2-3 25-16,-3 1-29 0,-38 28 68 16,39-35-4-16,-3 1 14 0,3-2-47 15,4-2-7-15,-91 58-42 16,117-71 54-16,7-4-15 16,2 1-5-16,0 6 1 0,0-9-3 15,42-2 0-15,-42 2 11 0,80 4 134 16,-53-10-103-16,0 0 25 15,35 0 65-15,-25 0-59 0,3 0-27 0,1-19-29 16,13 19 4-16,53-18 0 0,-53 0-5 16,4 18 5-16,2-20-13 0,-2 9-7 15,-9 2-17-15,40-4 20 0,-48 7-16 16,-10 6 37-16,-8-7-44 0,-4 3 14 16,-3 4-1-16,-16 0 7 0,7 0-31 15,-7 0 4-15,0 0-11 0,0 0-13 16,0 0 30-16,0 0 38 15,0 0-13-15,0 0-3 0,0 0-29 16,0 0 2-16,0 0-5 0,0 0 2 0,0-23 19 16,0 23-3-16,0-22-10 15,0 22-14-15,0-25-5 0,0-5-24 0,0 13 15 16,0-3 21-16,0 1-27 0,0-1 10 16,-42-29-62-16,42 25 37 0,0-3 15 15,-41-3 20-15,41 1-15 0,-27-4 20 16,-16-30-58-16,16 32 106 0,8 4-38 15,1 0 53-15,5 6 6 0,-14-8-25 16,23 22-34-16,4 0 15 0,0 7-33 16,0 0 34-16,0 27 62 15,0-27-18-15,0 34-14 0,44 10 25 0,-7-19-12 16,-37 2-24-16,39 2 15 0,-12-1 14 16,10 25 12-16,-18-29-50 15,-19 2 25-15,27-1-28 0,-11-4-1 0,-16-2 34 16,15 8-24-16,-15-15 18 15,0 4-81-15,-46-16 115 16,-16 0-36-16,-21-20-60 16,30-1 26-16,-1 21-24 0,4-23 47 15,1 23-7-15,-40-23 42 0,58 8-57 16,-2 15 9-16,16-9-47 0,3 9 37 16,5 0-4-16,9 0 34 0,0 0-8 15,0 24-5-15,0-24 5 0,42 24-33 16,-42 7 36-16,43-14-2 0,-43 0 26 0,0-1-26 15,0 0 1-15,0-1-16 0,0 11-53 16,0-19 62-16,0 1-5 0,-45-3 26 16,45 1-10-16,-40-6-23 0,40 0 10 15,-31 0 12-15,-4 0-22 16,10 0-11-16,13 0 17 0,-2 0 20 16,-3 0-25-16,-6 0 10 0,9 0-29 15,1 0 9-15,5 15 6 0,-2-15 11 16,-3 13 36-16,7-2-34 0,2-11 0 15,0 9 5-15,-4-9-16 0,8 19-26 0,-4-6 15 16,-1-2-106-16,5-6-16 16,-2-1-74-16,2-1-76 0,-4-3-131 15,4 0-176-15,0 0-1108 0,0-22 912 16,0 22 208-16</inkml:trace>
  <inkml:trace contextRef="#ctx0" brushRef="#br0" timeOffset="136497.7361">23460 14531 1420 0,'0'0'122'0,"0"0"65"15,0 0 53-15,0 0-11 0,0 0 101 16,0 0-215-16,0 0-13 16,0 0 211-16,29 0-205 0,-29 0 10 15,0 0 6-15,0 0-6 0,24 0 103 0,-24 0-119 16,15 0 9-16,-15-15 5 0,0 15-9 15,0 0 38-15,0-14-105 0,0 14 1 16,0-15-12-16,0 4-26 0,43 0 2 16,-43-18 20-16,36 16 0 0,-36-1-5 15,22-1 0-15,-22-3 17 0,19-13 45 16,-19 17-39-16,16-4-11 0,-16 2-22 16,11 2 3-16,-11-22-34 15,0 22 37-15,0 2-18 0,0-14-13 16,0 11-4-16,43-2 39 0,-43-1-10 15,0-2 4-15,37-15 5 0,-6 16-21 0,-31-1-17 16,27-1 1-16,-27 3 7 16,0-1 16-16,0-16 8 0,0 17-8 0,0 3-13 15,0 0 0-15,0 2-11 0,0 0 0 16,0-11-5-16,0 14 28 0,0 0-15 16,0-2-1-16,0 0 22 0,0-8-4 15,0-4 11-15,0-1-16 16,0 10-14-16,0 1 9 0,0-1 17 15,0-4 12-15,0 1-7 0,0-19-18 16,0 17-11-16,-29 1-15 0,29 2 24 16,0 2-25-16,0-14 20 0,48 19 5 0,-48-2 10 15,0 2 12-15,43 0-29 0,-43-1 34 16,23-9-10-16,-23 9-13 0,0-1-8 16,0 2 0-16,0-2 29 0,0 1 1 15,19-16-50-15,-19 12 24 0,0 0 12 16,16 0-6-16,-6-2-8 0,5-15 8 15,-7 17 24-15,3-1-26 0,-1 0 6 16,6 2-30-16,36-30 30 16,-44 31 11-16,7-1-34 0,16-15 8 15,-21 16 6-15,-2-2-10 0,1 1-26 16,-9-1 54-16,4-16-30 0,-4 16 19 16,0 0-36-16,0-2 51 0,0 1-18 0,0 2-4 15,0-16-34-15,0 16 23 16,-29 1 0-16,29 1 14 0,0 0 13 0,0 0-42 15,0-8 65-15,0 10-32 0,0-4-9 16,-21 4-11-16,21-3 9 0,0-19-44 16,0 1 31-16,0 1 45 15,0 17-20-15,0-2-25 0,0 5 9 16,0 0 25-16,0-2-14 16,0-23-5-16,0 14 11 0,0 10 14 15,0 2 7-15,0-1-38 0,0 0 0 16,0 1 7-16,0-9-15 0,0 8 22 0,0 0-23 15,-37 0 3-15,37 0 11 0,0 0-6 16,0-9 55-16,-31 10 2 16,31-2-6-16,0 2-9 0,-23-1 1 0,23-10-26 15,0 8-23-15,-14-1 7 16,14 0 24-16,0-1-28 0,0 0 34 0,0-15 27 16,0 15-30-16,33 0 13 0,-33 2 16 15,0-1-7-15,0 1 10 0,0-9-11 16,0 10-43-16,0 0 19 0,0 2-15 15,0-17 43-15,-37 19 7 47,37-1-27-47,0-7 33 0,0 8-35 0,0 2-12 0,0-3 0 0,0-1-4 0,0-8-14 0,0 7 21 0,0 2-30 0,0-2 3 16,0-1 32-16,0 0-32 0,0-4 20 16,0 6 7-16,37 4-19 0,-37-2 11 15,0 0 8-15,0-2-10 0,21 4 14 16,-21 1-8-16,0 1-11 0,0-1-20 15,20 1 8-15,-1-8 11 0,8 1 28 16,4-4-41-16,-13 9 27 16,-5-3-8-16,3 1-3 0,-7-1 27 15,13-7-37-15,-18 7 36 0,5-1-35 0,-1-2 9 16,0 4-31-16,5-1 26 16,13-10-4-16,-11 10 28 0,-3-1-36 0,-1 3 39 15,-1 2-14-15,13-4-19 0,-19 6 1 16,6 0-11 78,3-1 36-94,-5 1-15 0,0 0 8 0,11-2-3 0,-7 3-5 0,5-4 8 0,16 0 2 0,-19 4-42 0,1-1 37 0,-3 1-8 0,25-2 26 0,-18 0-37 0,2 2 21 0,3-1 4 0,7 0-10 0,21-2-6 0,-27 2-5 0,-4 1-3 0,-1 1 6 0,1-2 15 15,-2 1 10-15,7-2 15 16,-15 3-32-16,-1-2-11 0,-2 1-11 0,-1 1 0 15,-1 0 17-15,-2 0-6 0,-2 0 26 16,6 0-14-16,0 0-8 0,3 0 30 16,12 18-47-16,-11 0 32 0,2-18-18 15,9 21 0-15,-6-9 38 0,16 12-24 16,-13-14 5-16,3 3-15 0,45 19-10 16,-45-23 1-16,-4-2-4 15,-1 2 51-15,15 6-39 0,-24-7-6 0,1 3 0 16,35 21 82-1,-32-19-56-15,-3 1-18 0,-2-1-4 16,-1 2-15-16,3 19 0 0,-10-16 13 0,0 2 32 16,0-2-11-16,0 2-1 0,0 19 12 15,0-22-25-15,0 1 7 0,37 0-21 16,-37-1 15-16,0-1 17 0,0 16 18 16,0-16-43-16,0-2 1 31,0 2 7-31,0 0-24 0,0 17 25 0,0-16-19 0,0-1 52 0,0 4-26 0,0-2-22 15,0 1 38-15,0 19-28 0,0-20 13 16,0 0-27-16,0 0 44 0,0 0-9 0,0 13-3 16,0-17-29-16,0 27-5 15,0-29 36-15,0-1-6 0,0 1-4 16,0 0 7-16,0 15-34 0,0-12 50 16,0 2-27-16,0 1 22 0,0 1-39 15,0 1-11-15,0 19 41 0,0-19 21 16,0 1-4-16,0 0-22 0,0 0-11 15,0 18-4-15,0-20-11 0,31 32 34 16,-31-35 0-16,29-1-32 16,-29 0 2-16,0 1 4 0,27 15-3 15,-12-15 4-15,-15 0 0 0,10 0 4 16,-10 0 15-16,0 2 12 0,10 19-1 0,-6-21-30 16,3 2-12-16,-7 2 37 15,12 1-4-15,13 18 12 0,-15-21-33 0,-6 3 17 16,4-2 36-16,5 0-21 0,-3-1 8 15,3 17-25-15,-11-18-23 0,2 2 19 16,0 0 4-16,2 1-12 0,-4 19 35 16,2-20-16-16,3 2-3 0,-1-1-25 15,2-1 4-15,0 2-4 0,11 18-7 16,6 0 18-16,-5-4 38 16,-11-19-15-16,-1 1-7 0,0-3-10 15,-2-1 9-15,1 14-19 0,-3-15 10 0,-4-1 0 16,4 1-15-16,-4-1 27 0,0 1-15 15,0 10-16-15,0-10 19 0,0 0 8 16,0 1-1-16,0-2-6 0,0 12-35 16,0-8 17-16,0-2 26 0,0 0 0 15,0 2-23-15,0-3 14 0,0 16-5 16,0-15 13-16,0 1-12 0,0-1-19 16,0 0 19-16,0 10-14 0,0-12 18 15,0-1-5-15,0-1 15 0,0 0 2 16,0 1 0-16,0 22-40 15,0-8 31-15,0-11 15 0,0 1-21 16,0 0-12-16,0-1 27 0,0 2-26 0,0 12 29 16,0-14-29-16,0 0 19 0,0-2-22 15,0-1-9-15,0 5 21 0,0-6 14 16,0-2 0-16,0 0-21 0,0-2 14 16,0 2-22-16,0 7 26 0,0-8-19 15,0 0 31-15,0 4-34 0,0-1 15 16,0 9-8-16,0-11 37 0,0 4-44 15,0 16 1-15,0-20 6 16,0-2 16-16,0 1-1 0,0-1-26 16,0 1 41-16,0-3-33 0,0-1 7 15,0 1 4-15,0-1-15 0,0 2 40 0,0 0-47 16,0-2 41-16,0 1-19 0,0 1-7 16,0 5-5-16,0 2-21 15,0-2 15-15,0-4 18 0,0-1 18 16,0-1-25-16,0-1-1 0,0 0 0 15,0 3 0-15,0-5 23 0,0 2-15 16,0-2 3-16,0 2-30 0,0 3 12 16,0-1-8-16,0-2 31 0,0 1-7 15,0 1-24-15,0 1 34 0,0 2-12 16,0-4 20-16,0 0-26 0,0 0-21 16,0 0 12-16,31 2-11 0,-31-4 46 15,21 6-26-15,-21-7-5 0,0 0 16 16,0 1 0-16,18-1 16 15,-1 1-25-15,-11-1-6 0,4 0 19 0,-4 0-5 16,7 0-7 0,14 0-4-16,-7 0 1 0,5 0-9 15,-17 0 4-15,21 0 1 0,-18 0 19 16,40-17 14 0,-34 17-7-16,14-12-8 0,-12 12-18 0,-1 0-12 15,-1-12 7 1,49 3 35-16,2-9-46 15,-45 15 27-15,-5-3 0 0,-1 3 19 0,12-3 4 16,-19 3-8-16,1-1-38 0,-3-3 5 16,0 1 18-16,7-5-8 0,-7 3 4 15,-2 1 11-15,0 0-15 0,0-2 16 16,13-11-19-16,-5-1 53 16,-1-3-11-16,-7 12-38 0,0 1-20 15,-2-2 24-15,1 1-25 0,3-2 32 16,8-15-23-16,-1 1 28 15,3-1 16-15,-1-1-49 16,0-3 0-16,-11 18 41 0,0-6-7 16,0 4-10-16,2-5 13 0,-3-16 2 0,-1 15 6 15,2 1-35-15,2 0 9 0,-2 1 15 16,7-26-11-16,-7 24-11 0,2 0-12 16,-2 2 16-16,-1-1 27 0,1 1-4 15,8-20 23-15,-14 22-46 0,4 0 12 16,-4 1-15-16,0-1 23 0,0-15 6 15,0-4 8-15,0 4-25 16,0 15-22-16,0 2 18 0,0 0-4 16,0-1 4-16,0-19-4 0,0 18 12 0,0-1 4 15,0 0-16-15,0-2 16 16,0-1-23-16,0-20 6 0,0 20-8 0,0 1-1 16,0-3 24-16,-24 1-26 0,24-22 14 15,0 23-17-15,-17 0 37 0,17 1-19 16,0-1 20-16,0 2-12 0,0-22 18 15,0 19-19-15,0 2-3 0,0-2-32 16,0 1 35-16,0-26-11 0,0 27 32 16,0-5-35-16,0 1 19 0,0-1-19 15,0 0 3-15,0-28 14 0,0 27 7 16,0 0-25-16,0-1 9 0,0-1 8 16,37-26 27-16,-37 29-32 0,0-4 4 15,0-76-27 1,0 55 9-16,0 25 29 0,0 1-43 0,0-1 62 15,0-2-54-15,0-30 0 0,-31 29 5 16,31-1 46-16,0-1-8 0,0 1-27 16,0 1 1-16,-20-30-23 0,20 28 43 15,0 0-28-15,0 1-4 0,0-2 6 16,0-32 40-16,0 31-36 0,0 1 38 16,0 0-63-16,0-2 16 0,0 2 33 15,0-35-36-15,0 34 5 0,0 0 0 16,0-1 39-16,0 1-39 0,0-33 1 15,0 34 18-15,0-1-11 0,0-1 27 16,0 0-23-16,0-37-9 0,0 3 11 16,0 34 16-16,0-33-2 0,0 33-12 15,0 3-10-15,0-2-19 0,31-3 12 16,-31-34-20-16,20 36 56 0,-20 1-34 16,15 0 21-16,-15-1 19 0,0 2-22 15,12-31-29-15,-4 30-7 0,1 2 26 16,-7-3-5-16,8-67 9 15,-10 71 28-15,0-3-11 0,0-32 7 16,0 32-50-16,0 0 4 0,0-1 8 0,0-1 11 16,0-1 10-16,0-34 30 15,0 34-61-15,0 3 11 0,0 1-3 16,31 1 12-16,-31-36 7 0,0 37-12 0,0-3-7 16,0 1 15-16,0-2 15 15,19-33 5-15,-19 2-10 0,12 3-39 16,-4-28 43-1,7 25 17-15,-11 36-32 0,0-3-3 16,0-2-23-16,0 0 12 0,9-32 29 16,-13 37-14-16,0-1 4 0,0-56 8 15,0 59-12-15,0 1-11 16,0-1-16 31,43-54 52-47,-43 54-1 0,27-29-40 0,-27 29-3 0,0 1 19 0,0-2 23 0,0 0-4 0,0-31-16 0,0 33-11 0,0-2-4 0,0 0-15 15,0 0 46-15,0 2-24 0,0-23 9 16,41 26-18-16,-41-2 31 0,0 5-20 16,0-2 17-16,0-17-7 15,40 21-7-15,-40-57-29 16,29 42-11-16,-29 0 62 16,0 4 28-16,0 13-42 0,0-2-8 15,0-34-17-15,0 35 29 16,-38-37-34-16,38 42 14 0,-20-2-4 15,20-1 24 1,-21-54 7-16,11 56-43 0,1 2 27 16,9 0-7-16,-6-14 35 0,-19-9-10 15,11 6-22 1,-9-14-14-16,15 30-4 16,6-1 8-16,-2-1 4 0,-7 2 29 15,-3-13-30-15,6 14 15 0,3-3-21 16,1 0 43-16,-4 3-15 0,6-11-25 15,0 10 14-15,2-25-6 16,0-9-10 0,0 14 40-16,0 21-24 15,0-1-2 17,-29-154-51-32,29 138 33 15,0 14 21-15,0-34 69 0,0 31-82 16,0 2-3-16,0-2-16 0,33-1 30 15,-33-18 2-15,0 19-4 0,0-1-12 16,0 3 22-16,0-4 20 0,0 2-16 16,0-29-18-16,0 33-4 15,27-13 23-15,-27 13-40 0,0 1 53 16,0-1-10-16,0 0-40 0,19-16 26 16,-19 13-11-16,0 0 14 0,0 1-7 0,0-2-24 15,0 0 10-15,0-16 18 16,0 18 21-16,0 0-2 0,0 0-4 15,0 0-45-15,0-13-21 0,0 17 48 0,0-5 22 16,0-1-19-16,0 1 1 0,0-17-43 16,0-2 47-16,0 5 37 15,37-13-5 1,-37 18-74-16,0 11 8 0,0 0 9 16,0 0 18-16,0 3 6 0,0-13-9 15,0 14-3-15,0 0 22 16,0-14 7-16,0 16-36 0,0 2 11 15,0-2-8 1,0-31-22-16,0 35 48 16,0-1-15-16,0-5 1 0,0 5-8 15,0-1 1-15,0 0-4 0,-27 1 42 16,27-8 14-16,0 8-73 0,0-5 34 16,0 7-3-16,0 1 3 15,0-3-24-15,0 2 8 0,0 2-8 0,0-4 30 16,0 4-37-16,0-2 38 0,0 2-44 15,0 0 40-15,0-2-66 0,0 3 16 16,0-2-55-16,0 0-32 0,0 0-26 16,0-1-78-16,0-7-292 0,0 5 260 15,0-1 29-15,39-1 59 0,-39-2 15 16,0-10-45-16,33-2 121 16,-33 3 46-16,0 10 15 0,0 3 8 15,0 1 12-15,0-1-8 0,0 2 9 0,0-5-2 16,0 5 6-16,0 2-1 0,0-3 2 15,0 1-1-15,37-2 9 0,-37 3-8 16,0 1-9-16,29 1-50 0,-29-1-121 16,0-1-735-1</inkml:trace>
  <inkml:trace contextRef="#ctx0" brushRef="#br0" timeOffset="158145.0089">1722 8513 1620 0,'0'-2'96'0,"0"-1"75"16,21-2 343-16,-21 3-278 0,0 0-21 16,0 2-20-16,0 0 13 0,0 0 36 15,0 0 396-15,0 28-315 0,0-12-24 16,0 5-97-16,0 3-76 0,-33 38 20 15,33-30-141-15,0 4 22 0,0 0-32 0,0 0 25 16,0-5-1-16,0 26 7 0,0-32-83 16,0-3-30-16,0-5-106 0,0-6-146 15,0 5-594-15,0-14 379 0,0-2-83 16,0 0-65-16,0 0 8 0,0-26 105 16</inkml:trace>
  <inkml:trace contextRef="#ctx0" brushRef="#br0" timeOffset="158316.9116">1953 8736 1842 0,'0'-3'138'0,"19"3"79"16,-19 0 599-16,0 0-630 0,-66 0-57 15,27 0-34-15,-63 0-8 0,36 0-84 16,0 0-2-16,-8 16-11 0,-1-16-37 16,17 0-71-16,-53 11-267 0,65-11 144 15,15 0-62-15,-2 0-151 0,15 0-83 16,5 0-506-16</inkml:trace>
  <inkml:trace contextRef="#ctx0" brushRef="#br0" timeOffset="158769.6813">2028 8783 3584 0,'0'10'73'15,"0"7"13"-15,0 13 51 0,29-14-94 0,-29 0-35 16,0 4 20-16,0-4-20 16,0 2 5-16,25 10-2 0,-25-17 0 0,18-1-8 15,-18 0 4-15,21-5 0 0,-11-1-3 16,17 0 29-16,-12-4-35 0,-1 0 1 15,5 0-17-15,3 0 4 0,22-21 34 16,-21 5-16-16,1 16-8 0,-1-22-9 16,-2 22-21-16,-3-22 9 0,11 0-11 15,-18 13 29-15,-1-1 8 0,-2 1-23 0,-2 3 23 16,3-4-54-16,-9 8 43 16,0 1-27-16,0 1 33 0,0 0 13 15,0 0-23-15,0 24 30 0,0-24-34 16,0 21 37-16,0-21-13 0,39 22-6 0,-39-22 2 15,31 22-159-15,-31-8-32 0,27-14-91 16,-27 12-92-16,29-12-128 0,4 6-706 16,-12-6 668-16,-7 0 183 0</inkml:trace>
  <inkml:trace contextRef="#ctx0" brushRef="#br0" timeOffset="158991.5793">2789 8838 1212 0,'0'0'59'0,"0"0"88"0,0 0 52 16,0 20 269-16,0-6-301 16,0-14-29-16,37 21-31 0,-37-8-12 0,0-2-24 15,27 14 11-15,-3-15-61 0,-24-1-13 16,0-2 4-16,19-3 2 0,-9 1 77 16,-10-5-44-16,0 0-8 0,0 0-32 15,0 0-12-15,-43-53 2 16,43 39 9-16,0-4 8 0,0-14-20 15,0 16-23-15,0 5-30 0,0 2-47 16,0-3-64-16,43-1-372 0,-3 6 197 16,-40 2-54-16,60 3 47 0,-29-2 32 15,-2 0 27-15</inkml:trace>
  <inkml:trace contextRef="#ctx0" brushRef="#br0" timeOffset="159375.3906">3159 8834 1027 0,'0'0'74'15,"0"8"107"-15,0-8 84 0,0 15 302 16,0-7-371-16,0-1-55 0,0 25 169 16,0-19-261-16,0-1-20 15,0-1-14-15,0 10-3 0,0-13-17 0,0 0 9 16,0 2 6-16,43-3-1 16,-43-4 3-16,0 1 8 0,0-4-23 0,0 0-9 15,0 0-12-15,0 0 2 0,0-24 7 16,48 5 13-1,-22-24-7-15,-26 28 3 0,0 2 6 0,33 0 5 16,-33 0-8-16,27 1-4 0,-8 5-7 16,-19-2 10-16,21 9 2 0,-15-4 0 15,4 4 1-15,-2 0-6 0,13 21 14 16,-4-21 1-16,1 19 10 0,-5-19-3 16,20 58 31-16,-23-43-35 15,0 0-7-15,5 13-1 0,-11-14-13 0,0-2-41 16,-2-1-75-16,2 0-100 0,0-4-108 15,5 4-524-15,-3-8 448 0,4-3 28 16,-1 0 131-16</inkml:trace>
  <inkml:trace contextRef="#ctx0" brushRef="#br0" timeOffset="159683.2222">3589 8876 947 0,'0'0'30'0,"0"16"41"0,43 4 261 16,-43-8-125-16,33-1-22 0,-33 3-73 15,0 0-32-15,31 11-42 0,-8-15-25 16,-23 0-15-16,0-1-41 0,0-4-66 0,0-1-119 16,0-3-493-16,0-1 328 0,0 0 111 15</inkml:trace>
  <inkml:trace contextRef="#ctx0" brushRef="#br0" timeOffset="159772.1729">3584 8734 385 0,'0'-2'-25'0,"0"2"-123"16,0-1 52-16</inkml:trace>
  <inkml:trace contextRef="#ctx0" brushRef="#br0" timeOffset="160422.891">3808 8915 855 0,'4'13'38'0,"0"1"72"15,0-2 63-15,0 1 51 0,2-3 4 16,1 8 77-16,-7-7-213 0,2-2-42 16,-2-4-11-16,0 1-16 0,0 3 25 15,0-9 4-15,0 2 23 0,0-2-3 16,0 0-13-16,0 0-28 0,0-18-28 15,0 18-9-15,0-18 3 0,0 18-2 16,0-25 5-16,0 10 10 0,0-12 21 0,0 13-14 16,0 1-13-16,31 1 2 0,-31 2-11 15,37-4-8-15,-2 14 5 0,-35-4 6 16,39 4 6-16,-20 0-3 0,-3 0 3 16,13 25-5-16,-14-3-1 0,1-22 2 15,-5 23 0-15,-3-23 1 0,-2 23 2 16,7-6 5-16,-9-17-8 0,0 13 1 15,2-13-3-15,4 0 17 16,-10 0-10-16,5 0-3 0,-1 0-4 16,0 0 0-16,2 0 1 0,-4-18 0 15,2 18 5-15,2-12-2 0,-4-3-7 16,-2 15 5-16,0-8 0 0,0 8-1 16,0 0-1-16,0-5 1 0,0 5-11 15,0 0-10-15,0-3 9 0,0 3 7 16,0 0 9-16,0 0-2 0,0 0 2 15,0 23 1-15,0-8-2 0,0-15-5 16,0 46 2-16,0-34 20 16,0 0 12-16,0 2 16 0,0 13 109 15,0-12-71-15,0 2-11 0,0-1-24 16,29 1 2-16,-29 0 4 0,0 12 160 0,0-16-22 16,0-1 16-16,0-4 12 0,0 1-16 15,-45-3 27-15,-17-6-172 0,25 0-24 16,-5 0-4-16,3-21 8 0,2 21-20 15,-13-42-8-15,32 26-27 0,18 0-11 16,0-2 29-16,0 4-25 0,49-24 8 16,9 30 8-16,19-6-3 15,-42 14-53-15,-2-3-72 0,4 3-86 16,-6 0-127-16,23 0-541 16,-23 0-392-16,-19 0 649 0</inkml:trace>
  <inkml:trace contextRef="#ctx0" brushRef="#br0" timeOffset="161059.5393">1280 9357 1074 0,'6'14'84'0,"0"-14"103"16,2 14 87-16,3-14 70 0,7 15 219 15,-8 2-366-15,-1-6-28 0,-3 0-15 0,-2 1 7 16,0 2 7-16,2 19 213 0,-6-13-198 16,0 36 200-16,0-40-302 15,0-1-3-15,-39-3 22 0,39 0-29 16,-41 3 132-16,41-8-94 0,0-3 33 15,-27-2-59-15,27-2 7 0,0 0-31 16,0-28-34 0,0-34-42-16,0 42 17 0,0-23-45 15,0 17 43-15,43-1-15 0,3-55-33 16,6 57 47-16,-15 2-3 16,-2 4 5-16,37-5-48 0,-41 18 2 15,2 3 7-15,-6 3 0 0,0 0 13 0,2 0 18 16,0 25-9-16,-15 5-1 15,-14-16-7-15,0 2-2 0,0 2 61 0,0 0-59 16,-111 10-24-16,67-12 4 0,-3-5 10 16,-7 0-18-16,4-4-35 0,-41-2-178 15,58-5 52-15,7 0-84 0,7 0-86 16,19 0-75-16,0-19-33 0,0 2-596 16,0 17 620-16,54-24 90 0,-17 24 127 0,0-21 80 15</inkml:trace>
  <inkml:trace contextRef="#ctx0" brushRef="#br0" timeOffset="161301.4073">2216 9289 1181 0,'10'-4'151'15,"-4"4"67"-15,-6 0 59 0,0 0-5 0,3 0-36 16,-1 0 189-16,-2 0-249 0,0 0-13 16,0 0-18-16,0 0 37 0,-40 0 231 15,40 18-185-15,0-18-35 0,-33 28-23 16,33-10-33-16,-31 4-51 0,13 32 96 15,18-25-120-15,0 0-22 0,0 1-55 16,0 2 31-16,0-2-11 0,0 19 24 16,0-24-50-16,39-6 0 0,-39-1-8 0,0-3-6 15,33 3-122-15,-33-15-11 0,29 1-147 16,-29-4-126-16,19 0-112 0,-19 0-41 16,35-25-491-16,-21-4 627 0,38-24-452 15</inkml:trace>
  <inkml:trace contextRef="#ctx0" brushRef="#br0" timeOffset="161491.3009">2528 9510 1885 0,'4'-6'193'16,"-4"0"225"-16,-45 2 6 15,-65 0 115 1,-6 4-326-16,48 0-165 0,0-3-51 16,-141-6-589 15,155 3 157-31,11 0-236 0,-29-8-722 0</inkml:trace>
  <inkml:trace contextRef="#ctx0" brushRef="#br0" timeOffset="177574.0631">7708 10617 1702 0,'-8'-3'91'0,"0"-1"301"16,8 2-106-16,0 2-21 0,0-1-12 15,0 1 36-15,0 0 279 0,0 0-325 16,0 0-35-16,41 0-47 0,-41 0 12 0,41 0-40 15,19 0 37-15,-20 0-161 16,1 0 6-16,4 0 2 0,-1 0-33 0,1 0 39 16,46-16-31-16,-39 16 12 0,4 0-5 15,-5-13-3-15,-5 13-1 0,49-9-36 16,-58 9 17-16,7-8-22 0,-20 8-7 16,3 0 1-16,0 0-5 0,17 0 1 15,-30 21 22-15,1-21 24 0,-9 23 10 16,2-7 14-16,-2 23 39 0,-6 9-48 15,0 10-21-15,0-30 22 16,-37 4 28-16,37 3 33 0,0 0-40 16,0 0 44-16,0 37-27 0,0-35 0 0,37-1-21 15,-37 0 19-15,33-4 11 0,-33 2-15 16,31 50-43-16,-6-41-11 16,-25-26 24-16,17 17-11 15,-17-26 39-15,0-3-12 0,0 1-4 16,6-3-3-16,-6 0 14 0,0-3 0 15,0 0 17 1,0 1 21-16,0-1-39 0,0 0-1 0,0 0 26 0,0 0-38 16,0 0-5-16,0 0-16 0,0 0 6 15,-41 0-8-15,3 0 5 0,38 0-7 16,-58 0-15-16,19 0 14 0,0 0 21 16,-58 0-31-16,41 0 18 0,4 0-18 0,-6 0-31 15,0 0-25-15,-43 0-229 0,56-17-20 16,-1 17-185-16,5-15-173 0,6 15-281 15,6-18-22-15</inkml:trace>
  <inkml:trace contextRef="#ctx0" brushRef="#br0" timeOffset="179310.1417">9321 10665 672 0,'-48'-17'110'0,"48"-1"114"16,-52 0 98-16,52 0 60 0,-41 3-23 0,8-7 226 15,33 14-340-15,0 2-28 0,-14 2-39 16,14 3 25-16,0 1 30 0,39 20 489 16,2 6-432-16,17-6-160 15,-25 4-5-15,4 1-2 16,65 66 57-16,-34 7-113 15,-54-67-50-15,-3 0-12 0,-7-2-18 16,10 26 10-16,-8 12-193 16,1-39-221-16,-7-18 109 15,0-3-39-15,0-4-88 0,0-2-69 16,0-1-617-16,0-24 555 0,-31 24 78 0,31-33 94 16,0 11 78-16</inkml:trace>
  <inkml:trace contextRef="#ctx0" brushRef="#br0" timeOffset="179437.0731">9651 10825 1816 0,'31'-6'159'0,"-31"4"6"16,23 0 57-16,-23 2 7 0,0 0 35 16,0 0 226-16,-41 0-301 0,41 0-62 15,-66 19-42-15,14-19-21 0,-8 0-34 16,-66 16-3-16,60-16-93 0,6 12-86 16,6-12-114-16,13 0-108 0,10 0-167 15,-6 0-865-15,37 0 818 0</inkml:trace>
  <inkml:trace contextRef="#ctx0" brushRef="#br0" timeOffset="179888.8659">9928 10826 2269 0,'0'7'28'16,"0"-7"38"-16,0 4 55 0,0 1 275 0,0-3-162 0,0 5-9 15,0 0-22-15,0 5 27 0,-39 0-21 0,39 16 155 16,-29-12-246-16,29 4-46 0,0-2-34 16,0 0-8-1,0 55 48-15,0-64-82 0,0-3 0 16,0 0-4-16,48 2 31 0,-48-8-9 16,0 3-15-16,39-1-34 0,-39-2-8 15,25 0-8-15,20-24-58 0,-26 24 46 16,4-23-2-16,-3 23-17 0,-7-28 10 15,22-4-89-15,-25 15 77 0,3-1 22 16,-7-1 10-16,4 7 25 0,-10 1 19 16,4-7-11-16,-4 13-3 0,0 2-2 15,2 3 11-15,5 0 11 0,-5 0 12 0,8 18 10 16,-4 3 3-16,0-21 16 0,5 28 3 16,-7-16-24-16,10 16-8 15,7-18-22-15,-9 1-49 0,7-1-74 0,-7-3-91 16,3 0-90-16,14-3-597 15,-19-4 320-15,0 0-8 0,-3 0 112 0,-1-27 161 16</inkml:trace>
  <inkml:trace contextRef="#ctx0" brushRef="#br0" timeOffset="180119.7389">10482 10844 1073 0,'13'0'23'15,"-3"0"43"-15,5 22 75 0,1-22 60 0,15 14 253 16,-16 4-276-16,-1-6-41 0,-4 0-45 15,21 26 61-15,-29-27-121 16,5-1 4-16,-1 8 69 0,-6-11-36 16,0-2 28-16,0-2 54 0,0-1 252 15,0-2-369-15,-29 0-5 16,29-25 68-16,0 1-33 0,0 8-13 16,0 1-13-16,0-2 3 0,0 2-27 15,45-13-8-15,-45 14-11 16,100-13-41-16,-73 21-5 0,-1 2-51 15,1 3-84-15,-6-3-71 0,0 2-73 0,10-1-566 16,-15 3 348-16,-1-1-11 0,-1-2 143 16,-2 2 149-16</inkml:trace>
  <inkml:trace contextRef="#ctx0" brushRef="#br0" timeOffset="180495.634">11111 10857 1231 0,'0'1'135'0,"0"-1"341"16,0 9-180-16,0-3-164 0,0 0-11 15,0 1-23-15,0 3-8 0,31 13 41 16,-31-9-92-16,16 0-9 0,-16-1-13 16,15 3-13-16,1 13 8 0,-16-20-7 15,9 2 12-15,-9-5 24 0,0-2 56 16,0-3 30-16,0-1 115 0,0 0-198 15,0-19-34-15,0 19-20 0,0-20 3 16,0-7 12-16,0 14-3 0,0-4-12 16,0 1 4-16,33-30-12 0,-33 35 9 15,0 0 6-15,31-3 2 16,-2 9-11-16,4 5 4 16,25 0 15-16,-19 20 4 15,0-2-21-15,0 18 11 0,-24-24-4 16,-1 0 5-16,34 26-227 15,-30-17-241-15,-9-14 279 16,-7-5-62-16,12-2-941 16,-8 0 864-16,5 0 52 31,3-23 96-31</inkml:trace>
  <inkml:trace contextRef="#ctx0" brushRef="#br0" timeOffset="180699.5236">11741 10862 823 0,'0'0'75'0,"0"0"66"0,0 0 89 0,0 0 56 15,0 0-17-15,0 23 145 16,46 34-168-16,-13-26-213 16,-33-13-30-16,0-1-4 0,0-4-46 15,0 2-80-15,23 4-463 0,-23-9 164 16,0-7-20-16,0-3 55 0,0 0 112 16</inkml:trace>
  <inkml:trace contextRef="#ctx0" brushRef="#br0" timeOffset="180769.4825">11814 10689 1340 0,'0'-8'-125'0,"0"7"-10"15,41-1-428 1</inkml:trace>
  <inkml:trace contextRef="#ctx0" brushRef="#br0" timeOffset="181467.1199">12382 10890 1616 0,'0'6'28'0,"0"-1"28"15,0 0 25-15,0-1 33 16,-29 9 60-16,29-3-104 0,0 3-17 0,-25-2-2 16,25 1-17-16,-22 17-7 0,3-17-27 15,19-3 1-15,-12 0 8 0,-3 6 28 16,15-15-29-16,0 0-5 15,0 0-2-15,0-22-10 0,0 22 12 16,0-24 13-16,0 7 10 0,35 4 14 16,-35-19 58-16,40 20-61 0,-40 0-8 15,26 2-28-15,-26 10-4 0,0-8 2 16,25 8-6-16,-25 0 13 0,15 0-6 0,-15 0 5 16,12 26-1-16,0-26-1 0,7 39-27 15,-9-21-45-15,1-3-58 0,-3-5-72 16,4 3-35-16,1-5-41 0,12 6-238 15,-17-14 283-15,6 0 71 0,1 0 39 16,3 0 21-16,18 0 63 0,-16 0 69 16,48-37 137-16,-49 37-60 15,4-17 28-15,-5 17 56 0,-1-18-9 16,2 18-9-16,-1-15 115 0,-1-8-76 16,-15 23-183-16,-2-4-17 15,0 4-5-15,0 0-5 0,0 0-15 0,0 0 10 16,0 0 0-16,0 0 14 15,0 19 2-15,0-19-15 0,-31 0 5 16,31 12-5-16,0-12 2 0,0 11 6 0,-21-11-3 16,21 0 0-16,0 11 7 0,-14-6 11 15,-3 1 8-15,15-1 1 16,-2-5 7-16,0 12 247 16,4-7-138-16,0 31 366 15,37-20-367-15,-37 5-34 0,0 0-23 16,41 35 22-16,-41-29-87 0,21 5 2 15,-21-3 10-15,0 61 231 16,-52-67-151-16,52-2 4 0,-62-2 16 0,-22 5 95 16,40-21-163-16,1-1 2 0,-1-2-58 15,5 0 9-15,-15-22-40 16,40-11-4-16,14 10 6 0,0-1 11 0,0-4-44 16,54-1 42-16,39-22-93 0,-42 29 91 15,15-1-73-15,-2 7-17 0,-4 3-65 16,44-3-495-16,-67 12 237 0,-8 1-21 15,-8 3 55-15,-21 0-27 0,0 0-428 16,0 20 113-16,-71-20 536 16</inkml:trace>
  <inkml:trace contextRef="#ctx0" brushRef="#br0" timeOffset="182042.8409">9732 11826 1398 0,'27'22'66'0,"-27"-9"62"16,29 4 67-16,6 19 296 0,21 24 28 16,-29-13-244-1,-21-25-100-15,2 0 27 0,-4-2 4 0,-4 19 190 16,0-22-281-16,0-4 7 15,0-3-20-15,0-5 37 0,0-2 19 0,0-3 38 16,0 0-187-16,-37-28-11 0,37 10-13 16,-33-7-9-16,0-35-41 15,-6-14-48-15,39-7 26 0,0 37 32 16,0 3-22-16,0-5-14 0,0 1-8 16,57 4 64-16,22-31-6 0,-36 40 36 15,1 9-10-15,3 4 7 0,3 8-4 16,86 5-8-16,-98 6 19 15,32 27 14-15,-45-27-18 0,-11 32 9 16,-1-15 13-16,-13 0-27 0,0 5 11 16,-46 14-18-16,-24-18 31 0,16-4-10 15,-4-4-4-15,-4 1-11 0,-8-3-64 0,-50-3-183 16,66-2 58-16,3-3-4 0,15 0-16 16,10 0-42-16,7 0-492 0,19 0 228 15,0 0-871-15</inkml:trace>
  <inkml:trace contextRef="#ctx0" brushRef="#br0" timeOffset="182589.6588">10598 11941 1381 0,'0'0'70'0,"0"0"73"16,0 0 469-16,0 0-472 0,0 0-37 15,0 0 72-15,0 0-95 0,0 0 7 0,0 0 5 16,0 0 13-16,0 0-20 0,-35 18 58 15,35-18-89-15,0 14 14 0,0-14-8 16,-19 16 11-16,19-16-12 0,0 17 43 16,0-4-68-16,0-4-10 0,0-3 6 15,0 1-18-15,0 5 17 0,0-7-20 16,0 1 13-16,38-5-22 0,-14 3 27 16,40-4 4-1,-45 0-18-15,4 0-14 0,-3-18-3 16,24 1 32-16,-23 17-13 0,-9-20 7 15,0 20-29-15,-1-24 23 0,-3 10-18 16,0-12 23-16,-8 12-33 0,0 3 7 16,0-3 8-16,0 1-32 0,0 2 17 0,0-1-30 31,-41 4 5-31,41 6-7 0,0-4-40 0,-27 1-13 0,27 4-110 0,-29-2 101 16,29 0-8-16,-41-2-181 15,28 4 200-15,1 1-14 0,2-1-23 16,3-2-33-16,-9 1-219 0,12-1 94 15,-5 1-66-15,5-2-14 0,4-1-41 16</inkml:trace>
  <inkml:trace contextRef="#ctx0" brushRef="#br0" timeOffset="182916.4781">11100 11843 661 0,'0'0'99'15,"0"0"56"-15,0 0 277 16,0 19-38-16,0-19-227 0,0 17 101 15,0 2-160-15,0-19-20 0,0 23-32 16,0-12-5-16,38 26-12 16,-38-23-34-16,27 3-13 0,-27-9-44 15,0-4-56-15,0-2-132 0,16-2-200 16,-16 0-512-16,0-22 378 16</inkml:trace>
  <inkml:trace contextRef="#ctx0" brushRef="#br0" timeOffset="182999.4339">11181 11700 2015 0,'0'-3'32'0,"0"-1"-5"16,0 4-225-16,0 0-10 0,0 0-70 15,31 0-48-15,-10 0-388 0,-21 0 494 16</inkml:trace>
  <inkml:trace contextRef="#ctx0" brushRef="#br0" timeOffset="183638.1442">11601 11885 1663 0,'4'12'42'0,"-2"1"3"16,35 18 49-16,-14-3-71 16,-13-22 10-16,-6-2 25 0,-4 0 14 15,2-4 28-15,9 0 17 0,-11 0-99 16,0 0-17-16,0-18 2 0,0 18-4 15,0-22 20-15,0-13 68 16,0 35-19-16,0-33 76 0,0 33-99 16,0-11-9-16,0 11-20 0,41-7-4 15,-41 7 21-15,29 0-16 0,-29 0-7 16,0 0-10-16,35 26 2 0,-35-26-2 0,48 23 5 16,-48-1-4-16,24-9 1 15,-3 3 4-15,2-1-4 0,22 6-18 0,-12-11-10 16,-4 1-10-16,7-6-9 0,7 0-8 15,-4-5-1-15,31 0-33 16,26-52-31-16,-49 12 59 16,-30 19 45-16,-5-4 6 0,3-2 6 15,1-29-7-15,-12 25 8 0,-2-2-7 16,-2 1 8-16,0 1 29 0,0 6 29 16,0-16 95-16,0 27-109 0,0 4-32 15,0 9-18-15,0 1 9 0,0 0 15 0,0 47 62 16,0-21-33-16,0 4 6 15,0 7 0-15,0 3-9 0,46 37 6 0,-46-37-45 16,0-3-1-16,43-1 0 0,-43-6-3 16,0-5-19-16,27 11-88 0,-27-22 31 15,0-7-44-15,0-7-31 0,0 0-37 16,0-28-138-16,0-11 220 16,0 18 97-16,0-32 19 0,0 26 17 15,56 4 42-15,-56-2 0 0,41 7 25 0,7-12 69 16,-48 21-98-16,37 4-35 15,-37 5-15-15,23 0 90 0,-23 0-50 16,0 0-22-16,0 22-16 0,-106-8 1 16,55-14-19-16,-9 0-43 0,-2 17-100 15,-116-17-1126-15,124 0 762 16,2-20 177-16</inkml:trace>
  <inkml:trace contextRef="#ctx0" brushRef="#br0" timeOffset="205829.7918">1927 17856 603 0,'0'24'10'15,"0"4"17"-15,0 27-6 0,0-26-4 16,0 3-52-16,0 3 31 0,0 1-7 16,41 31-35-16,-41-37 64 0,27 4-66 15,-27-2 62-15,33 23 49 0,4-31-56 16,-16-1 0-16,4 0-30 0,43 20 23 16,14-6-53-16,-36-19 41 15,53 14 18-15,-2-8-186 16,-53-15 20-16</inkml:trace>
  <inkml:trace contextRef="#ctx0" brushRef="#br1" timeOffset="212715.7572">22714 10655 1876 0,'0'0'101'0,"0"0"78"0,0 0 91 16,0 0 102-16,0 0 410 0,0 0-367 16,0 0-41-16,0 0-57 0,0 0-55 0,31 0-69 15,-31 0 79-15,0 0-158 0,0 0-12 16,0 0-17-16,0 0-11 16,0 0-10-16,0 0-53 0,0 0-6 0,0 0-2 15,0-12-19-15,0 12 3 0,45-13-24 16,9 6 50-16,-17-3-19 0,6-1 3 15,3 0 3-15,61-12-20 0,-45 10-11 16,-2 1-16-16,2 2 7 0,-4 3 13 16,4 0-1-16,64-2-52 0,-72 7 42 15,-6 2-7-15,-5 0 48 0,7 0-13 16,41 20 20-16,-52-20-30 0,2 25 28 16,1-9-31-16,5 4 8 0,3-1 8 0,28 26-8 15,-41-23 12-15,3 4 11 0,-1-1 9 16,58 50-32-16,-76-50 21 15,4 1 12-15,14 21 9 0,-27-27-31 16,-1 1-9-16,-3-3 0 0,-2 2-1 16,2 10 41-16,-6-17-20 15,-2 14-10-15,0-22-1 0,0 0-1 16,0-3-9-16,0-1-9 0,0 2-2 16,0-3-16-16,0 0 20 0,0 0-30 15,0 0-54-15,0 0-104 0,0 0-575 16,0-17 278-16,0 17-15 0,0 0-9 0,0-19-110 15,31 19 34-15,-31-14-398 16</inkml:trace>
  <inkml:trace contextRef="#ctx0" brushRef="#br1" timeOffset="213791.2431">24601 11091 639 0,'0'6'81'0,"0"-6"112"16,14 9 100-16,-14-5 56 0,13 1 256 15,-7-3-417-15,-2 0-43 0,2 0-31 16,-2 2 13-16,3-3 0 0,-7 3 152 16,0-2-97-16,0 1 72 0,0-2 44 0,0 0 23 15,0-1-70-15,0 0-55 16,0 0-205-16,0-30-8 0,0 14 24 0,0-3-28 16,0-27 47-16,0 20-12 0,0-4-21 15,0 3-22-15,45 2-5 0,-45 1-3 16,33-17 34-16,-2 24 20 0,-31 6-30 15,25 3-9-15,-25 1-31 0,14 5 14 16,1 2 27-16,-15 0 19 0,8 22-7 16,-8-22 13-16,4 28-29 0,-4 12 39 15,0-20-18-15,0 4 9 0,0 1-2 16,-45-1 23-16,45 2 34 0,-31 21 100 0,31-26-119 16,0 0-2-16,-25-1-5 15,25-4-1-15,-19-1 16 0,1 3-47 0,18-10 3 16,-17 0-1-16,9-3-9 0,0-2 35 15,-9 5 7-15,-10-1-54 16,-8 3 21-16,25-8 0 16,-11 3 12-16,13-4 13 0,-2-1-12 15,-3 0-15-15,-3 0 24 0,-20-22-23 16,14 22-22-16,-3-25-5 0,-2 12 17 16,-4-5 12-16,-27-18 7 15,-87-59-27-15,129 86-3 16,6 0 20-16,1 2-36 0,3 0 0 15,-10-1-22-15,9 7 50 16,3 0-5-16,4 0-35 0,0 0 15 0,-4 0-164 16,4-1 33-16,0 2-71 0,-2 0-32 15,2-1-87-15,0 1 10 0,0 0-455 16,0 0 597-16,0 0-142 16,0 0 182-16,0 0 26 0,0 0 24 15,0 0 27-15,0 0 31 0,0 0 33 16,0 0 11-16,50 0 10 0,-50 0-1 15,33 0 14-15,8 0 81 0,-14 0-40 16,-6 0 7-16,8-17 9 0,-3 17 8 0,-1 0 11 16,35-15 78-16,-31 15-109 15,-4-12-19-15,6 12-27 0,-8-8-2 16,-1 8-10-16,18-8 4 0,-26 4-9 0,-1 1-4 16,-3 2 1-16,-4 0 2 15,4 1 13-15,-5 0-8 0,-5 0 5 0,0 0-3 16,0 0 16-16,0 0 8 0,0 0 56 15,0 0-47-15,0 0-16 0,0 0-9 16,-40 0-2-16,40 0 1 0,-27 0 40 16,-14 0-30-16,18 0-14 0,3 0-16 15,1 0 2-15,-18 0-17 0,22 0 13 16,3 0 6-16,6 18-7 0,2-18-2 0,-1 0-1 16,5 12 2-16,0-12 12 15,0 0 1-15,0 11-2 0,44-11 1 0,-44 0-7 16,39 5 12-16,9 1-7 0,-21-3 0 15,-1 0-8-15,-3-3 8 0,23 10-2 16,-46-8-2-16,29 1-5 0,-19 3 0 16,-10-3 4-16,12 5-3 0,-12 7 10 15,0-8 1-15,0 4 3 0,0-2-9 16,-37 0-1-16,37 1-5 0,-37 3 4 16,-2-7 9-16,39 1 8 0,-35-3-9 15,35 0 3-15,-29-4-35 0,29 0 19 0,-21 0-4 16,21 0 6-16,0 0 6 0,0 0-24 15,0 0-19-15,0 0 7 0,0 0-3 16,0 0-16-16,0 0 2 0,0 0-1 16,0 0 7-16,0 0 29 0,0 0 19 15,0 0-10-15,0 0 7 0,25 17-34 16,-25-17-36-16,0 0-43 0,27 0-49 16,-27 15-67-16,0-15-69 0,16 0-612 15,-16 0 440-15,0 0 112 0</inkml:trace>
  <inkml:trace contextRef="#ctx0" brushRef="#br1" timeOffset="214784.72">20229 9997 1141 0,'27'28'380'16,"0"-28"-109"-16,-27 25 205 0,14-14-276 16,-14 2-33-16,0 2-3 0,0-2-6 15,0 3-27-15,0 19 47 0,0-18-119 16,0 0-12-16,35-3-13 0,-35-3-9 16,0 6 71-16,0-13 8 0,0-1 40 15,0-3-27-15,0 0-52 0,0 0-46 16,0-24-51-16,0-1 29 0,0 8 9 15,0-4-14-15,0 0 8 0,0-1-1 0,0-19-4 16,37 20-11-16,-37 2-8 0,0 2 13 16,48 4-17-16,-3-6 1 0,-45 13 16 15,50 2 16-15,-23 3 2 0,-8 1-16 16,7 0-10-16,24 0-8 0,-23 20 34 16,4-20-4-16,-4 0 9 0,-5 21-5 15,5-21 8-15,27 12 21 0,-35-12-15 16,3 13-12-16,-13-13 12 0,5 0 20 15,7 0 30-15,-15 0-31 0,-2 0-35 16,0 0-1-16,0 0-1 0,1-23-17 16,-5 5 10-16,0 18 10 0,0-14-16 15,0 14 5-15,0-13-14 0,-40 13 5 0,40-7-11 16,-33 7 6-16,33 0 12 0,0 0 6 16,-27 0 9-16,9 22-2 0,18-2-9 15,0-20 5-15,-21 27 0 0,21-14 5 16,0 25 55-16,0-25-69 15,0-2 12-15,50 6 12 0,-5-8-12 16,-45 0-16-16,52-4-33 0,-19-2-33 16,37 1-261-16,-43-4 72 0,6 0-55 15,-12 0-73-15,-3-23-111 0,-3 23-107 16,6-40-460-16,-19 25 776 0</inkml:trace>
  <inkml:trace contextRef="#ctx0" brushRef="#br1" timeOffset="215029.5854">21492 9528 1481 0,'-15'-2'53'15,"15"2"37"-15,0 0 70 0,-4 0 53 16,-4 0 187-16,6 21-235 0,0-21-25 15,-2 31 6-15,4-8 27 0,0 2-19 0,0 36 85 16,0-27-189-16,0 1-19 0,47 2-26 16,-47-1-1-16,46 29-24 0,-15-35-46 15,-31-3-43-15,27-2-46 0,-27-6-68 16,0-3-45-16,14 5-533 0,-14-17 296 16,0-2-36-16,0-2 130 0</inkml:trace>
  <inkml:trace contextRef="#ctx0" brushRef="#br1" timeOffset="215412.4192">21874 9886 1218 0,'17'0'62'0,"-5"0"42"15,3 0 46-15,3 0 368 0,-18 0-378 16,0 0-25-16,0 0-15 0,-35 0 85 16,35 0-102-16,0 0 4 0,-41 0 0 15,41 0 4-15,-54 0 57 0,23 0-93 16,8 20-7-16,1-20-6 0,3 12 11 15,2-12-9-15,7 27-3 0,2-16-37 16,8 19 11-16,0-23-16 16,0 0-1-16,43-3 6 0,-43 2-24 15,33 0-31-15,-33-5 16 0,0-1 8 16,27 0 11-16,-27 0 2 0,31 0 15 0,2-22 4 16,-20 3 5-16,5 19-11 15,-1-24 2-15,6 12 5 0,12 2-2 0,-29-17 10 16,-2 27 2-16,0-10-23 15,4 10-2-15,-8 0-9 0,0 0 11 16,0 0 10-16,0 0-5 0,0 17 2 16,0-17-5-16,0 15 13 0,36-15-6 15,-36 17 2-15,0-1-112 0,37-16-32 16,-37 13-69-16,0-13-64 0,39 0-142 16,-18 0-128-16,18 0-515 0,-16 0 730 15</inkml:trace>
  <inkml:trace contextRef="#ctx0" brushRef="#br1" timeOffset="215769.2084">22174 9433 1727 0,'45'-1'21'0,"-45"1"47"16,31 0 67-16,7 24 257 0,-16-24-198 16,-1 27-6-16,-2-7 11 0,-1 3 11 15,3 7 7-15,16 40 133 0,-29-33-226 16,7 4-51-16,-3-1-53 0,-5-1-4 15,3-5-9-15,6 23 7 0,-5-33-55 0,-9-5-43 16,6-4-41-16,-6-5-29 0,6 0-239 16,-3-10 103-16,-1 0-95 0,0 0-98 15,2-21-48-15,2 21 78 0,17-45-141 16,-6 27 467-16,-1-2 58 0,3 0 75 16,4-1 22-16,6 0 38 0,27-12 155 15,-31 19-11-15,-5 3 96 0,-3 3 32 16,-7 2-2-16,-8 6 227 0,-4 0-350 15,0 0-22-15,-70 0-66 0,31 0-24 16,-17 22-32-16,-70-7-7 0,45-15-57 16,1 14-50-16,9-14-61 0,-1 13-102 15,-46-2-628-15,77-11 241 0,6 5 32 0,12-5 164 16</inkml:trace>
  <inkml:trace contextRef="#ctx0" brushRef="#br1" timeOffset="215982.1101">22685 9774 2564 0,'-21'0'72'16,"21"0"13"-16,0 0 42 0,-10 0 32 0,10 7-21 15,0 4 123-15,0-3-185 0,0 2-4 16,0 3-31-16,55 1-4 0,-7 17-70 15,-48-14-66-15,47-1-88 0,-20 1-90 16,-4-3-84-16,-23-3-84 0,29 2-770 16,-15-13 700-16,-14 0 153 0</inkml:trace>
  <inkml:trace contextRef="#ctx0" brushRef="#br1" timeOffset="216120.037">22817 9625 2203 0,'0'-7'8'15,"-10"1"0"-15,10 4 3 0,0-5-10 0,0-1-66 16,0 2-370-16,0 2 21 0,0 3-71 16,0 0 88-16,0-1 108 0</inkml:trace>
  <inkml:trace contextRef="#ctx0" brushRef="#br1" timeOffset="216564.8361">22978 9680 1309 0,'10'7'67'0,"-1"3"65"0,3-1 74 16,3-2 47-16,11 17 132 0,-11-8-283 0,-3-1-46 15,9 0-29-15,-4 1-15 0,-7-2-10 16,11 12 2-16,-13-17 1 0,-4-3 6 16,0 0 5-16,-4-4 1 0,10-2 5 15,-1 0-20-15,3 0-5 0,-2-26-4 16,5 26 3-16,1-26-3 0,20-8 0 15,-22 19 7-15,7-2 1 0,-3 1 9 16,-3 3 5-16,1-1-1 0,13-3 13 16,-10 11-26-16,-7-2-2 0,7 8 1 0,-7 0 0 15,17 0-2-15,-8 0 7 16,-3 0-4-16,1 17 9 0,-9-17 0 0,-7 0-2 16,9 14 31-16,-8-14-10 0,-4 0 15 15,0 0-1-15,0 0-3 0,0 0-16 16,0 0-14-16,0 0-22 0,0 0-3 15,-31 0 0-15,31-15 5 0,-27 15-11 16,2 0 14-16,-2 0-14 16,27 0 19-16,0 0 5 0,0 0 18 15,0 17 17-15,0-17 19 0,0 19 108 16,44 4-91-16,-44-8-23 0,50-3-18 16,-19 1-18-16,41 9-2 0,-31-12-5 0,-2-3-2 15,7-2-46-15,-11-2-54 0,-2-1-89 16,37-2-447-16,-47 0 66 0</inkml:trace>
  <inkml:trace contextRef="#ctx0" brushRef="#br1" timeOffset="217438.4123">20156 10417 1297 0,'0'2'73'0,"19"1"53"16,-11 3 326-16,15-1-218 0,-13 4-11 15,-1-1-25-15,3 4-10 0,11 15 109 16,-5-11-184-16,1 0-29 0,-15 1-17 0,9-2 2 16,-7 0-28-16,2 13 67 0,-8-16-66 15,0-2 19-15,0 2 123 16,0-10-76-16,0-2 18 0,0 0-26 15,0 0-13-15,0 0-52 0,0-26-31 16,0 26 15-16,0-25-11 0,0 11-24 16,0-22-1-16,0 19 2 0,0-3 6 15,0 4-5-15,0-1 10 0,0-9-38 16,0 6-11-16,0 16 47 16,43 1 20-16,-1 3-20 0,-15 0 8 15,-27 0 21-15,53 28-20 0,12-7-1 0,-39-21-3 16,28 36 49-16,-46-18-38 15,-8-18-2-15,15 13-4 0,-15-13-4 16,0 7 11-16,0-7-14 0,0 0 14 16,0 0-5-16,0 0 21 0,0 0-6 15,0-17-13-15,0 0-8 0,0 17-3 16,31-22 15-16,-31 9-12 0,0 0-16 16,41-8 18-16,-10 8-28 0,-31 5 8 15,27 0-22-15,-27 8 4 0,35-5 29 16,-20 5 25-16,24 21-34 15,-25 3 20-15,5-24 19 0,-7 27 3 16,7-12-20-16,12 9-180 0,0-3-248 16,-8-11-218-16,-15 1 242 0,2-11-176 15,-1 4-33-15,3-4-24 0,-2 0 143 16</inkml:trace>
  <inkml:trace contextRef="#ctx0" brushRef="#br1" timeOffset="217773.26">21384 10498 1068 0,'9'0'49'0,"-1"0"61"0,11 0 271 16,-11 0-182-16,-6 0 200 15,-2 0-332-15,0 0-34 0,0 0 2 0,0 0 9 16,0 0 8-16,-42 0 74 0,14 0-72 16,28 0-10-16,-34 0-5 0,34 0-11 15,-37 16 11-15,2-4-29 0,17-12 2 16,5 15-11-16,13-15 0 0,-18 10-2 15,9-1 9-15,7-9 1 0,2 7 1 16,0-7 0-16,0 7-1 0,0-3-1 16,35 1 6-16,-35-4-17 0,33 0 0 15,-33 0-6-15,36-1 2 0,9 0 0 16,-22 0 12-16,76-47-39 16,-95 47 29-16,4-17 2 15,-8 17 5-15,7-24-4 16,-7 24 5-16,0-8 0 0,0 8 0 0,0-6 3 15,0 4-12-15,0 2 3 0,0 0 5 16,0 37-9 0,0-37-169-16,35 12-48 15,-35-12-159-15,31 0-140 0,-31 8-63 16,58-8-191-16</inkml:trace>
  <inkml:trace contextRef="#ctx0" brushRef="#br1" timeOffset="217938.1682">22017 10431 1684 0,'4'-3'90'0,"8"0"55"0,-12 1 201 0,7 2-240 16,3 0 237-16,-8 0-189 15,-2 17-27-15,0-17-23 0,0 17-14 16,-50-17-42-16,11 39-74 0,39-25-91 16,-33-2-99-16,33-1-123 0,-39-1-164 15,18-3-641-15,21-2 678 0,-23-5 199 16</inkml:trace>
  <inkml:trace contextRef="#ctx0" brushRef="#br1" timeOffset="218077.0913">21796 10415 1981 0,'0'0'151'0,"0"0"61"0,41 0 63 0,-14 0-33 16,-27 25-30-16,72-3 61 0,-37-22-208 15,1 28-44-15,1-12-62 0,-2 1-68 16,-4-1-95-16,45 10-632 0,-43-13 189 15,-2-5-7-15,5-3 152 0</inkml:trace>
  <inkml:trace contextRef="#ctx0" brushRef="#br1" timeOffset="233133.7148">24681 11746 1593 0,'0'-3'78'0,"0"1"40"0,0 0 41 15,0-3-3-15,0 3-21 0,0 2 43 16,-37 0-56-16,4 0-42 15,33 0-42-15,-27 0 0 0,27 0 6 16,-27 0 55-16,-2 0-60 0,15 0-15 16,-5 0-18-16,3 0 11 0,-5 0-11 15,-6 16 47-15,13-16-13 0,-1 0 25 16,5 23 0-16,0-11-8 0,3 1 5 16,-1 17 23-16,8-14-47 0,0-1 1 15,0 0-17-15,0-2 12 0,42 8 11 16,-42-13-24-16,0 0-21 0,31 10 10 15,-2-17 3-15,-29 2 9 0,22-1-28 16,-22-1 21-16,60-1 16 0,-39 0-13 16,4-18-6-16,-3 18-11 0,3 0 11 15,14-25 6-15,-28-1-17 0,-3 10 0 16,-4 1-7-16,-4-4-7 0,0 1-1 16,-37-21-40-16,37 22 37 0,-45 4-4 15,45-2-5-15,-60 1 20 0,27 5-12 16,-29-6 20-16,37 10-8 0,-6 0 17 15,10 3-22-15,0 1-7 0,-8 1-3 16,17 0 26-16,6 0-8 0,-5 0-9 16,5 19 5-16,-2-19 7 0,4 20 20 15,-6 10-7-15,10-8-35 16,0-9 19-16,0-4 12 16,0 2-4-16,0 1 7 0,35 18 36 15,-6-12-36-15,4-11 10 0,-33 1 1 16,37-4 0-16,-21-2-17 0,7 0 12 15,25 0 95-15,-28-2-56 0,5 0-10 16,-2 0-4-16,-4-20 10 0,-3 20 2 16,7-20 24-16,-21-9-83 0,-2 13 10 15,0 2 22-15,0-4-28 0,0-12-5 0,-46 19-11 16,46 2 0-16,-37-1 12 16,37 2 3-16,-37 3 1 0,-4 2 5 0,16 2-5 15,-41 1-22 1,45 0 8-16,-2 20 11 0,5-20 10 0,-3 16-27 15,-8 2 6-15,19-18 10 0,-5 20-7 16,7-10 1-16,2-1 2 0,6 0 20 16,0 13 20-16,0-13-18 0,0 0-15 15,41 0 48-15,-41-3-38 0,46 4-3 16,-3 4 31-16,-16-10-24 0,2 0 5 16,-6-1-2-16,3-3-10 0,20 0 32 15,-25 0-29-15,1-21-4 0,-9 21-20 16,-1-25 23-16,-4 25-26 0,-3-40-44 15,-5 26 0-15,0-4 20 0,0 3-21 0,-52 2 24 16,52 1-2 0,-97-13-24-16,49 23 48 0,23 2 2 0,7 0-3 15,-3 0 14-15,0 0-12 0,3 0 27 16,-15 24 3-16,14-8-13 0,5-16-12 16,3 19 0-16,1-19 16 0,4 22-3 15,-2-1 30-15,8-6-9 0,0-6 7 16,0 3 9-16,0-1 29 0,43 10 11 15,-6-12-62-15,-37 1 4 0,56-4-25 0,-23 1 48 16,0-1-29-16,31-3 20 16,-29-2-10-16,50-1 68 0,-62 0-90 15,-5 0-4-15,-5-24-17 0,-3 24 56 16,0-46-47-16,-10 25 38 0,0 0-36 16,0-1 6-16,-43 1-22 0,43 2-19 15,-47-9-71-15,-15 17 72 0,28 3-16 16,3 3-23-16,0 5 36 0,7 0-5 15,-26 0-5-15,31 0 25 0,3 26 14 16,-1-26 9-16,3 19 0 0,6-19 23 16,1 26-10-16,7 0-7 0,0-12 2 15,40 22 43-15,-40-25-28 0,0-3-12 16,39 3 11-16,-2 5 3 0,-14-9-1 16,-2 1 14-16,49 2 31 15,-47-9-54-15,-3-1 28 0,3 0 2 16,10 0 17-16,-16-26-34 0,-7 26-5 15,-4-24 16-15,2 24-37 0,-8-33 0 16,0-1-45-16,0 16 38 0,-47 3-29 16,47 2-3-16,-50-1-16 0,17 4 5 15,-27-4-28-15,31 11 60 0,4 3-2 16,-1 0 27-16,5 0-29 0,4 0-6 16,-9 17 16-16,26-17 16 0,-15 17 3 0,15-17 12 15,0 51 69-15,0-36-58 16,35-2 15-16,4 17 20 0,-39-18-14 15,50 0 8-15,-23-2-21 0,2-1 47 16,27 5 18-16,-31-9-1 0,-5-3-31 16,3 0 65-16,-7 0-45 0,-5-2-43 15,12 0-1-15,-19 0-11 0,0-20 5 16,-2 20-8-16,-2-25-5 0,0-6-44 16,0 13 8-16,-39 1 8 0,39 4-3 15,-40-3-22-15,40 5-12 0,-82-5-38 16,-5-1 29-1,35 14 15-15,34 3 23 0,1 0-15 16,0 0 25-16,5 0-8 0,-9 19 11 16,21 2 13-16,0-4-15 0,0-17 38 15,0 22-17-15,46-12 1 0,-46 2 5 16,41 12 28-16,13-12-14 0,-23-3-37 16,-2-1 22-16,0-1-25 0,-4-3 0 15,22 0 46-15,-24-4-26 0,-4 0-19 16,-3 0-12-16,-6 0-1 0,9-25-11 0,-13 5 50 15,-6 20-41-15,0-30 27 16,0 12-28-16,0 3 11 0,0-10-12 0,-51 13 16 16,51 2-48-16,-36 3 27 15,36 7 23-15,-43 0-23 0,6 0-17 0,37 0 16 16,-33 0 2-16,14 18 18 16,-12 1-9-16,23 4 32 0,-3-11 0 15,3 13 5-15,8-12-37 0,0 0 16 16,0-1 6-16,0-2-7 0,0-2 0 15,39 8-26-15,5-13 21 0,-44 2 14 16,45-2-8-16,-14-2-1 0,27-1 27 16,-29 0-24-16,0 0 12 0,-2 0-18 15,-4 0 1-15,-1 0-12 0,7 0 27 16,-22-21-7-16,-3 21 16 0,-4-16-58 0,0 16 22 16,0-21 11-16,-58-5-15 15,58 14 7-15,-62-1-13 0,23 3 16 0,-5-2-12 16,-41-9-11-16,44 13 27 0,2 2-15 15,2-1 0-15,6 4 9 0,6 1-5 16,-4 2-13-16,19 0 21 0,1 0-15 16,9 0 4-16,0 22 19 0,0-22-14 15,40 19 8-15,-40 2 18 0,0-21-16 16,49 23-7-16,-49-12 19 0,41 12-64 16,-3-13 38-16,-38-2 0 0,35-3 34 15,-21 3-10-15,-1-5 2 0,5 0 10 0,-9-2-38 16,-5-1 16-16,6 0-7 0,-4 0-25 15,-2-21 32-15,3 21-69 0,-7-20 47 16,0 20-52-16,0-15-12 0,0 15-9 16,0 0-154-16,0-10 122 0,0 10 30 15,0 0 19-15,0 0 3 0,0 0 0 16,-33 0-55-16,33 0 80 0,0 20 34 16,0-20 10-16,-23 0-8 0,23 14 8 15,0-14-32-15,0 11-3 0,0-11-12 16,0 0-25-16,0 8-30 0,0-8-190 15,0 0 104-15,0 0-29 0,0 0-49 0,0 0-109 16,0 0-45-16,80-17-541 16</inkml:trace>
  <inkml:trace contextRef="#ctx0" brushRef="#br1" timeOffset="239994.1356">26114 15186 2234 0,'0'12'212'16,"41"-12"29"-16,-41 10 85 0,0-10 15 16,29 7 36-16,-29-2-53 0,29 7 236 15,2-5-394-15,-12 5-9 0,4 0-40 16,3 5-37-16,5 1 18 0,38 25 34 0,-34-19-95 16,8 2-11-16,1-1-14 15,3 2 4-15,54 26 36 0,-49-27-13 16,2 1-12-16,4-1 3 0,-7-2-30 0,3-1-38 15,29 11-112-15,-48-18 29 16,-6-9-76-16,-6 0-154 0,-13-2-150 0,0-3-885 16,-8-2 540-16,-2 0 36 0,0 0 202 15</inkml:trace>
  <inkml:trace contextRef="#ctx0" brushRef="#br1" timeOffset="241007.7016">26147 15347 673 0,'-6'0'74'16,"2"0"90"-16,4 19 432 0,0 1-36 16,41 8-199-16,-41-11-203 15,31 1 3-15,-31 1-21 0,43 2 1 16,-43 1-29-16,65 18 19 0,-65-22-94 0,26-3-21 16,-26 1-6-16,19-3 3 15,-19-3 20-15,0 1 84 0,0-8-49 0,0 0-9 16,0-3-11-16,0 0-10 0,-41-22 13 15,12 22-50-15,29-24 19 0,-35 8-18 16,35-1 10-16,-34-5 9 0,6-20-18 16,13 17-20-16,-1 1 0 0,-1-1 13 15,3-1-3-15,-3 2 16 0,-16-18-13 16,16 22-4-16,1 2 4 0,1 4 21 16,1 1-28-16,-7-10 38 0,17 13-24 15,-4 3 7-15,4-3-15 0,4 3 9 0,0-2-7 16,0-5 46-16,41 7-28 0,-41-1 14 15,41 3-1-15,-41 2-33 16,85-1 35-16,-48 1-16 0,-2 2 22 0,9-2 1 16,-1 3-11-16,1 0 10 0,53 0-1 15,-52 0-33-15,-1 0-25 0,-1 0-5 16,-4 0 16-16,-1 0 14 0,17 14 60 16,-36-14-36-16,-4 0 2 0,-3 0-12 15,-10 0 7-15,-2 0 3 0,0 0-8 16,0 0 2-16,0 0-7 0,0-17-28 15,0 17-3-15,-35 0-24 0,35 0 46 16,0 0-21-16,0 0 25 0,-23 0-12 0,7 0 7 16,16 0-12-16,-19 23-3 0,9-23 41 15,-9 28-26-15,5-12 10 0,-13 22 15 16,10-17 3-16,3 3 9 0,-7 0 26 16,0 0-32-16,7 1-21 0,-19 22 0 15,-25 11 42 1,29-30-34-16,15-17-21 0,3-1-19 15,-1-3 40-15,-1 3-70 0,7-8 16 16,0-2-31-16,-4 0 36 0,-1 0-48 16,-1 0 32-16,-9-21-44 0,15 4 59 15,-2 17-3-15,2-23 28 0,6 23-19 0,0-22 33 16,0-7 6-16,0 14-16 0,0-2-23 16,0-1 35-16,0 3-13 0,35-15 22 15,-35 16-42-15,0 3 2 0,0-26-6 16,0 27 6-16,0 1 7 15,-42 1-30-15,42-3 15 0,-41-1-57 16,41 9 46-16,-33-4 19 0,33 3 25 16,0 0 5-16,-25 4-31 0,25-1 8 15,0 1-5-15,0 0 18 0,0 0-8 16,0 0-3-16,0 0 4 0,0 22 14 16,0-22-2-16,44 17 11 0,-44-17-28 0,28 17 8 15,10-3-2-15,-38-14 0 0,27 14 5 16,-13-14 9-16,1 9-8 0,20 0 30 15,-17-5-56-15,-3 3-34 0,7-3-63 16,1 5-75-16,-2-2-65 0,28 12-469 16,13 4-1024-1</inkml:trace>
  <inkml:trace contextRef="#ctx0" brushRef="#br1" timeOffset="241843.2802">27956 15641 712 0,'0'14'93'0,"33"36"460"16,-33-29-386-16,0-2-20 15,0 0-35-15,29 1-5 0,-29 1-3 16,20 16 32-16,-20-23-96 0,0-3 0 16,0-2 24-16,0-1 49 0,0-5 109 15,0-3-157-15,0 0-40 0,0 0-25 16,0-22-2-16,0 22-7 0,0-39 14 16,0 20 13-16,0 1 24 0,0-3 13 0,0 3 2 15,0-2 5-15,0-17 39 0,52 23-45 16,-52 3-11-16,52 2-6 0,-19 1-17 15,37 2 0-15,-37 6-19 0,2 0 8 16,0 0 9-16,3 0 14 0,1 0-1 16,50 17 30-16,-64-17-30 15,16 17 36-15,-27-17-29 0,-3 0-23 16,-5 9 7-16,-2-9-7 16,-4 0 48-16,0 0-32 0,0 0 27 15,0 0-26-15,0 0-20 0,0 0-14 16,0-16 9-16,0 16-50 0,-45-16 6 15,45 16 17-15,-48-10 10 0,19 10-9 16,29 0 19-16,-25 0 11 16,25 20 18-16,-16 7 35 0,16-27-38 0,0 69 2 15,0-55-25-15,45 0-12 16,-45 1-2-16,40 2 25 0,-9-6-25 16,24 6 62-16,-24-8-57 31,2-1 30-31,-8-5-48 0,0-3-37 0,37 0-147 0,-25 0 28 0,-2-20-43 0,-1 20-47 15,-3-22-66-15,10 7-68 0,29-14-578 16,-39 8 528-16,-8 0 76 0,-4-3 153 0</inkml:trace>
  <inkml:trace contextRef="#ctx0" brushRef="#br1" timeOffset="242060.1977">29095 15277 1842 0,'0'0'82'15,"0"0"308"-15,0 28-89 0,0-28-28 16,43 29-18-16,-43-6-36 0,29 32 80 16,-29-23-231-16,0 5-1 0,27 0-27 15,-27 2-17-15,19 4 10 0,-1 30-236 16,-18-38-27-16,21-5-83 0,-13 1 15 0,-6-11-23 16,2-5 23-16,9 6-447 0,-3-16-231 15,5-30 678 1,-1 25 186-16</inkml:trace>
  <inkml:trace contextRef="#ctx0" brushRef="#br1" timeOffset="242412.0036">29518 15726 656 0,'17'-6'45'0,"0"6"117"0,-3-7 76 15,0 0 335-15,-9 6-380 0,-5-3-50 16,0 1-41-16,0-2-3 0,0 0-10 16,-38-2 78-16,38 5-82 0,-35-1 0 15,35 3 10-15,-35 0 2 0,-2 0 76 16,37 19-105-16,-39-19-10 0,39 20-13 0,-25-20-11 15,25 22-16-15,-15 1-5 16,9-11-12-16,6-3-5 0,0 2-1 0,0-2-10 16,0-1-9-16,39 5-11 0,-39-7 25 15,0-3 11-15,36 0 1 0,-36-3 1 16,26 0 9-16,5 0 2 16,17-45 9-16,-36 31-23 0,7 14 2 15,-5-23 3-15,5 23 19 0,-4-18 11 16,3 2 64-16,-12 16-46 0,1-9-29 15,-7 9-7-15,0 0 5 0,8 0 22 16,-8 0-25-16,8 24-1 0,-2-24-23 0,-2 21-2 16,11-21 6-16,10 39-106 0,-17-39-25 15,2 14-65-15,1-14-33 0,3 0-49 16,-4 0-63-16,15 0-558 0,-16-19 470 16,5 19 78-16,0-26 115 0,1 8 59 15</inkml:trace>
  <inkml:trace contextRef="#ctx0" brushRef="#br1" timeOffset="242765.8804">29816 15288 1691 0,'0'-5'8'0,"0"4"27"15,0 1 57-15,0 0 45 0,0 0 40 0,46 26 160 16,-46 8-197-16,39-8-21 0,-39 3-21 16,33 8-11-16,4 40-3 15,-24-34-68-15,42 91-5 0,-36-95-52 16,-11-5-51-16,3-6-43 0,1-1-52 15,-8-6-17-15,2 2-247 0,-6-20 124 16,0-3-31-16,0 0 26 0,0-20 37 16,0-17 111-16,0 15 140 0,0-5 44 15,0 1 22-15,40-46 68 16,-40 50-62-16,0 4 49 0,26 3 77 16,-26-6 266-16,31 16-182 0,-31 5-16 0,0-5-27 15,0 5-31-15,11 0 53 0,-11 19-79 16,-42-19-66-16,-1 20-60 15,43-20-22-15,-66 11-56 0,31-11-87 16,-2 0-135-16,-17 11-589 0,29-11 422 16,8 0 137-16</inkml:trace>
  <inkml:trace contextRef="#ctx0" brushRef="#br1" timeOffset="242927.79">30525 15629 2287 0,'6'21'13'0,"-1"1"40"16,5-3 31-16,-6 2 11 0,6 31 27 0,-1-28-129 15,-5 1-61-15,-4-1-53 0,0-7-46 16,0 1-60-16,0 0-410 16,0-17-541-16</inkml:trace>
  <inkml:trace contextRef="#ctx0" brushRef="#br1" timeOffset="243008.7657">30536 15455 1101 0,'43'-4'-168'15,"-14"4"32"-15,-29 0-27 0,39 0-47 16,-16 0 38-16</inkml:trace>
  <inkml:trace contextRef="#ctx0" brushRef="#br1" timeOffset="243521.4864">30881 15594 1840 0,'0'8'88'16,"27"5"140"-16,-27-6-94 0,0 2 11 16,20 3-28-16,-20 2-18 0,23 5-42 0,-6 21-2 15,-3-17-49-15,-2 2-1 0,-5-2-4 16,-1-6-3-16,0-2 8 0,-4 5 26 15,0-12-13-15,-2-6-9 0,0-2 0 16,0 0-9-16,0-20 5 0,0-5 12 16,0 25 32-16,0-32 29 0,0 14 30 15,33 1 13-15,4-34 107 16,11 37-206-16,20-14 33 0,-33 17-23 16,9 3 14-16,-1 3-5 0,-2 1-15 15,44 3 9-15,-45 1-18 0,-5 0-12 16,2 0 12-16,-2 0-10 0,-8 22-2 0,18-22 0 15,-26 13 13-15,-9-13-3 0,-6 0 39 16,-4 0 6-16,0 0-14 0,0 0 26 16,-43 0-72-16,43-19 13 0,-48 19-15 15,48 0-13-15,-78-19-10 0,53 19-3 16,-8-13 21-16,4 13-15 0,8 0 36 16,3 0 23-16,-15 21 91 0,24-21-81 15,9 26 13-15,0-10 16 0,0 1-16 16,0 1 34-16,42 19 9 0,22-15-60 15,-21-3-12-15,7 0 16 0,6-2-46 16,68 10 7-16,-60-18-71 0,-4-5-16 16,-4 0-69-16,-5-4-85 0,-3 0-62 0,22-18-457 15,-47 18 293-15,-5 0-123 0,-18-24-45 16,0 24-40-16</inkml:trace>
  <inkml:trace contextRef="#ctx0" brushRef="#br1" timeOffset="244252.2309">27563 16399 2227 0,'0'20'96'16,"45"-8"60"-16,-45 4 48 0,48-1-16 15,-48 3-43-15,48 15 1 0,-1-14-117 16,-26 1 3-16,-21 0 0 0,25-4-13 0,-25-6-2 16,18 9 43-16,-7-12 7 15,-11-2 10-15,0-5-19 0,0 0-11 16,0 0-12-16,0-23-27 0,0 23-8 0,-31-28 7 15,31 11-22-15,0-4 25 0,0-27 82 16,0 26-26-16,53 1-10 0,-53 3 3 16,40 0-22-16,-40 4 14 0,64-8 26 15,-42 17-42-15,-3 2-7 0,0 2-13 16,36 1 8-16,-32 24-34 16,-6-24 12-16,16 25-14 0,-19 6 29 15,-3-17-10-15,1-2 18 0,-2 4-10 16,-1 4 2-16,-1-3-13 15,-8-17 14-15,0 11-7 0,0-11-14 16,0 0 30-16,0 0-36 0,0 0 14 0,41-20 10 78,-41 1-9-78,39-23-25 0,-10 26 60 0,-8 2 4 0,-21-3 5 0,33 0-9 0,-16 4 13 0,12-7 27 0,-17 11-35 0,2 5-69 0,-1 4 12 0,-5 0 2 0,13 0 21 0,-11 23-3 16,3-23 26-16,46 68-52 15,-36-48 3-15,-4 1-29 0,4-1-90 16,22 13-379-16,-12-13-211 16,-2-9-36-16,-8-1-271 15,-9-10 43-15,-7 0 762 0</inkml:trace>
  <inkml:trace contextRef="#ctx0" brushRef="#br1" timeOffset="244387.1562">28785 16390 1854 0,'39'0'71'0,"-39"-7"67"0,0 7 64 15,33 0 53-15,-33 0-43 0,48 19 73 16,-32-19-230-16,-4 27-27 0,5-13-17 16,-3 1-10-16,11 17-163 0,-18-18-53 15,-1-2-130-15,-2 0-139 0,-2-4-64 16,2-1-5-16,-4-7-117 0</inkml:trace>
  <inkml:trace contextRef="#ctx0" brushRef="#br1" timeOffset="244542.2652">28909 16215 955 0,'0'-9'-1'0,"0"3"-50"0,0-1-51 15,0 2-33-15,0 0-55 0,37-1-134 16</inkml:trace>
  <inkml:trace contextRef="#ctx0" brushRef="#br1" timeOffset="244824.1384">29171 16305 1489 0,'0'9'77'0,"0"0"60"15,0 13 264-15,0-8-215 0,0 3-33 0,0 2-20 16,31 41 144-16,-31-42-218 16,0 0-9-16,0-2 0 0,33 8 132 15,-33-17-35-15,0-1 39 0,29-2 171 16,-29-4-354-16,11-21 21 15,-5 21 22-15,21-48 113 0,-11 27-84 16,3 0 43-16,-1-4 6 0,3 5-4 16,2 3-4-16,31-8-29 0,-26 16-73 15,8 9 7-15,-3 0-9 0,0 0-19 0,2 0 39 16,41 46-22-16,-40-22 18 0,-1-1-43 16,-8 4 27-16,1-1-14 0,16 31-10 15,-26-29-76-15,-5-5-73 0,-5-3-165 16,3-5-141-16,3 16-1433 15,-10-27 1219-15,2-4 114 0</inkml:trace>
  <inkml:trace contextRef="#ctx0" brushRef="#br1" timeOffset="246538.3358">25651 14808 1319 0,'0'0'62'0,"0"0"59"0,0 8 280 16,0-8-199-16,0 0-26 0,0 0-34 16,35 0-13-16,-35 0 39 0,0 0-121 15,0-15-27-15,0 15-15 0,0 0-14 16,0-15-5-16,0 15-4 0,-43 0 14 16,43 0 3-16,-64 0-2 0,26 0 0 15,-1 0 1-15,-33 20-1 0,32-20 1 0,5 17 1 16,13-17-3-16,-7 18 5 0,-7-1 25 15,18-17 15-15,8 12 23 0,10-4 16 16,0-2 6-16,0 2-14 0,82 1 1 16,-38-6-60-16,9-1-9 0,7-1 9 15,6-1 8-15,61 0 25 0,-70 0-21 16,-3-25 1-16,-8 25-4 0,-9-17 4 16,-8 17-10-16,14-38-7 0,-43 26-10 15,4-2-5-15,-4-1-1 0,0 0-6 0,-97-11 1 16,43 17 19-16,-10-1 15 15,9 5-3-15,-10 5 3 0,3 0-10 0,-49 0-2 16,67 0-8-16,5 22 9 0,6-22-6 16,-2 21 5-16,10-21 3 0,-8 42-9 15,14-28 12-15,7-2-7 0,10 0 16 16,2 1 10-16,0 7 4 0,43-13-30 16,-43 1-1-16,50-3-6 0,-17 2 5 15,77-2-12-15,-71-5 5 16,-4 0 10-16,42 0 7 0,-49 0-26 15,-1-20-32-15,-6 20-36 32,0-16 0-32,-21 16-3 0,10-19-47 0,-10-2 58 0,0 21-10 0,0-18-8 0,-56 10-10 15,15-1-137-15,41 9 60 0,-41-6-95 0,14 6-143 16,2 0-87-16,25 0-44 0</inkml:trace>
  <inkml:trace contextRef="#ctx0" brushRef="#br1" timeOffset="255363.696">1656 14895 1496 0,'0'0'93'0,"0"0"74"0,0-8 322 16,0 8-281-16,0 0-40 0,0 0-29 15,0 0-11-15,49 20 382 16,-3-20-424-16,-46 23 22 15,68-5-4-15,-31 4 50 0,50 24 73 0,-37-17-115 16,132 112 274 0,-106-68-268-16,-37-32-41 0,1 2-13 15,100 86-60-15,-88-83 15 16,4-1 23-16,10 4-32 0,6 0-10 16,158 88 58-16,-65-48-1 15,-91-52-84-15,5-4 32 0,0-3-16 16,123 34 39-16,-148-51-12 15,-2-5-21-15,32-7 31 0,-15-77-125 16,-57 45 103 0,29-154-110-16,-26 145 49 15,5-2-41-15,1 2-27 0,10 3 5 16,46-34-94-16,-30 40 167 0,9 0 7 16,0 7 36-16,4 6 15 0,49-10-44 15,-59 21 29-15,-7 2-17 0,-3 3 29 16,-12 2-21-16,94 49-147 15,-97-31 166-15,-2 1-26 16,-2 1 20-16,-1 3-6 0,18 25 12 16,-20-22 13-16,5 0-4 0,-5-1-11 15,5 0-12-15,39 21 6 16,37 5 53-16,-28-27-39 16,-36-17 6-16,81-6-52 0,-77-1 16 15,8-21 41-15,-7 21-21 0,40-55-13 16,3-8-8-1,-48 29 32-15,-27 20-10 0,3 6-25 16,-7 2 8-16,0-1-12 0,0 7-19 16,2 0 28-16,1 0 30 0,9 24 8 15,-1-24-9-15,3 26-2 0,38 14-13 16,-21-12 1-16,13 3-2 0,5-6 8 16,123 65 18-16,14-1-9 15,-128-63-3-15,-12 5 2 16,2-3 7-1,235 144-51-15,-250-147 50 0,0 1-18 16,46 33 18-16,-31-25 27 16,8 6 26-16,6 5 1 0,6 1 17 0,9 6-37 15,99 53 49-15,-94-47-111 0,7-1 11 16,0-3-31-16,3-3 57 0,79 47 16 16,-86-55-42-16,0-4-23 0,-4-3 34 15,-5-2 7-15,-1-6 26 0,64 19 16 16,-79-24-45-16,0-7-16 0,116 28 30 15,-127-29-8-15,-1-7 10 16,0 7-47-16,1-8 58 0,34 14-68 16,-54-16 45-16,2 4-36 0,-10-8 75 15,-6 5-47-15,4-6 12 0,-17 0-45 0,-2 0 17 16,0 0-28-16,15-53 81 16,-11 35-26-16,2-4-21 0,-1-7-19 15,24-30-57-15,-15 24 66 0,5-3 32 16,4-2 8-16,60-83-75 15,-58 78 33-15,-3 2-17 0,24-44 71 16,-29 47-31-16,1-3-1 0,-1-1-2 16,-2-2-4-16,1 1-38 0,11-45 29 15,-16 41 10-15,-1 3-10 0,-1-4-26 0,-3-2 65 16,23-108-54 0,-16 106-15-16,28-55 4 0,-20 57 66 0,6-1-33 15,6 0 26-15,11 1-6 0,1 3-29 16,49-51 55-16,-41 51-69 0,-1 2 41 15,-2 1-44-15,6 0-5 0,47-53 12 16,-61 52 32-16,10-7-5 0,-11-4 22 16,7-2-63-16,2-1 30 0,47-51 2 15,-51 55-6-15,5 2-43 0,-1 6 28 16,99-63 39-16,-105 85-44 16,175-93-2-16,-182 97-3 15,-10 2-33-15,58-40-414 16,-58 41 236-16,-10 0-41 15,18-17-545-15,-16 15 166 0,-3 5-93 0,3-3 128 16</inkml:trace>
  <inkml:trace contextRef="#ctx0" brushRef="#br1" timeOffset="256188.3437">11617 14116 907 0,'0'-9'33'15,"0"3"-3"-15,0 5 59 0,-45 1 61 0,-3 0 323 16,-6 0-328-16,15 25-6 16,-39-25 134-16,36 21-171 0,-3-21-26 15,1 14-27-15,1-14-2 16,-21 15 4-16,35-6-38 0,2-9-10 0,11 0 4 15,1 12-4-15,7-12-3 0,6 0 1 16,2 0-2-16,0 0 3 0,0 0-2 16,41 0-5-16,11 0-13 15,18 0 15-15,21 0-1 0,-46 0 2 16,1 0-2-16,90-16 7 0,-92 16 2 16,1-10-4-16,3 10 4 0,43-12-7 15,-58 12 1-15,4-6 4 0,-14 6 5 16,4 0 25-16,0 0 25 0,14 0 86 15,-31 19-77-15,5-19-11 0,-9 29-1 16,6-11 16-16,-3 26 76 0,-9-23-88 16,0 4-17-16,0 3-21 0,0-1-14 15,0-1 1-15,0 25-7 0,0-27 5 16,0-4-1-16,0 1-2 0,0-3-3 16,0-3 10-16,0 10-14 0,0-16 7 15,0 0-7-15,0 1 3 0,0-3 8 16,0 2-13-16,0-1-3 15,0-7-5-15,0-1 3 16,0 0 10-16,-42-16-20 0,-28 16 15 16,-50-53 10-16,83 35-6 15,-11-4 2-15,-55-30 1 0,64 23-2 16,-1 4-6-16,-1 1 0 0,-4 0 5 16,7 3-4-16,-15-5 8 0,30 13-2 15,6 8 10-15,3-4-15 0,10 6-2 16,0 0-30-16,4 1 17 0,0 0 3 0,0 1 1 15,0-2 13-15,0 3-1 16,55-3-1-16,-55-1-1 0,46 1 13 0,-13 3 0 16,6 0 6-16,-2 0-1 15,50 0 9-15,-45 0-19 0,-9 18 7 0,6-18-6 16,-6 0 0-16,6 0 19 0,-32 0-14 16,1 13-56-16,-8-13-67 0,0 0-76 15,0-20-93-15,0-2-481 0,-42 22 332 16,42-35-6-16,-51 16 44 0,51 4 80 15</inkml:trace>
  <inkml:trace contextRef="#ctx0" brushRef="#br1" timeOffset="257407.7801">1643 14847 1900 0,'0'-3'94'16,"0"0"51"-16,48 2 33 15,22-2 338-15,-43 3-453 16,-4 37 158-16,-23-37-161 0,0 28-5 15,0-14-4-15,0 3 1 0,-39 19 71 16,-5-18-63-16,44-1-3 0,-49 0 20 16,49-2-28-16,-40 7 27 15,-22-1-14-15,48-19-35 16,-1-2-21-16,7 0 9 0,-6 0-16 16,-5-21 36-16,2-2 19 0,7 8-2 0,-6-5 33 15,11 0 14-15,3-4-39 0,-6-29 159 16,8-5-68-1,0 3-106-15,0 32-9 0,35 2-12 0,-35 6-19 16,39 2 12-16,9-2-13 0,-23 10 6 16,2 5-43-16,-27 0 20 0,56 0-19 15,-25 0 40-15,31 26 28 0,-29 0-34 16,6-7-12-16,2 1 35 0,5-2-48 16,-7 3 59-16,46 17-39 0,-44-19 10 15,2-1-30-15,-14-7 37 0,7 2-7 16,-12-3 20-16,14-3 22 0,-24-5-5 15,-6-2-19-15,-8 0-14 0,2 0-43 16,-2-32-38 0,-37 32 70-16,37 0 23 0,-41-12-6 15,-96 12-25-15,111 0-15 16,-65 35 60-16,64-35-29 16,-2 21-14-16,-17 1-50 15,-38 1-36-15,59-12 44 16,14-5 29-16,-28-2-63 0,27-3 55 15,-5-1 11-15,-6 0 3 0,9 0-32 16,-9 0-225-16,15 0-12 16,4 0-896-16,4-14 87 0,45 14-92 15</inkml:trace>
  <inkml:trace contextRef="#ctx0" brushRef="#br1" timeOffset="259551.8393">9267 17354 1123 0,'21'0'297'0,"-15"0"-91"15,4 16 188-15,-8-16-216 0,0 0-28 16,-2 0-11-16,0 0 33 0,0 0-32 16,0 0 53-16,0 0-153 0,-45 0-2 15,45 0 4-15,-40 0 37 0,-17-19 66 16,30 19-83-16,-8 0-30 0,-1 0 4 16,5 0-6-16,0 18-26 0,-24 1-6 15,-12 21 43 1,51-10 55-16,16-18-42 0,0 4 3 15,0-7-21-15,60 8 75 0,-60-10-46 16,54 0 17-16,-21 0-28 0,72-3 94 16,-72-4-118-16,58 0 6 15,-64 0-31-15,-6 0 26 0,-3 0-31 16,22-25 29-16,-26 5-25 0,-6 20 0 16,-6-26-24-16,-2 9 9 0,0-18-18 15,-47 20 10-15,47-2 8 0,-58 5 9 16,23 0-19-16,0 2-1 0,-36-1-9 15,42 11 50-15,1 0-34 0,-57 19-20 16,58 0 38 0,17-19-3-16,1 22-5 0,5-10-16 15,4-12 37-15,-2 32-26 0,2-22 19 16,0 2-13-16,0-2-2 0,0-3 7 0,33-1 51 16,-33 9 49-16,35-5-47 0,-35-4-32 15,42 0 18-15,-15-3 4 0,30 3 53 16,-24-6-82-16,1 0 14 0,-1 0 8 15,-2 0-15-15,0 0 7 0,20-20-5 16,-32 5 3-16,0 15 0 0,-5-14-39 16,-8 0 21-16,-6-4-42 0,0-10 12 15,0 14 17-15,-58-1-9 0,58-2 33 16,-70 3-29-16,-11-1 15 0,38 8 4 16,0 4-5-16,-61 3-53 15,71 0 8-15,10 0 49 0,3 23-3 0,-15-5 50 16,14 0-60-16,15-18-5 15,0 20-3-15,6-1 27 0,0-9 10 16,0 0-5-16,0-3 9 0,47 22 30 16,-8-21-33-16,15 8-9 15,-25-12-27-15,2 0 5 0,6-3-5 16,-4-1 16-16,36 1 54 0,-41-1-54 16,1 0-12-16,-8 0 17 0,-4-21-23 15,-7 21 45-15,-2-35-54 0,-8 19-10 16,0-5 10-16,0 2 33 0,-68-2-26 15,33-2 0-15,-60-17-40 0,41 23 70 0,0 3 4 16,1 7-21-16,-5 2 0 0,8 0-48 16,-20 5 7-16,39 0 45 0,6 24 3 15,-6 1-63 1,31 38 105-16,50-49 4 0,-50 0 1 16,122 23-18-16,-89-27-6 15,-2 0 5-15,4-1-39 0,130 29 7 16,-138-33-19-1,-4-4 28-15,14 0 16 0,-23-1-22 16,13-24 29-16,-23 24-11 16,-2-21-40-16,-43-56-70 15,-6 60 98-15,47 3-10 0,-64-1-38 16,-46-12 0 0,13 20 17-16,76 6 24 0,3 1 5 15,3 0-5-15,5 0 0 0,-9 24-27 16,11-8-3-16,2-16 20 0,6 21 45 15,-4-21-81-15,4 17 78 0,0 3-31 16,0-20 54-16,0 14-60 0,41-5-5 16,-41-9-10-16,31 12 45 0,16-12-63 0,-20 0 73 15,6 3-10-15,5-2-29 16,75-1-23-16,-82 0 46 16,15 0 12-16,-32-16-45 0,-6 16 5 0,-1 0 23 15,-5-16 5-15,-2 16-28 0,0-13-56 16,0-1-4-16,-56 6 44 0,56 8 35 15,-56-13-48-15,-18 5 33 0,34 4-50 16,-1 4 30-16,8-3 39 0,6 3-34 16,2 0 19-16,5 0-54 0,-1 0 65 15,21 0-29-15,0 0 29 0,0 22 10 16,0-22-50-16,0 17 107 0,39-17-101 16,-39 12 44-16,35-12-18 0,-35 13 11 0,69-3 55 15,-40-10-99-15,-5 0-24 0,1 7 28 16,-2-7-17-16,-4 0 26 15,5 0-88-15,-24 0 44 0,0-18-218 16,0 18 73-16,0 0-5 0,0-16 25 16,-51 16 7-16,7-13-210 15,-47 13 192-15,91 0 126 16,-27 0-2-16,27 19-42 0,-18-19 71 16,18 0 12-16,0 0 15 0,0 17 4 15,0-17 28-15,0 0 82 0,0 0-33 16,0 12-2-16,0-12-14 0,0 0 23 15,37 0 159-15,-8-20-171 16,-29 20 54-16,25 0-70 0,-25 0-26 16,18 0-10-16,-18 0 0 0,15 0-9 15,3-17-21-15,-18 17-35 0,5 0-209 16,-5-13 67-16,0 13-24 0,0 0-44 16,0-12-81-16,-46 1-608 0,46 4 510 15,-39-1 64-15,39 0 207 0</inkml:trace>
  <inkml:trace contextRef="#ctx0" brushRef="#br1" timeOffset="272409.4941">13616 14190 786 0,'0'-19'7'0,"0"5"52"0,-27 0 1 15,27 0 56-15,0-2 82 0,0 9-90 16,-41 1-23-16,41 4 4 0,0 2 39 16,-56-1-17-16,-16 1 111 0,30 0-111 15,-133 0 211-15,100 0-210 0,-3 0-1 16,-13 0-13-16,-6 0-4 0,-127-20 32 15,88 20-82-15,-15-18-7 0,-14 18-8 16,-13 0 3-16,-12-12-11 0,-217 12-4 16,183 0-20-16,1 0 3 0,-19 0-2 15,-500 0 1 1,-23 15 7-16,501-15-3 0,-5 0-10 16,-2 13 2-16,-320-13 2 0,279 8 6 15,-13-8-2-15,-16 0-2 0,-2 6-9 16,0-6 9-16,-337 0-7 0,330 0 12 0,24 2-6 15,-11 0 7-15,6-2-13 0,5 0 3 16,-272 0-7-16,301 0 11 0,5 0-9 16,13 0-2-16,12 0 0 0,-214-16-12 15,249 16 5-15,-1-22-9 0,7 22-8 16,9-19-3-16,0 8 5 0,-196-12-7 16,-187-18 22-1,232 10 13-15,199 14 1 0,18 2 1 16,0-1 2-16,-116-15-1 0,152 19 4 15,-136-22 5-15,181 25-6 16,14 2-2-16,-66-11 4 16,91 13-2-16,-2 2-3 15,-58-13-3-15,-55 26-23 32,146 16 37-17,169 349 82 16,-150-319-81-31,6 6-1 16,32 88-3-16,51 108 5 16,-63-164 9-16,11-1 1 0,2 4-3 0,136 173 10 15,26-25-37 1,-154-171-55-16,126 118-559 16,-130-136 200-16,-10 1-77 0,-5-5-43 15</inkml:trace>
  <inkml:trace contextRef="#ctx0" brushRef="#br1" timeOffset="273478.0107">13120 14240 1612 0,'-6'0'0'0,"4"0"47"16,-2 0 30-16,-7 61 422 15,7-36-320-15,-19 44 102 0,13-30-158 16,-23 152 195 0,25 210 144-1,8-195-210 1,31-133-150-16,-31 5-17 0,0 11-2 15,25 3-50-15,-3 105-12 0,-22-95-18 16,0 7 24-16,23 1-6 0,-23 6 14 0,27 106-13 16,-21-117-28-16,-2 5 15 0,0-5-3 15,0-4-44-15,-4-5 13 0,0 73-107 16,0-89 54-16,0-7-67 0,0-6-33 16,0-3-85-16,0-8-19 15,0 141-1350-15,0-178 1234 31</inkml:trace>
  <inkml:trace contextRef="#ctx0" brushRef="#br1" timeOffset="278621.939">23121 16304 3127 0,'43'3'60'15,"-43"1"42"-15,35-2 83 0,9-2 282 0,-26 0-209 16,3 0-33-16,2 0-62 0,-1 0-19 15,16 0 82-15,-16 0-117 0,1 0 1 16,-4 0 11-16,1 0-6 0,-1 0-17 16,41-23 14-16,-27 23-108 0,4-31 1 15,9 9-18-15,5-7 1 0,82-45 2 16,-59 33-6-16,9-9 49 0,4-4-32 16,10-4-15-16,-4-3-8 0,74-50-114 15,42-28-97 1,-87 74-150-1,-64 41 20-15,6 2-49 0,8 2-40 0,166-25-656 16,-176 34 763-16,54-6-418 0,-85 12 332 0,-13-2 37 16,-18 0 120-16</inkml:trace>
  <inkml:trace contextRef="#ctx0" brushRef="#br1" timeOffset="279976.3513">25074 15337 1080 0,'31'0'184'0,"-31"-23"-15"0,31 23 58 15,-31-20-41-15,31 20 3 0,0-33 114 16,-31 23-161-16,13 10-4 0,-3-20 121 16,-10 10-245-16,0 10-9 15,0 0 5-15,0 0 19 0,-50 0 89 16,-1 0-56-16,16 20-13 0,-9-20-13 16,-3 15-8-16,-65-2 26 0,56-13-31 0,-8 11 18 15,0-11 11-15,0 9 0 0,10-9 0 16,-45 7 2-16,58-4-37 0,10-3-9 15,6 3-9-15,8 0 19 0,11 0 7 16,6-3 30-16,0 0-39 0,45 0 0 16,-45 0 1-16,63 0-9 0,25 0-9 15,-40 0 4-15,6-17-2 0,4 17 10 16,2-14-5-16,-1 14-8 0,72-15 14 16,40-26 13-1,-69 17 37-15,-69 15-3 0,-13-2-29 16,-1 5 32-16,6-3 18 0,-15 6-94 0,-10 1-29 15,0 2 23-15,0 0-2 0,0 0 35 16,0 22 54-16,0-22 4 0,0 30-16 16,0-7 4-16,0 2-9 0,0 4-33 15,0 35 33-15,31-32-49 0,-31 2 7 16,0 4 10-16,0-4-14 0,21 32 22 16,-21-36 0-16,20 2-25 0,-20 43 63 15,0-58-71-15,0-2 14 16,0 0 0-16,0-3 1 0,0 4-18 15,0-13 11-15,-35 0 22 0,35-1 2 16,0 0 17-16,0-2-65 0,0 0 43 16,0 0-29-16,0 0 46 0,0 0-6 0,0 0-58 15,-35 0 10-15,35-15-25 0,-41 15 61 16,41-11-14-16,-54 11-38 0,13-16 51 16,-48-9-22-16,35 11 35 0,0 0-32 15,-4-5-11-15,-4 1 18 0,-45-18-11 16,57 18 32-16,-1 1-58 0,7-2 36 15,1 3-16-15,12 1 13 0,-17-9-11 16,11 0-30 0,29 15 83-16,8 8-30 0,0 1-5 15,0 0-6-15,0 0-36 0,39 0 9 16,-39 0 16-16,43 0 39 0,-43 16-54 16,60-16 51-16,19 18-86 0,-31-18 70 0,1 13-36 15,9-13 47-15,0 15 17 0,4-15-55 16,45 11 48-16,-61-5-56 0,-5-6 44 15,-8 0-32-15,-12 0 40 0,8 0-22 16,-19 0-4-16,-10-22-34 0,0 22 13 16,0-23 16-16,-45 23-14 0,-9-40-15 15,17 29 30-15,2 0-10 0,6 0 11 16,-2 4 4-16,-25-6 22 16,56 13 1-16,0-2-27 0,0 2 20 0,0 0-1 15,0 0 12-15,0 0 5 16,37 0 68-16,52 0-29 0,-50 0-42 15,42 0 27-15,-38 0-32 0,-8 0-41 16,-6 0 32-16,-4 0-37 0,10 0 74 16,-20 0-83-16,-5 0 23 0,-10 0-11 15,0 0-36-15,0 0 10 0,0 0-60 16,0 0 65-16,-43 0 12 0,43 0-4 16,-56 0 47-16,19 0-30 0,-40 0 1 15,32 0-8-15,3 0 38 0,9-18-40 16,2 18 53-16,-14-14-35 0,45 14 29 15,-19 0-8-15,19-10 11 0,0 10-20 0,0 0-14 16,56-7-23-16,-56 7 1 16,54 0 35-16,-11 0 13 0,3 0-22 0,-3 0 26 15,34 0-38-15,-46 17-4 0,-2-17-8 16,-11 0 57-16,-5 0-62 0,-5 0 86 16,-8 0-52-16,0 0 34 0,0 0-74 15,0 0-27-15,0 0-1 0,-44 0-9 16,-7-20 69-16,24 20-14 0,-4-15-3 15,8 15 19-15,-27-13 21 16,24 3-36-16,26 10 22 0,0 0-52 16,-11 0 19-16,11 0 12 0,0 0-11 0,0 0 64 15,0 0-54-15,0 19 36 16,37-19 14-16,-37 0-23 0,0 10-25 16,0-10 9-16,0 0 6 0,29 9 41 15,-6-9-38-15,-23 6-4 0,27-1-4 16,-27-2-8-16,25 1-18 0,12 5-94 15,-23-6-29-15,-3 2-82 0,-1-1-109 16,9 10-1082-16,-19-10 805 16,4-2-2-16</inkml:trace>
  <inkml:trace contextRef="#ctx0" brushRef="#br1" timeOffset="288876.9186">4271 10760 557 0,'0'0'15'0,"0"0"53"0,0 0 39 16,0 0 53-16,-42 0 252 0,-1 0-210 0,12 0-15 16,0-9-35-16,-4 9 11 0,-31 0 87 15,37 0-156-15,2 0-14 0,2-5 5 16,8 5-3-16,-7-3 77 15,11 1-39-15,9 0-69 0,-10 1 46 16,5 0-44-16,-9 1-14 0,3-1 11 16,-7 1-12-16,-30-1 37 0,25 1-60 15,-4 0 10-15,2 0-1 0,4 0 32 16,-4 23 24-16,-16 2 208 0,26-5-128 16,1 2 27-16,3 5-21 0,5 2-14 0,6 8-17 15,4 37 38-15,0-33-119 0,0 0-33 16,0 0 30-16,37-2-45 0,-37 33 22 15,0-41-39-15,0 3 20 16,0 35-6-16,0-51-11 0,0-2 32 16,-37-3-24-16,37-2 4 0,0 6 25 15,-25-3-17-15,25-3 1 16,-23-7-8-16,23 3 28 0,0-3-44 16,0 2-2-16,0 5 0 0,0-3 46 15,0-2-49-15,0 2 16 0,0-1-25 16,0 2 28-16,0 7 34 0,42-9-37 0,-42 0-12 15,0-2-17-15,0 1 50 0,0-1 9 16,0-5-26-16,0 4-21 16,0-2 0-16,0-2 8 0,0 1 38 0,0 2 8 15,43 2-53 1,-43-2 0-16,29 0 28 0,-29 0-16 16,25 1 17-16,24 8-5 0,-28-4 4 15,8-2-4-15,-2 1-8 0,2 0 13 16,2 1-13-16,8 4 69 0,-20-8-93 15,-3-1 24-15,1-1-83 0,-3 1-79 16,5-3-129-16,18 0-787 0,-14 0 374 16,-1 0-112-16,5 0 48 0,2 0 118 0</inkml:trace>
  <inkml:trace contextRef="#ctx0" brushRef="#br1" timeOffset="299345.3527">1240 11078 2416 0,'0'0'69'16,"-27"0"72"-16,27 19 66 0,-33-19 54 15,33 14-14-15,-55 11 184 0,36-10-310 0,-2 1-34 16,5 0-59-16,-5 1-9 0,7 3-14 16,-20 16 19-16,26-19-121 0,-2-4-46 15,6-1-111-15,0-1-63 0,2-2-354 16,2-9 207-16,-3 0-62 0,-5 0-1 15,-2-20 14-15,-3 20 205 0</inkml:trace>
  <inkml:trace contextRef="#ctx0" brushRef="#br1" timeOffset="299506.2659">707 11061 1352 0,'0'-3'274'0,"0"3"-48"16,79 22 436-16,-79-22-517 15,53 16-11-15,-18-16 2 0,-4 27 6 0,5-12-21 16,32 16 34-16,-29-12-127 0,-4 1-8 15,2 0-14-15,-1-2-5 0,21 12-163 16,-28-21-36-16,-4 2-115 0,-4-6-109 16,-3-3-151-16,5 0-6 0,19-2-334 15</inkml:trace>
  <inkml:trace contextRef="#ctx0" brushRef="#br1" timeOffset="299740.1334">1784 11091 1735 0,'0'0'297'0,"0"0"-99"0,-46 0 166 15,-7 0-169-15,53 0-46 0,-56 0-51 16,17 0-30-16,1 17-56 0,-57-17-173 15,60 0-26-15,0 0-119 0,4 0-186 16,12 0-88-16,11 0-480 0</inkml:trace>
  <inkml:trace contextRef="#ctx0" brushRef="#br1" timeOffset="299925.051">1972 11107 2448 0,'0'8'166'16,"0"-8"10"-16,0 10 60 0,0 0-24 0,0-1-20 15,0 8-68-15,0 16 29 16,0-10-122-16,0-7 2 0,0 4-49 16,35-4-89-16,-6 14-464 0,-29-15 63 0,0-7-173 15,33 0-25-15,-33-2 86 0</inkml:trace>
  <inkml:trace contextRef="#ctx0" brushRef="#br1" timeOffset="300053.9796">1757 10982 858 0,'-10'-6'-46'0,"10"0"-72"0,-4-6-269 0,4 3 218 15</inkml:trace>
  <inkml:trace contextRef="#ctx0" brushRef="#br1" timeOffset="300403.7884">2133 11133 1736 0,'9'13'62'0,"-3"-1"47"15,2-2 44-15,-2 3 32 0,15 5 78 16,-17-9-190-16,-4-2-21 0,10-3-22 0,-6 1 1 15,1-1 8-15,-5-1 75 0,2-3-54 16,0 0-11-16,-2 0-24 0,0 0-20 16,0-23-3-16,0 3-11 0,0 20 13 15,0-24-1-15,0 9 5 0,0 3 12 16,0-11 46-16,0 12-27 0,37 4-13 16,-37-2-15-16,37 9 0 0,-37-7-6 15,83 7 40-15,-56 0 6 0,6 17 16 16,0-17 21-16,0 33 17 0,29 13 67 15,-35-23-132-15,2 2-17 0,-6 1-10 16,3-2-20-16,-3-4 7 0,14 14 5 16,-22-20-84-16,-7-8-75 0,-6 0-122 0,6-6-161 15,-6 0-182-15,-2-22-708 16,0 22 828-16,0-39 255 0</inkml:trace>
  <inkml:trace contextRef="#ctx0" brushRef="#br1" timeOffset="300594.7012">2644 10704 1733 0,'0'0'90'0,"0"0"94"0,0 49 427 15,41-30-266-15,-41 5 6 0,31 4-13 16,-31 2-25-16,29 3-31 0,10 42 30 0,-14-39-201 16,-2 4-40-16,2-3-29 0,0 0-19 15,-1-1-12-15,24 24-142 0,-29-34-38 16,1-3-124-16,-1-6-68 0,-7-6-67 15,15 0-586-15,-19-11 396 0,3 0-10 16,3-20 95-16,-6 20 142 0</inkml:trace>
  <inkml:trace contextRef="#ctx0" brushRef="#br1" timeOffset="300782.597">3196 10991 1611 0,'0'-5'99'0,"0"0"59"0,0 5 46 15,-93 0 359-15,60 0-442 16,-7 0-21-16,-11 0-19 0,-55 15 0 15,55-15-96-15,-11 0-66 0,-2 0-81 0,2 12-144 16,8-12-246-16,-39 0-718 0</inkml:trace>
  <inkml:trace contextRef="#ctx0" brushRef="#br1" timeOffset="308922.8584">7822 9049 1547 0,'0'1'84'0,"35"0"78"0,-35 0 77 0,0 0 71 15,27-1-26-15,-27 0 195 0,0 0-282 16,0 0-18-16,12 0-28 16,-12 0-31-16,0 0-32 0,0 0-21 0,0 0-30 15,0 0-11-15,7 0-6 0,-3 0 18 16,14 0-15-16,-14 0 18 0,7 0-13 16,-1 0 6-16,3 0-10 0,-9 0-15 15,2 0 20-15,-6 0-12 0,0 0-2 16,0 0-22-16,0 0 11 0,0 0 48 15,0 0-19-15,0 0-19 0,0 0 0 16,0 0 2-16,0 0-11 0,0 0-29 0,0 0 7 16,0 0 20-16,0 0-7 0,0 0-8 15,0 0 26-15,0 0-35 0,0 0 25 16,0 0-14-16,0 0 44 0,0 0-16 16,0 0-24-16,0 0 1 0,0 0-2 15,0 0 39-15,0 0-17 0,0 0-14 16,0 0 36-16,0 0-21 0,0 0 21 15,0 0-45-15,0 0 36 0,31 0-2 16,-31 0-25-16,0 0-16 0,27 0 18 16,-27 0-17-16,0 0 14 0,18 0 3 15,-18 0 22-15,15 0-7 0,-15 0 3 0,0 0-34 16,0 0-2-16,0 0 45 0,0 0 3 16,0 0-2-16,0 0-24 0,0 0 28 15,0 0 1-15,0 0-27 0,0 0-12 16,0 0 22-16,0 0-19 0,0 0 25 15,0 0-27-15,0 0 9 0,0 0-22 16,0 0-11-16,0 0 52 0,0 0-22 16,0 0 11-16,0 0-10 0,0 0 11 15,0 0-2-15,0 0-29 0,0 0-5 16,0 0 37-16,0 0 10 0,0 0-27 16,0 0-25-16,0 0 20 0,0 0 10 15,0 0 21-15,0 0-22 0,0 0 11 0,0 0-24 16,0 0-11-16,0 0-29 0,0 0 41 15,0 0 34-15,0 0-34 0,0 0 31 16,0 0-61-16,0 0 61 0,0 0-23 16,0 0 35-16,0 0-9 0,0-13 5 15,0 13 64-15,0-14-65 0,0 14 8 16,0-10-1-16,0 10 5 0,0-8 37 16,37 3-46-16,-37 5-13 0,0-2-8 15,0 2 15-15,0 0-72 0,0 0 46 0,0 17 15 16,0-17 52-16,0 21-21 15,0-8-30-15,-43 21 29 0,43-17-37 0,-38 1-4 16,38 0 9-16,-39-2-25 0,39-2-6 16,-37 11-107-16,12-16-49 0,13-1-69 15,-1-1-175-15,-1-5-183 0,1-2-129 16,-15 0-1002-16,13-20 1052 0,-4 20 211 16</inkml:trace>
  <inkml:trace contextRef="#ctx0" brushRef="#br1" timeOffset="309140.7385">7702 8922 1991 0,'0'0'125'0,"0"0"-5"15,0 0 56-15,27 0 9 0,-27 0 34 0,0 0 4 16,0 18 205-16,0-2-222 0,21-3 6 16,-21-13-42-16,14 24-5 0,5-9-21 15,30 16 129-15,-16-14-156 0,3-2-42 16,7 1-19-16,4 1-58 0,47 15 44 15,-47-19-50-15,-1-1 40 0,-7-1-36 16,-6-1-18-16,0-3-33 0,14 5-300 16,-30-7 48-16,2-1-64 0,-13-4-42 15,17 3-52-15,-7-3-103 0,9 0-736 0,-11 0 753 16,-5 0 199-16</inkml:trace>
  <inkml:trace contextRef="#ctx0" brushRef="#br1" timeOffset="309383.6244">9184 8872 1299 0,'0'15'153'0,"0"-15"414"0,0 14-172 16,-54-14-78-16,54 0-42 0,-62 11-12 15,-24-4 126-15,34-7-258 0,-2 5-57 16,5-5-33-16,1 0-23 0,13 1-47 16,-27-1-345-16,37 0-38 0,15 0-282 15,-5 0-90-15,15-17 41 0</inkml:trace>
  <inkml:trace contextRef="#ctx0" brushRef="#br1" timeOffset="309603.5456">9662 8950 1929 0,'-40'2'85'15,"40"7"293"-15,0-2-109 0,0 0-32 16,0 2-28-16,0 1-28 0,0 18 34 15,0-15-181-15,0 1-26 0,0-2-40 16,0 1-110-16,0 15-1096 16,0-22 562-16,0-3 68 0</inkml:trace>
  <inkml:trace contextRef="#ctx0" brushRef="#br1" timeOffset="309758.4572">9496 8763 2734 0,'0'-10'8'0,"0"4"0"16,-10 1-32-16,10 2-63 0,0 1-94 16,0 0-559-16,0 2 243 0,39 0-14 0,-39 0 134 15</inkml:trace>
  <inkml:trace contextRef="#ctx0" brushRef="#br1" timeOffset="310074.283">9732 8977 1923 0,'0'9'85'0,"0"-1"55"0,0 1 40 16,37 5 184-16,-37-6-249 0,0 0-42 15,0-1-30-15,0-2-24 0,23 0-18 16,-23 3 25-16,12-6-2 0,-12-2 3 16,0 0-7-16,0 0-11 0,0 0-11 15,0-20 42-15,0 20 26 0,0-18 41 16,0 18 15-16,0-23-19 0,0-1 121 0,0 14-105 15,0 1-31-15,0 0-15 16,35 2-51-16,-35 7-34 0,0-5-13 0,36 5 22 16,-36 0 17-16,39 19-28 0,-14-19 37 15,39 43-12-15,-37-26-5 0,2 2-2 16,-5 0 2-16,3-1-8 0,0 1 5 16,12 9-33-16,-16-17-29 0,-2-1-78 15,-3-5-116-15,5-5-117 0,-8 0-64 16,20 0-595-16,-17-27 536 0,-7 27 45 15,-1-37 98-15,-2 15 120 0</inkml:trace>
  <inkml:trace contextRef="#ctx0" brushRef="#br1" timeOffset="310287.1646">10274 8527 2095 0,'0'-2'44'0,"0"2"148"0,47 0-63 15,-47 26 26-15,0-26 8 0,39 34 7 16,3 18 156-16,-42-20-201 0,31 7 9 15,-31 3-40-15,25 1-16 0,-25 4-38 16,22 35-11-16,-15-41-27 0,1-6 3 16,0-7-56-16,4-5-45 0,1 9-308 15,-9-21 154-15,8-6-69 0,-5-3-99 16,5-2-133-16,2 0 4 0,13-27-322 0</inkml:trace>
  <inkml:trace contextRef="#ctx0" brushRef="#br1" timeOffset="310402.1242">10821 8819 2143 0,'23'-18'176'0,"-23"18"-43"0,0-6 26 16,-101 6 197-16,53 0-221 0,-8 0-18 16,-16 0-29-16,-4 0-5 0,1 22-33 15,-57-7-248-15,66-15-53 0,8 0-123 16,4 12-251-16,21-12-99 0,8 0 100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0T18:27:01.4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25944 5484 2445 0,'0'0'4'0,"-6"0"-2"15,6 22-5-15,0-22 3 0,0 30 25 16,0-12 23-16,23 4 21 0,-23 5 25 16,0 2 8-16,19 45 96 0,-19-31-118 15,12 5 2-15,-12 4-34 0,8 3 17 16,-8 6-4-16,19 70 160 0,-13-59-68 15,0 6 51-15,5 2-35 0,-1 6-10 16,2 4-40-16,11 96 64 0,-11-88-75 16,1 8-20-16,1 2 27 0,3 4-73 0,16 119 70 15,-17-110-71-15,1 10 30 16,0 3-30-16,3 5 32 0,-1 4-36 0,18 158 28 16,-20-144-19-16,5 5-24 0,1 2 14 15,4 2 3-15,18 165 5 0,-22-170-36 16,2 5-35-16,2 4 26 0,-2-2 4 15,-1-1 24-15,24 155-43 0,-23-165 24 16,-2 5-23-16,-3-3 9 0,1-5 20 16,12 146-8-16,-17-155-8 0,-3 4-1 15,-3-3 2-15,3-7 3 0,-3-5-25 16,11 121-31-16,-9-136 4 0,-2-4-16 0,5-5-89 16,-1-7-54-16,13 76-590 15,-10-108 327-15,-5-4-50 0,3-9-2 0,-1-14-129 16,-2-9 13-16,13 1-406 0</inkml:trace>
  <inkml:trace contextRef="#ctx0" brushRef="#br0" timeOffset="865.7113">32700 9424 400 0,'0'13'18'16,"-19"-13"5"-16,19 14-3 0,-20-5 17 15,7-9-5-15,-16 23 92 0,8-14-30 0,1 0 30 16,-9 0 16-16,0-3 20 0,-6 0-5 15,-50 5 80-15,35-2-157 0,-7-4-7 16,-5 4 15-16,-7-1 4 0,-80 11 70 16,69-9-123-16,-11 0-20 0,-8 1-14 15,-7 0 3-15,-7-1-9 0,-125 10 3 16,106-10-4-16,-9 0 8 0,-12-1-2 16,-6 1 10-16,-178 9 64 0,153-10-22 15,-14 2-4-15,-13 0-12 0,-6 0 19 16,-15 1-3-16,-243 11 48 0,222-10-60 15,-7 1-22-15,-7-2 3 0,-12 2 0 0,-6 1 3 16,-294 13 31-16,275-11-30 0,-8-2 1 16,-8 2 30-16,-7-1 11 0,-326 17 86 15,326-16-81-15,-16 3 8 0,0-1-3 16,-4 2-9-16,6 2-10 0,-317 27 0 16,332-23-65-16,7 4-12 0,14-2-12 15,11 2-34-15,-243 32-143 0,69-2-136 16,67-5-140-16,228-30 87 15,14-3-136-15,24-3-22 0,9-2 74 16</inkml:trace>
  <inkml:trace contextRef="#ctx0" brushRef="#br0" timeOffset="3420.6228">25297 9832 2708 0,'-2'0'53'16,"-2"0"196"-16,4 0-15 16,0 0 11-16,0 0 58 0,0 0 12 0,0 0-45 15,0 0 158-15,0 0-288 0,0 0-59 16,0 0-60-16,0 0-10 0,0 0-40 15,0 0 42-15,0 0-20 0,0 0 40 16,0 29 8-16,0-29 5 0,0 52 81 16,19-30-73-16,-19 3-8 0,20 1-19 15,-20 1-32-15,21 25-1 0,-4-24-66 16,-17 2-108-16,14-4-191 0,-14-1-164 16,8-2-124-16,-1 17-1048 0,-7-25 901 0,0-3 185 15</inkml:trace>
  <inkml:trace contextRef="#ctx0" brushRef="#br0" timeOffset="4136.1038">23859 9908 2202 0,'0'17'62'16,"0"-17"67"-16,0 0 55 0,0 14 66 0,20 3 223 16,-20-7-264-16,0 3-6 15,21 1-31-15,-21 1-5 0,15 20-12 16,-15-17-113-16,18 2-30 0,-18 2 2 0,0 1-11 15,13 1-93-15,-5 19-317 0,-2-20 48 16,-4 1-69-16,2-3-131 0,2-1-130 16,5 14-576-16</inkml:trace>
  <inkml:trace contextRef="#ctx0" brushRef="#br0" timeOffset="4771.4054">25275 10734 1883 0,'0'4'119'15,"0"-4"51"-15,12 3 46 0,-12-3-27 0,0 0-41 16,0 0 33-16,0 0-126 15,0 0-1-15,0 0 19 0,-21 0 4 0,-3 0 56 16,9 0-112-16,-6 0-23 0,1 0-7 16,-1 0-18-16,0 0-51 0,-12 0-253 15,21 0 64-15,4 0-95 0,2 0-154 16,6 0-86-16,0 0 60 0</inkml:trace>
  <inkml:trace contextRef="#ctx0" brushRef="#br0" timeOffset="4984.6516">25541 10596 2792 0,'0'0'68'0,"0"0"89"0,4 17 72 16,1-17 103-16,-3 19 22 0,6 10 168 15,-2-10-353-15,2 1-94 0,1 4 1 16,1-1-3-16,0 1-66 0,7 23-87 15,-9-23-104-15,-2-2-127 0,1-4-134 16,-3 0-112-16,0 10-943 0,-2-21 755 16,-2 0 159-16</inkml:trace>
  <inkml:trace contextRef="#ctx0" brushRef="#br0" timeOffset="5596.1779">23977 10810 1560 0,'0'0'179'15,"0"0"78"-15,0 7 51 0,0-7-31 16,0 0-28-16,-25 6 160 16,6-4-243-16,19 1-43 0,-21 0-43 0,21 0-19 15,-20 0-50-15,3 4-90 0,7-4-79 16,10-1-73-16,-12 0-143 0,7-2-222 15,1 0-785-15,0 0 842 0</inkml:trace>
  <inkml:trace contextRef="#ctx0" brushRef="#br0" timeOffset="5965.2717">24181 10765 2832 0,'8'9'90'15,"1"-9"50"-15,-1 0 46 0,6 0 20 16,-1 0-30-16,22 0 104 0,-16 0-231 16,1 0-2-16,-1 0-29 0,-1 0-4 15,18 0-5-15,-24 0-47 0,-2 0-13 16,-1 0 35-16,-7 15-31 0,-2-15 28 16,0 16-1-16,0 4 14 0,-23-8 9 15,23 2-10-15,-23 1 16 0,23 1-8 16,-43 18-18-16,26-17 19 0,5 1-4 0,-3 0 26 15,3 0-14-15,-7 16-4 0,13-20 1 16,-2-1-9-16,4-1-13 0,0 0 48 16,4-4-25-16,0 8 47 0,0-11-38 15,0-1 3-15,0-1-5 0,18-1 5 16,9 2-14-16,-12-4-23 0,3 1-19 16,5 0-88-16,0 0-60 0,1-1-83 15,22 0-410-15,-25 0 249 0,-5 0-119 16,-3 0-20-16,-3 0 10 0,-6 0 160 15</inkml:trace>
  <inkml:trace contextRef="#ctx0" brushRef="#br0" timeOffset="6796.0006">22703 10057 765 0,'0'0'190'0,"0"12"0"0,0-12 67 16,0 0-6-16,0 0-25 0,0 9-25 16,0-4 74-16,0-5-182 0,0 7-31 15,0-3-19-15,0 1 9 0,0 4-2 16,0-2-40-16,0 1-7 0,0-1 3 15,0 2 1-15,0 2-17 0,19 14-113 16,-19-10 1-16,16 1-48 0,-16 2-43 16,17 1-62-16,-17-2-81 0,27 20-335 15,-19-21 377-15,2 0 120 0</inkml:trace>
  <inkml:trace contextRef="#ctx0" brushRef="#br0" timeOffset="7250.2928">22397 10960 2667 0,'6'0'70'16,"-1"10"41"-16,-1-10 42 0,-4 0 59 15,0 9 327-15,0-1-297 0,-23-2-71 16,23 1-107-16,-35 0-24 0,12 0-33 15,-24 4-8-15,18-6-31 0,2-4-120 16,0 1-149-16,4-2-74 0,5 0-110 16,-11 0-661-16,18 0 476 0,11 0 110 0,0-19 201 15</inkml:trace>
  <inkml:trace contextRef="#ctx0" brushRef="#br0" timeOffset="7718.2819">22637 10873 2413 0,'8'0'80'0,"1"-22"37"16,1 22 51-16,4 0-4 0,-1-17-11 16,26 17 85-16,-18-10-157 0,-1 10 0 0,-1 0-26 15,6 0 29-15,-5-7-16 16,20 7 25-16,-26 0-73 0,-1 0-28 0,-1 0-5 15,-6 0 5-15,5 0 2 0,-9 19 14 16,0-19 4-16,-2 0 14 0,0 20-4 16,0-20 21-16,-19 29 77 0,19-17-50 15,-19-1 12-15,19 0-53 0,-18 0 35 16,18-1-40-16,-17 5 2 0,3-10-21 16,8 0 16-16,6 0-35 0,-11-2 28 15,5-2-24-15,6 1 27 0,-8-2 1 16,8 0 2-16,0 0-8 0,0 0-6 0,0 0-12 15,0 0-16-15,0 0-5 0,25 0 29 16,-25 0 16-16,24 0 27 0,16 20 32 16,-22 1-21-16,5-7-37 0,-2 2-6 15,-3 2 24-15,5 19 48 0,-23-16-2 16,8 0-28-16,-8 0-16 0,0-1-27 16,-24 0-10-16,-18 14 31 0,15-19-37 15,-6-3-15-15,-2-3-54 0,-4-3-129 16,-27-2-432-16,39-4 228 0,0 0-5 15,6 0-87-15,9-19-180 0,4 19-23 16,8-22-370-16</inkml:trace>
  <inkml:trace contextRef="#ctx0" brushRef="#br0" timeOffset="8560.3584">27625 9706 2463 0,'0'0'73'16,"0"0"70"-16,10 12 83 0,-10-12 100 15,0 0 314-15,0 0-384 0,0 0-78 16,0 0-45-16,0 0 8 0,0 17 187 16,0-9-165-16,0 3-23 0,0 2-39 15,0 3-55-15,0 3-17 0,19 24-47 16,0-21-13-16,-19 0-49 0,18-1-57 0,-18-1-180 16,33 16-792-16,-25-20 334 0,1-1-146 15,-1-4 123-15,0-1 124 0</inkml:trace>
  <inkml:trace contextRef="#ctx0" brushRef="#br0" timeOffset="9160.609">29095 9626 1782 0,'0'-2'58'0,"0"-1"50"0,0 1 43 15,0 2 49-15,0 0 159 0,0 0-173 16,0 0-4-16,16 29 19 0,-16-29 4 15,0 30-46-15,15 8 95 0,-5-14-196 16,-10-1 4-16,8 2-50 0,-8-2 15 16,15 22-76-16,-11-25-115 0,0-2-147 15,-2 1-145-15,6-4-286 0,-6-4-85 16,7 6-409-16</inkml:trace>
  <inkml:trace contextRef="#ctx0" brushRef="#br0" timeOffset="9580.8834">30728 9525 1723 0,'0'0'91'16,"0"0"67"-16,0 0 84 0,0 0 11 0,0 22 236 15,0-22-277-15,0 31-24 0,0-12-26 16,0 6-6-16,0 0-79 0,0 29 28 16,0-24-104-16,0-1 22 0,0-3-99 15,0 2-131-15,0-2-110 0,0 24-801 16,0-27 437-16,0-4 33 0,0-2 182 15</inkml:trace>
  <inkml:trace contextRef="#ctx0" brushRef="#br0" timeOffset="10276.7934">30645 10693 1902 0,'0'0'136'0,"0"0"68"0,0 0 69 15,0 0 14-15,0 0-24 0,0 0 216 16,0 0-287-16,0 0-54 0,21 0-40 0,-21 0-18 15,14 0-65-15,7 0-17 16,-11 0-3-16,1 0 18 0,1-8 9 0,0 8-6 16,7 0-101-16,-11 0-16 0,-2 0-31 15,3 0-10-15,-5 0 9 0,0 0 12 16,4 17-45-16,-8-17 117 0,0 21 24 16,0-21 10-16,0 16 7 0,0-6 4 15,-23 8-2-15,23-9 7 0,-22 1 4 16,22 0-6-16,-29-1 9 0,-4 8 5 15,20-11 3-15,-1 1-14 0,6 0 20 16,-3-2-8-16,5-1 7 0,2 3-8 16,4-3-3-16,-2-2-11 0,2 1 18 15,0-1-20-15,0 2 14 0,0 1 37 0,18 0 16 16,-18-2-8-16,19 3 16 0,-19 0-11 16,35 11 26-16,-18-8-42 0,-7 2-33 15,2 1 21-15,1 1 8 0,-7 1-45 16,-6 14 56-16,0-14-16 0,0 1 15 15,0-3-11-15,-37 0 21 0,14-3-31 16,-35 0-13-16,23-7-35 0,0-2-73 16,-2 0-102-16,0 0-131 0,-28-20-829 15,39 3 412-15,5 17 59 0,2-28 187 16</inkml:trace>
  <inkml:trace contextRef="#ctx0" brushRef="#br0" timeOffset="11138.6505">26596 8898 2585 0,'4'5'73'0,"-2"0"269"16,-2-3-73-16,0-2 8 0,0 0-38 15,0 0 0-15,-23 1 138 0,23 0-237 16,-29 2-77-16,8-3-28 0,-3 2-19 0,-5 0-37 15,-40 3-133-15,36-2-41 0,0 1-131 16,0-2-93-16,0 2-92 0,-23-2-836 16,34-2 651-16,-1 0 153 0</inkml:trace>
  <inkml:trace contextRef="#ctx0" brushRef="#br0" timeOffset="11663.9798">26430 7815 2013 0,'0'0'47'0,"0"0"44"0,0 9 30 16,-20-9 43-16,20 0 11 0,-15 4 237 0,-12 0-211 15,9 0-32-15,-5 5-37 0,0-3-32 16,-31 13-34-16,21-10-78 0,-4 2-12 16,-2 0-97-16,4-3-120 0,-3 0-127 15,-30 3-787-15,35-8 528 0,8-3 80 16,3 0 191-16</inkml:trace>
  <inkml:trace contextRef="#ctx0" brushRef="#br0" timeOffset="12106.2989">26345 6706 1504 0,'7'21'218'0,"-7"-8"-24"0,0-13 64 16,-21 17-40-16,21-17-11 0,-27 16-9 0,-27 6 135 16,17-10-200-16,-2-2-36 15,-2-2-47-15,-7 0-24 0,0-2-10 0,-43 1-198 16,50-4-44-16,2-1-161 0,6-2-209 15,8 0-116-15,-12 0-408 16</inkml:trace>
  <inkml:trace contextRef="#ctx0" brushRef="#br0" timeOffset="12680.4147">24985 6636 1881 0,'0'0'138'16,"0"0"71"-16,0 0 61 0,0 0 38 15,0 0 20-15,0 0 298 0,0 0-374 16,0 0-83-16,21 0-60 0,-21 0-9 0,16 0-33 16,5 0-41-16,-6-15-37 15,1 15 24-15,3 0-20 0,-1 0 11 0,24 0-12 16,-22 0-17-16,1 0-80 0,-2 0-7 16,-3 0-56-16,-1 0 3 0,3 19-16 15,-12-19 129-15,-3 13 18 0,-3-13 10 16,0 17 2-16,0-17 8 0,-29 29 40 15,0-19-26-15,12 1 19 0,-4 0-23 16,3-3 9-16,-17 10 0 0,20-12-28 16,3-1 6-16,12 0 11 0,-15 0-2 15,15-2-13-15,-4 2-68 0,4-3 33 0,0-1 33 16,0 1 9-16,0 0 0 16,21 0 14-16,2 4 22 0,-23-1 6 0,29-4 38 15,-11 5 17-15,1-2 21 0,20 10 93 16,-24-6-122-16,1 1-38 0,-4 1-14 15,-1-1 27-15,-5 2 12 0,-6 12 25 16,0-11-57-16,-21 0-63 0,3-2-99 16,-7-1-108-16,-35 9-625 0,27-12 303 15,-2 0-103-15,4-5 0 0,0-1 96 16</inkml:trace>
  <inkml:trace contextRef="#ctx0" brushRef="#br1" timeOffset="193314.2336">4831 7082 2348 0,'0'0'12'0,"8"0"7"16,-4 0 143-16,-4-22-20 0,0 22 60 0,0 0 20 15,0 0 12-15,0-14 225 0,0 14-281 16,0 0-15-16,0 0-35 16,0 0 10-16,0 0 36 0,0 0 79 0,0 0-169 15,0 0-25-15,0 0-10 16,0 0-35-16,0 0 25 0,-20 0-91 0,-13 0 96 16,2 0-40-16,-9 0 9 0,-5 0 31 15,-65 0-104-15,44 0 33 0,0 0-4 16,2 17 36-16,6-17 16 0,4 11 6 15,-26-11-18-15,51 10-67 0,12-10 54 16,5 0-29-16,6 0 23 0,6 7-4 16,22-7 23-16,-22 0 5 0,44 0-4 15,-9 0 4-15,12 0 5 0,65 0 31 16,-44 0-11-16,0-23-10 0,7 23-29 0,-5 0-9 16,2-18-39-16,50 18 14 0,-68-12 56 15,-10 12 25-15,-11 0-8 0,-13 0-47 16,-3 0-14-16,-17 0-3 0,0 0 45 15,-44 0-28-15,9 0 43 0,-10 0-18 16,-63 18-28-16,44-18 3 0,-8 0 21 16,-7 16-13-16,1-16 4 0,-75 12-51 15,87-2 42-15,2-3 2 0,10-7 43 16,10 7-44-16,11-7 12 0,0 0-65 16,27 0 48-16,6 0 17 0,0 0 28 15,39 0-54-15,32 0 14 0,-24 0-27 16,11 0 22-16,12-19-9 0,7 19 30 0,1-19 14 15,77 5-27-15,-82 14-12 0,-7-13-12 16,-12 13 11-16,-15 0 24 0,6 0 1 16,-40 0 16-16,-5 0-45 0,-27 0-7 15,-2 21-31-15,-8-21-39 0,-56 20-244 16,41 0 135-16,-4-20-102 0,0 18-81 16,2-18-62-16,-30 13-856 0,53-6 576 15,8-7 126-15,15 0 221 0</inkml:trace>
  <inkml:trace contextRef="#ctx0" brushRef="#br1" timeOffset="194650.7084">11324 7013 1011 0,'18'8'136'0,"-7"-2"6"15,-1-2 81-15,-6-2 22 0,2 0 52 16,-4-1-7-16,-2 1 156 0,-33-2-303 16,4 0-31-16,-8 0 4 0,-10 0-6 15,-7 0-9-15,-81-17 116 0,63 17-132 16,-6 0 8-16,-1-15-46 0,0 15-16 16,-73-11 6-16,81 2-15 0,-1 9-32 0,2 0-19 15,1-4 24-15,9 4-49 0,-45 0 0 16,62 0 17-16,3 0 42 0,11 0-6 15,9 0-2-15,-7 0-8 0,21 0-16 16,2 0 28-16,4 0-24 0,0 0-11 16,0 0 45-16,24 0 7 0,9 0 5 15,-6 0-28-15,4 0-11 0,9 0 16 16,7 0 5-16,61 0-19 0,-46 0 3 16,4 0-14-16,4 0 33 0,2 0-7 15,69 0 3-15,-75 0 16 0,-2 0 22 16,-4 13 25-16,-6-13-30 0,-9 0 27 15,21 0 15-15,-43 0 6 0,-10 0-17 0,-7 0 9 16,-6 0-28-16,-25 0-62 16,0 0 5-16,-10 0 6 0,-6 0-28 0,-11 0 63 15,-8 0-54-15,-78 0 17 0,57 0 1 16,2 0 25-16,-3 0-12 0,1 0-33 16,-64 0-121-16,81 0 87 0,6 0-2 15,9 0 27-15,10 0 22 0,8 0-9 16,0 0-16-16,22 0 10 0,9 0-7 15,0 0-52-15,0 0-56 0,27 0-54 16,19 0-320-16,-17 0 257 0,4 0-42 16,6-14-48-16,4 14-95 0,50-17-459 0,-47 17 584 15</inkml:trace>
  <inkml:trace contextRef="#ctx0" brushRef="#br1" timeOffset="196564.8327">8789 6854 1113 0,'17'-1'4'16,"-1"0"25"-16,-1 0 69 0,-3-2 61 16,5 1 247-16,-15 2-238 0,0 0-44 15,-2 0 13-15,0 0 39 0,0 0 14 0,-52 19 156 16,19-19-240-16,-6 0-23 15,-11 24-20-15,-10-24 7 0,-84 20 76 0,67-4-88 16,-10-16-12-16,1 14-9 0,-1-14 9 16,-6 12-4-16,-75-7-46 0,84-5-6 15,-1 0 10-15,6 0 32 0,3 0-7 16,-57-20-11-16,74-1 30 0,3 21 32 16,6-29 17-16,5 10 32 0,5 0-58 15,-20-23 20-15,36 18-93 0,3 0-2 16,6-1-23-16,7-2 43 0,6 0 1 15,2-27-27-15,31 25 19 0,-10-1-3 0,6-3-10 16,4-1 3-16,51-30-43 16,-32 31 34-16,4-2 13 0,4 2-24 0,2 1-17 15,8 1 52-15,64-25-10 0,-66 27-16 16,-2 4-10-16,-2 2 16 0,2 3-20 16,52-10 50-16,-60 16-3 0,0 5-3 15,0 1-17-15,-1 3 4 0,1 2-28 16,50 1 21-16,-55 2 5 0,3 0 12 15,-6 20-4-15,1-20-18 0,-3 26-11 16,41 9-41-16,-46-15 29 0,-2 4 12 16,0 3 5-16,-1 4 4 0,30 30-21 15,-37-27 47-15,-2 0-32 0,0 2 27 0,-2 0 4 16,-5-2-23-16,13 29 18 16,-26-30 2-16,-3-2-18 0,-6-2 12 0,0 3 15 15,-23-2-17-15,-22 26 15 0,16-27-26 16,-10 0 5-16,-5 1 14 0,-6-3 17 15,-57 23 23-15,49-27-71 0,-4-1-27 16,0-3-44-16,0-5-15 0,0-3 0 16,-39 2-166-16,53-10 102 0,7-3-17 15,6 0 18-15,6 0-17 0,6 0-41 16,-4-23-538-16,23 7 325 0,2 16-20 16,2-23 158-16</inkml:trace>
  <inkml:trace contextRef="#ctx0" brushRef="#br1" timeOffset="204072.8415">24090 9990 526 0,'0'0'21'0,"0"0"39"0,0 0 29 15,2 0 54-15,0 0 211 0,0 0-158 16,-2 0 1-16,0-17-25 0,0 17 0 15,2 0 105-15,-2 0-158 0,0 0-17 0,0-15-10 16,0 15-9-16,0 0-28 16,0-8 3-16,0 8-40 0,0-6 3 0,0 6 3 15,0-8-4-15,-16 4 4 0,4-9 25 16,12 7-23-16,-17 0-3 0,9-1-14 16,-3-1 23-16,-11-6 48 0,9 7-46 15,1 0 17-15,-3 1-4 0,3 1 23 16,0 1 1-16,-15-1 7 0,14 5-64 15,-5 0 12-15,1 0 2 0,1 0-18 16,-1 21 22-16,-20 0 0 0,16-21-9 16,5 31 4-16,1-15 15 0,1 2-22 15,-7 19 12-15,15-20-5 0,-2 2-1 16,8 0 41-16,0-2 10 0,0 1-7 0,0 16 142 16,0-17-131-16,24 0-8 0,-24-3 1 15,29 1-23-15,-6 0 12 0,29 3 75 16,-25-9-98-16,4-3 17 0,2-3-82 15,0-1 53-15,25-2-70 0,-25 0 66 16,-8-25-59-16,-1 25 76 0,-5-25-9 16,0 7-42-16,5-21 10 0,-19 16-35 15,-3-1 48-15,-2-1-31 0,0-1-46 16,-25-2 16-16,-15-23-192 0,16 27 97 16,-1 3-58-16,-2 2-66 0,2 3-92 0,-12-6-633 15,25 14 319-15,-1 2-5 0,13 2 143 16</inkml:trace>
  <inkml:trace contextRef="#ctx0" brushRef="#br1" timeOffset="206099.1226">25380 9858 1158 0,'0'0'38'0,"0"0"45"16,19 0 65-16,-19 0 50 0,10 0 178 15,-2 0-241-15,-8 0-22 0,9 0-13 16,-9 0-7-16,0 0-1 0,0 0 18 16,0 0-69-16,0 0-19 0,0 0-3 0,0 0 8 15,0-15-13-15,-17 15 77 0,17-12-41 16,0 12 15-16,-19-8-8 15,19 8-25-15,-24-10 65 0,11 7-38 0,1 3 29 16,-5 0-5-16,3 0-17 0,-5 0 0 16,-14 18 64-16,17-18-70 0,-3 21-10 15,2-21-23-15,3 31 11 0,-7 8 15 16,13-16-1-16,2-1 21 0,2 2 13 16,4 1 3-16,0 0-2 0,0 20-1 15,18-22-46-15,-18-1-23 0,23-3 17 16,-23-3-13-16,50 11 64 0,-30-18-3 0,5-1 31 15,-2-7-40-15,2-1-6 0,2 0-33 16,26-22 2-16,-28 22-52 16,0-31 25-16,-2 10 1 0,-1-1-18 0,-1-1 5 15,6-28-43-15,-21 24 3 0,-4-1-35 16,-2 1-74-16,0-1-108 0,-51-25-409 16,28 29 307-16,-6 1-25 0,-2 3-43 15,0 2-167-15,0 4-37 0,-21-7-389 16</inkml:trace>
  <inkml:trace contextRef="#ctx0" brushRef="#br1" timeOffset="207452.3382">23972 9839 868 0,'0'17'145'0,"0"-11"8"16,13 0 67-16,-13-1-3 0,0-2 3 16,0 1-33-16,0 0 71 0,0-2-162 15,0-2 3-15,0 0-13 0,0 0-5 16,0 0-16-16,-17 0 4 0,17 0-49 15,0 2 2-15,-12-2 5 0,12 1-2 16,0 0 19-16,-6-1-18 0,6 0 6 0,0 2 13 16,0-2-8-16,0 0 4 15,0 1 68-15,0-1-27 0,-7 0 10 16,7 0 13-16,0 0 12 0,-2 0-28 0,0 0 22 16,-2 0-77-16,2-18-1 0,2 18 21 15,0-14-5-15,-2-5 43 0,2 9-69 16,0-3-8-16,0 1-23 0,0 2 3 15,0-2-2-15,21-12 10 0,-21 13 14 16,0 1-14-16,14 1 10 0,-14-3 14 16,15 1-51-16,-1-11 31 0,-14 10-3 15,17-2 6-15,-7-2 1 0,0 2-12 16,11-18-21-16,-9 15-3 0,1 0 32 0,3 0-30 16,-3 0 42-16,-1-3 3 15,17-16-17-15,-16 18-33 0,1-1 13 0,-2-1 3 16,1 3-10-16,1 3 41 0,9-12-25 15,-11 13 5-15,1 1-1 0,1 2 24 16,-1 0-34-16,14-6-9 0,-13 7 19 16,0 4 7-16,5-2 7 0,-2 1-14 15,-1 2-9-15,21-3-24 0,-14 4 12 16,-4 1 21-16,-1-1 21 0,1 1-3 16,-3 0-13-16,20-3-29 0,-20 4 26 15,-3 1 1-15,3 0-17 0,-1 0 9 0,13 0-3 16,-11 0 28-16,-3 0-24 15,1 0-13-15,1 0 39 0,-1 0-26 0,16 14 35 16,-17-14-32-16,3 0 16 0,-3 0-2 16,1 11-31-16,-3-11-1 0,13 10 3 15,-15-10 7-15,1 9 25 0,-3-6-3 16,-2 1-9-16,9 6 2 0,-7-3-18 16,0-1-5-16,1 1 17 0,-1 1 11 15,2-1 10-15,11 9-12 0,-13-9-9 16,2 0-22-16,1 0 30 0,-3 2-20 15,11 7 36-15,-5 3-29 16,1 3 7-16,-7-12-8 0,-2 1 14 0,0 1-13 16,-2 0 7-16,5 1 31 15,3 9 15-15,-6-11-25 0,0 0-47 0,1 0 6 16,-1-4-1-16,-2 3-8 0,6 3 50 16,-8-8-11-16,0 3-5 0,1-2-20 15,1 0 36-15,-2 6-21 0,0-6-8 16,0 1 18-16,2 1-27 0,-2-2 14 15,2 3 5-15,2 8-1 0,-1-8 4 16,1 2 18-16,-2 0-54 0,2 1 31 16,0 1-1-16,9 11 1 0,-7-12 7 15,0 1 0-15,5-3-3 0,-3 2-52 0,9 10-119 16,-7-13 24-16,-2 1-41 16,1 0-47-16,-1-1-76 0,0 0-84 0,7 5-758 15,-9-10 555-15,-2 0 135 0</inkml:trace>
  <inkml:trace contextRef="#ctx0" brushRef="#br1" timeOffset="213263.514">27797 9690 1371 0,'0'0'51'16,"6"0"179"-16,-6 0-59 0,0-23-31 15,0 23-36-15,0-17-9 0,0 17-23 16,-27-16 78-16,4 1-80 0,9 15-12 15,-1-12-10-15,-1 12 7 0,-15-5 42 16,14 5-53-16,1 0-12 0,1 0 7 0,1 20-19 16,1-20 16-16,-9 41 12 15,11-23-22-15,1 0-22 0,2 2 20 0,1 0-8 16,1 2 5-16,0 22 35 0,4-23-33 16,2 1 4-16,0-1-7 0,0 2 1 15,21 17 2-15,5-21-8 0,-9-1-15 16,2-1 15-16,1-2 9 0,3-1 12 15,27 3 120-15,-26-14-46 0,5-2 11 16,-4-1-18-16,0 0-2 0,0-19-61 16,16-10-9-16,-24 10-18 0,-5-1 17 15,-2-3-10-15,-3-2-28 0,-5-1-12 0,-2-27-31 16,0 24 43-16,-21 2-24 16,21-2-31-16,-25 3-3 0,-2-17-164 15,27 26 82-15,-22 2-34 0,22 1-15 0,-17 7-79 16,17 2-71-16,-8 1-613 0,8 4 491 15,0 0 36-15,0 0 173 0</inkml:trace>
  <inkml:trace contextRef="#ctx0" brushRef="#br1" timeOffset="214010.1602">29173 9761 264 0,'15'0'2'0,"10"0"36"0,-13 0-3 15,-4 0 14-15,0 0 15 0,1 0 19 16,-7 0 32-16,4 0 163 0,-4 0-137 16,-2 0-12-16,0 0-9 0,2 0 13 0,0 0 94 15,0 0-141-15,-2 0-19 0,2-17-5 16,2 17-1-16,1 0-8 0,3-13 23 16,-4 3-50-16,0 10-8 0,4-10-2 15,-3 5 21-15,-3-1-1 0,4-2 29 16,-6 3-43-16,0 2-11 0,0 1 10 15,0-2-14-15,0-2 2 0,0 2-12 16,0 1 18-16,-19 1 8 0,19-1 12 16,-16 3 7-16,-9-2 45 0,12 2-53 0,-3 0-3 15,1 0-8-15,-1 20 3 16,1-20 20-16,-16 21 35 0,17 8-46 0,2-14-12 16,-1 3-4-16,3 2 17 0,-3 21 31 15,11-23-33-15,0 2-9 0,2 0-3 16,0-2 9-16,0-1 3 0,25 15 49 15,-25-17-45-15,27-1-14 0,-8-1 7 16,3-2-16-16,5-3-11 0,35 7-1 16,-27-12 5-16,3 1-6 0,-1-4 23 15,-4 0 9-15,29 0 40 0,-37-27-59 16,-5 27 10-16,-3-28-3 0,-9 11-41 16,-4-2 7-16,-4-25-20 0,-25 22 39 15,5-4-5-15,-7-1-3 0,-4 1-33 16,-39-26-24-16,32 27 27 0,-1 1-31 0,6 0-14 15,-58-31-361-15,68 41 242 16,3 1-30-16,1 2-76 0,-6-3-542 16,19 9 423-16,-2 1 56 0,6 1 154 15</inkml:trace>
  <inkml:trace contextRef="#ctx0" brushRef="#br1" timeOffset="215292.2834">27656 9686 464 0,'0'4'36'16,"0"-2"16"-16,0-2 56 0,0 0 50 15,0 0 44-15,0 0 30 0,0 0 159 16,0 0-235-16,0 0-23 0,0 0 0 0,0-14-12 16,-12 14 56-16,12 0-112 0,0 0-23 15,0-10 7-15,0 10-21 0,0-10-7 16,0-4 31-16,0 5-23 0,0-1 4 16,0-2 9-16,0-1 12 0,0-1 3 15,20-12 34-15,-5 10-45 0,-15 0-2 16,16 1 2-16,-5-1 5 0,11-14 18 15,-9 14-37-15,-1 2-9 0,3-1-22 16,-3 1 18-16,3 0-8 0,13-11 13 16,-13 12-23-16,-1 0 0 0,1-1 0 15,-1-1-1-15,3 1-4 0,8-15 18 0,-11 14-12 16,3 1 15-16,1-1-21 0,-1 3-6 16,24-8 5-16,-20 12-1 0,45-9-9 15,-47 15 26-15,3 1 0 16,-3-1 1-16,0 2-4 0,1-1-23 15,15-2 8-15,-18 2 8 0,-1-1 1 16,1 1-5-16,-3-1 5 0,17-4-7 16,-16 2 6-16,1 2-12 0,-1-1 0 15,1-1 7-15,1 1-3 0,18-3 23 0,-20 5-16 16,1 0-2-16,1 1-7 0,-1 0 8 16,-1 0 9-16,16 0-17 0,-15 0 8 15,-1 0-11-15,-1 0 12 0,1 0 5 16,11 18-14-16,-11-18 7 0,-3 13-5 15,1-13 7-15,1 0 9 0,-1 11-10 16,14-3 14-16,-17-8-11 0,2 8 13 16,1-2-13-16,-1-2-11 0,-4 2 12 15,15 3-2-15,-13-4-7 0,3 0 1 16,-3 1 3-16,-2 0-7 0,11 6 21 16,-9-6-10-16,-3 0 3 0,1 0-13 15,-2 0 8-15,0 0-4 0,9 4-16 0,-11-5 11 16,0 1 3-16,2 0 16 15,-2-1 1-15,5 1-1 0,1 6-26 0,-4-6 4 16,-2 1 11-16,5 1 13 0,-5 0-5 16,6 10 1-16,-4-7-19 0,-2 1 22 15,3-1-9-15,-3 3-5 0,2 0 12 16,6 9-8-16,-6-9-16 0,1-1 26 16,-1-1-8-16,4-2-18 0,-2 0 23 15,9 12-6-15,-9-10 3 0,5-1 4 16,-1 3-9-16,-2 1 16 0,13 16-27 15,-13-16 1-15,-1 1 0 0,1 0 18 0,-2 2-40 16,3 0-59-16,5 21-277 0,-5-18 80 16,-1 1-146-16,0 0-113 0,3-2-65 15,-1-1 120-15</inkml:trace>
  <inkml:trace contextRef="#ctx0" brushRef="#br1" timeOffset="222049.4706">23853 10363 1197 0,'-13'3'54'0,"13"-1"57"0,0-1 59 15,0-1 43-15,0 0-10 0,0 0 75 16,0 0-208-16,0 0-27 0,0 0-8 16,0 0 2-16,0 0 33 0,0 0-39 15,0 0-9-15,0 0 2 0,0 0 15 16,0 0-1-16,0 0 36 0,0 0-53 15,0 0-10-15,0 0-6 0,0 0 4 16,0 0 2-16,0 0 65 0,0 19-33 16,0-19 4-16,0 0-11 0,0 22 15 15,-23 1 51-15,9-7-46 0,14 0-2 16,-19 4 5-16,7 3-25 0,-1 4-17 0,-18 31 13 16,15-23-8-16,-7 4-10 0,0 2 12 15,-1 9 59-15,-3 2 32 16,-37 63 163-16,29-49-216 0,-1 3-35 0,-3 2-31 15,-2 3 2-15,-50 70 53 0,37-74-5 16,-6 7 25-16,-8 0 38 0,-9-2-2 16,-9 2-4-16,-107 82 75 0,82-76-116 15,-3 1-21-15,-8 1-27 0,-10 0 27 16,-139 88 21-16,133-87-22 0,-11 6-39 0,0 0 40 16,-6 0-43-16,2 2-25 0,-149 86 31 15,149-87-37-15,-4-1 38 0,4-3 17 16,0 3-3-16,4-4 23 0,-146 86 31 15,142-86-87-15,8-5 24 0,-2 1-55 16,7-1 35-16,-129 74-41 0,143-80 40 16,-4 4-37-16,4-3-73 0,10-1-11 15,2-2-92-15,-86 60-462 0,109-72 267 16,2-5-75-16,16-4-106 0,7-1-93 16,-39 30-471-16</inkml:trace>
  <inkml:trace contextRef="#ctx0" brushRef="#br1" timeOffset="223614.3509">17602 15038 1443 0,'-15'12'42'0,"15"-12"46"0,0 0 280 15,0 0-134-15,0 0-9 0,0 0-49 16,0-18-44-16,0 1 12 0,0 17-75 15,0-25 7-15,0 9 9 0,0-3 14 0,0 0-6 16,0-29 61-16,19 23-92 0,-19-2-22 16,22-3-17-16,-9 0 1 0,1-3-19 15,5-24 33-15,-7 30-33 0,-3 4-4 16,-3 2-14-16,2 4 11 0,-4-1-18 16,-4 14 4-16,0 2-6 0,0 2 21 15,0 0-22-15,0 20 20 0,0 12 43 16,0-8-23-16,-18 3-4 0,18 4-26 15,-21 2-3-15,21 5 9 0,-37 37 10 16,20-37 17-16,3 2 5 0,-5-3-26 16,0-1-8-16,-16 30-64 0,19-35 26 15,1-2 0-15,-1-3-8 0,5-2 21 0,-1-1 16 16,-2 10 3-16,9-16-6 0,1-5 5 16,4 2 4-16,0-3 5 0,0-2 10 15,23 11 23-15,4-14-22 0,-4 1-1 16,1-2 7-16,5-2 7 0,42 1 36 15,-38-4-53-15,6 0 16 0,-2 0 13 16,3 0-22-16,-9 0 39 0,26-21 9 16,-30 5-14-16,-4 16-27 0,-9-19-6 15,1 19-19-15,1-17 14 0,-11 4 0 16,-1 13-1-16,-4-8-2 0,0 8-3 16,0-5-1-16,0 5-61 0,0 0-3 0,0 0 12 15,0 0 29-15,0 0-1 16,0 0 23-16,0 0 2 0,0 0 6 0,0 0-3 15,0 0 18-15,0 0 2 0,0 0-6 16,0 0-5-16,0 0-16 0,0 0 15 16,0-17-13-16,0 17 4 0,0-36 7 15,0 18-12-15,0 0-12 0,0-5-2 16,0-3-16-16,-17-32 21 0,17 24 14 16,0 1-23-16,-18-5-18 0,18 0-9 0,-23-1 4 15,0-28-55-15,11 37 60 16,-3 4 3-16,-1 4 12 0,5 5 17 15,-7-5-15-15,10 18 11 0,3 0-2 0,5 4 4 16,0 0 24-16,0 0 3 0,19 25-5 16,-19 6-22-16,23-11 16 0,-23 3 15 15,31 0-12-15,4 26 19 0,-4 1 18 16,-4-2-5-16,-17-25-29 16,-2-1 8-16,1 0 6 0,-3-4-19 15,-2-3 1-15,4 10-21 0,-8-18 29 16,0-2-26-16,0-3 20 0,0-2 9 15,-27 0-41-15,-4 0 37 0,9-20-31 16,-5 20 31-16,0-18-23 0,0 18 5 16,-18-24 14-16,26 8-20 0,2 16 2 0,7 0 0 15,10-11-12-15,-8 11 9 0,8 0 9 16,0 21 7-16,0-21 21 0,0 27-22 16,23-12 22-16,-23 3-5 0,18 18-32 15,3-17 15-15,-21-3 5 0,18 2-11 16,-18-4 11-16,0 8-27 0,0-15 26 15,0 0-3-15,-22-3-1 0,22-2 5 16,-31-2-14-16,-19 0-18 0,23 0 9 16,0-17 9-16,0 17-9 0,1 0 22 0,3-16-16 15,-8 16-4-15,23 0 7 16,8 0 6-16,0 25 0 0,0-25-5 0,62 53-87 16,-36-31-54-16,10 1-176 0,-3-2-248 15,6-4-116-15,-8-4 86 0</inkml:trace>
  <inkml:trace contextRef="#ctx0" brushRef="#br1" timeOffset="232644.9196">13804 8283 1404 0,'6'5'74'0,"1"0"72"16,-1-3 94-16,-4-2 66 0,2 0 24 16,-4 0 127-16,0 0-351 0,-25-18-73 15,7 18-11-15,-11-17 5 0,-42-4 4 16,32 21-25-16,-6-20-2 0,-3 20 6 15,3-15-8-15,3 15 12 0,-28-7-26 16,39 7 3-16,4 0 1 0,6 0 17 16,5 0-5-16,-5 0-13 0,17 17 2 15,0-17-2-15,2 0 4 0,2 0 5 16,0 12 10-16,0-12 50 0,27 9-32 16,-27-9 2-16,31 0 9 0,-13 8 3 0,7-8-6 15,33 6 31-15,-25-4-64 0,2 0 11 16,0 2-7-16,3-3-11 15,34 4 5-15,-39-3-3 0,-2 1-5 0,-6-1 17 16,0 2 3-16,-9-3-3 0,5 3 37 16,-17-2-30-16,-4-1 9 0,0-1-15 15,0 0 1-15,-62 0-16 0,31 0 10 16,-6 0-6-16,-7 0-11 0,-3 0 11 16,-5 0-13-16,-49 0 0 0,49-15 7 15,7 15-22-15,1 0-19 0,5 0 9 16,6 0-8-16,-10 0-2 0,28 0 11 15,5 0 27-15,8 0 7 0,2 0 5 0,27 0 65 16,-5 0-8-16,5 0 29 16,12 0 3-16,7 0 1 0,6 0 20 0,63 0 18 15,-53 0-55-15,-2 0-47 0,-2 0 15 16,-2 0-20-16,-11 0-30 0,30 0-8 16,-48 0 9-16,-9 0 7 0,-13 16 5 15,-5-16-21-15,-42 16-145 0,9-16 7 16,-10 10-33-16,-5-10-44 0,-6 13-54 15,-1-13-56-15,-55 9-674 0,58-2 416 0,7-7 60 16,8 0 180-16</inkml:trace>
  <inkml:trace contextRef="#ctx0" brushRef="#br1" timeOffset="237599.6544">25405 10165 1049 0,'19'4'61'0,"-19"1"52"0,0-1 228 15,16-2-175-15,-16 0-29 0,0 1-23 16,12 1-31-16,-12 3-12 0,9-4-55 16,-9-1 3-16,0 0 16 0,4 2 14 0,-4-4 21 15,0 1 65-15,0 1-86 0,0-2-11 16,0 1 12-16,0 0 17 0,0 0 15 15,0 6 99-15,0-2-99 0,0 1 11 16,0 1-38-16,0 2 13 0,18 10 63 16,-18-9-67-16,21 0-24 0,-21 1-18 15,17 0 22-15,-17 1-26 0,27 15 66 16,-19-13-40-16,2 1 7 0,-2 2 22 16,1 1-18-16,7 14 99 0,-8-15-84 15,3 1 34-15,-3-2-12 0,2 1-18 16,1 0 13-16,9 15 93 0,-9-14-107 15,3 0-12-15,-1 1-41 0,3 1 21 0,1 1-26 16,20 22 47-16,-18-21-79 0,-1 1 52 16,1 0-5-16,-3 0-30 0,3-2 49 15,10 22-21-15,-15-23 9 0,-3-1-47 16,-1-2 1-16,0-2 19 0,5 11-28 16,-7-15 42-16,0-2-24 0,5 2 56 15,-3 0-8-15,0 0-37 0,15 10-4 16,-10-7-29-16,1 0 32 0,5 0 0 15,-5-1 15-15,24 12 7 0,-20-13-33 16,1 1-34-16,0-1-13 0,-3-3 71 16,-5 1-20-16,16 9 57 0,-15-11-60 0,-1 0-27 15,1-4 45-15,0-2-32 0,28 4 5 16,-22-2-27-16,5-2 27 0,0 1 21 16,4-3 12-16,-2 0-2 0,27 0-25 15,-30 0 16-15,1 0-23 0,2 0 10 16,-4 0-5-16,26 0-31 0,-28 0 45 15,0 0-18-15,-1 0-10 0,-1 0 14 16,0 0-17-16,14 0 49 0,-15 0-4 16,3 0 4-16,0 0-13 0,-1 0-41 0,20-20 9 15,-20 20 14-15,3-17 13 16,-4 17-41-16,1 0 23 0,3 0 14 16,18-12 18-16,-16-3-8 0,-2 9-19 0,-2 1 18 15,1-3-12-15,20-3-27 0,-22 6 11 16,3 1-1-16,-6-2 48 0,-3 3-20 15,1-2 10-15,11-9-86 0,-13 4 49 16,-1-2 22-16,-3 1 28 0,-1 1-41 16,15-14-27-16,-15 10 0 0,2 0 27 15,-4-1-9-15,3 4 5 0,-1-2 39 16,10-16 30-16,-9 17-69 0,-1-1 12 16,0 1 1-16,-1 1-13 0,9-12 5 0,-8 13-4 15,1 0-5-15,-3 0 21 16,2 0-33-16,0 1-5 0,3-6 26 0,-5 8 9 15,-2 0 8-15,0 0-9 0,0-2 0 16,5-3-1-16,-7 7 9 0,2-4-16 16,-2 2 4-16,0 0-8 0,2 0-8 15,2-7 16-15,-4 4-8 0,2 1 19 16,1-1 23-16,3-2-47 0,6-13-8 16,-5 11 17-16,-1 1-5 0,0 0 18 15,2-2 0-15,-1 4-48 0,1-15 69 16,-8 15-39-16,2 0 22 0,-4-1-56 0,2 1 21 15,-2-9 26-15,0 10 36 16,0 3-40-16,2-3-5 0,-2-1-10 0,0 1-10 16,2-8 92-16,-2 9-34 0,5-4-15 15,-1 0-55-15,-4 1 5 0,4 2 23 16,2-13 5-16,-4 8-1 0,2 2-14 16,-4 3 1-16,2 1 9 0,0-15 5 15,-2 16 8-15,2-2-13 0,-2 2 0 16,0 1 32-16,0 0 14 0,0-3-37 15,0 6-37-15,0-2 20 0,0 1 22 16,0 0 17-16,0-2-22 0,0 1 26 0,0 0-39 16,0 1 13-16,0 0 36 15,0 0-49-15,0-4 14 0,0 5-32 16,0 2 0-16,0-1 17 0,0 0-13 0,0 1 32 16,0-2 17-16,0 2 1 0,0-1-14 15,0-1-23-15,0 0 27 0,0-6-30 16,0 4 9-16,0-1-5 0,0 1-9 15,0-2 49-15,11 1-36 0,-11-5 27 16,0 5-18-16,8 1 30 0,-8 2-8 16,0 0-44-16,0 1 0 0,6 1-69 15,-6 2 60-15,0 0-21 0,0 0 11 16,0 0-6-16,0 0-31 0,0 0 93 0,0 0-27 16,0 0 48-16,0 0-23 15,0 0-28-15,0 0-12 0,0 0 47 0,0 0-12 16,0 0-1-16,0 0 12 0,0 0-11 15,0 0 8-15,0 0-11 0,0 0-21 16,0 0-6-16,0 0 13 0,0 0 16 16,0 0-3-16,0 0-24 0,0 0 3 15,0 0 32-15,0 0-23 0,0 0-12 16,0 0 7-16,0 0 25 0,0 12-8 16,0-12 4-16,0 0-73 0,0 0 26 15,0 0-55-15,0 0-54 0,0 0-114 0,0 0-92 16,0 0-546-16,0 0 243 15,0 0-85-15,0 0 107 0,0 0 110 16</inkml:trace>
  <inkml:trace contextRef="#ctx0" brushRef="#br1" timeOffset="242204.9674">29401 10035 1461 0,'0'0'27'0,"0"0"27"15,0 0 47-15,0 13 27 0,0-13 133 16,16 9-150-16,-16-9-1 0,0 10-22 16,0-10-13-16,13 8-28 0,-13 1 32 15,6-6-10-15,-6 0 16 0,0-3 18 16,0 0 11-16,0 2 92 0,0-2-133 16,0 0-15-16,0 0-25 0,0 0-3 15,0 0 2-15,0 0 50 0,0 0-48 0,0 0 19 16,0 0 16-16,0 0 9 0,0 0 24 15,25 22 133-15,-3 2-87 0,-3-4 12 16,6 3-4-16,0 6 1 0,45 46 99 16,-27-30-135-16,9 9-26 0,8 4-16 15,6 6-20-15,11 6-35 0,104 86 9 16,-77-70 20-16,9 4-14 0,7 5 13 16,6 3-28-16,141 100-29 0,-137-103-1 15,5 2-17-15,-5-5 63 0,-6-2-35 16,-6-8 2-16,86 57-14 0,-117-76 2 15,-8-6-4-15,-9-10 2 0,-10-8-8 0,37 19 19 16,-64-38-6-16,-2-4-17 0,-10-3-19 16,-2-5-89-16,-7-1 5 0,0 0-328 15,-8-4 172-15,3-1-101 0,-7-1 43 16,0-1-35-16,0 0-248 0,0 0 369 16,0 0 52-16,0 0 21 0,0-21 32 15,0 21 42-15,0-15 24 0,0 15 78 16,0 0-5-16,0 0 13 0,0 0 7 15,0 0 12-15,0 0 75 0,0 0-23 16,22 18 19-16,-22-18 22 0,23 0 33 16,0 19 169-16,-11-19-158 0,-1 11-28 15,-1-11-14-15,0 0-33 0,-1 0-30 0,7-24-8 16,-8 24-42-16,-3-30-24 0,-1 9 3 16,-4-5-5-16,0-4 2 0,0-38 35 15,-25 34-10-15,25-1 10 0,-27 3-4 16,27 1 17-16,-29-16 4 0,10 32-23 15,19 4 4-15,-10 3 39 0,10 3 18 16,0 3-3-16,0 2 66 0,0 0-80 16,27 21 28-16,-27-21 15 0,37 27 10 15,15 20 83-15,-21-19-133 0,4 7-12 16,0 4-29-16,2 1-32 0,1 4 32 16,26 45 20-16,-38-44 4 0,-1 0-20 0,-8-3-14 15,-7 0 45-15,-6-2 26 0,-4 35 127 16,-27-41-124-16,3-1-46 15,-9-7 21-15,-11 1 2 0,-61 6 21 0,39-25-37 16,-5-5-42-16,-5-3 23 0,1 0 14 16,3 0-78-16,-54-21-29 0,70 5-5 15,15 16-99-15,6 0-134 0,12 0-169 16,0 0-689-16,21 25 396 0,2-7-38 16,0-2 150-16</inkml:trace>
  <inkml:trace contextRef="#ctx0" brushRef="#br2" timeOffset="256898.9939">24593 9212 419 0,'12'-2'29'0,"-12"0"28"15,0 0 34-15,0-1 64 0,0-5 232 16,0 5-162-16,0 0-9 0,0 1-22 0,0 0-12 16,0 1-44-16,0 1 25 0,0 0-123 15,0 0-15-15,0-1-13 0,0 1-9 16,0 0-1-16,0 0 3 0,0 0 9 15,0 0 16-15,0 0 21 0,0 0 18 16,0 0 87-16,0 0-77 0,0 0-9 16,0 0 3-16,0 0 6 0,0 0-4 15,0 0 40-15,0 0-79 0,0 0-32 16,0 0-10-16,0 0 6 0,0 0-13 16,0 0 5-16,0 0 11 0,0 0 9 15,0 0-2-15,0 0-2 0,-17 0-11 16,3 0 11-16,14 0 7 0,-15 0-16 0,15 0 0 15,-18 0 1-15,5 16 10 0,13-16-4 16,-8 0-13-16,8 12 19 0,0-12 4 16,0 11 3-16,0 6 10 0,0-9-10 15,21 1-6-15,-21 0-3 0,21-2-8 16,5 6-2-16,-13-8-2 0,1-2 11 16,1-1-1-16,-3-2 2 0,3 0 9 15,7 0-32-15,-11 0 17 0,-3-20-21 16,0 20 22-16,-4-15 3 0,-2 15-15 15,0-17-6-15,-2 1 2 0,0 16-22 16,0-13 12-16,0 13 5 0,-22-10 9 16,1 3-3-16,21 7-4 0,-29-5 2 0,17 5-2 15,12 0 5-15,-33 0-2 0,20 0 21 16,5 0 9-16,8 0 3 0,-10 18-10 16,10-18-3-16,-7 11-16 0,7-11 18 15,0 0 6-15,0 12 22 0,0-12 1 16,0 10 20-16,0-2-38 0,0-2-15 15,19-2 5-15,-19 3-13 0,21-3-10 16,8 5 21-16,-15-5-16 0,-1-2 25 0,1 0-12 16,-4-1-2-16,-1-1 15 0,3 0-40 15,-8 0 37-15,-4 0-11 0,4-18-1 16,-4 18 11-16,0-16-33 0,0 0 9 16,-22 16-11-16,22-18 6 0,-17 18 24 15,17-16-1-15,-25 7-20 0,5 9 1 16,7-7 4-16,1 7 12 0,1 0 4 15,3 0-12-15,0 0-34 0,-2 0 17 16,3 0 6-16,3 0 5 0,2 20 7 16,0-20 4-16,0 17 7 0,2-17-13 15,0 12-5-15,0-12 12 0,0 12-16 16,23 3 36-16,-23-9-23 0,16 0 18 0,-16-1 1 16,23-1-3-16,-23-1 6 0,23-1-4 15,-7-2-28-15,-16 0-5 0,17 0 10 16,-17 0 12-16,8 0 12 0,-4-21-11 15,-4 3-21-15,0 18-1 0,0-22 10 16,0 22-18-16,-23-20-7 0,9 4 15 16,14 16 12-16,-17-8 1 0,17 8-27 15,-20 0 14-15,5 0-9 0,15 0 20 16,-14 0 11-16,14 0-1 0,-8 23-18 16,8-23 6-16,-5 19-13 0,1 0 23 15,4-19 8-15,0 19 2 0,0-10-10 0,0 7 9 16,0-8-14-16,0-1 11 15,0-2-11-15,25 0 5 0,-25-1 5 0,19 0 12 16,1-4-32-16,-20 0-4 0,15 0 6 16,-15 0-6-16,16 0 13 0,-7-22 5 15,-9 4 9-15,0 18-26 0,6-22 2 16,-6 22-8-16,0-21-8 0,0 4 14 16,-25 17 0-16,25-13 7 0,-16 13 0 15,16-6 9-15,-17 6-15 0,0 0 13 16,17 0-13-16,-10 0 9 0,10 0-21 15,-8 0 9-15,8 19-8 0,-4-4 42 0,4-15-14 16,0 18 27-16,0-18-23 0,0 18 10 16,18-1-34-16,-18-9 17 15,17 1-5-15,-17-4-5 0,21 0 35 0,-3-1 20 16,-18 0-36-16,15-4-14 0,-15 0 5 16,12 0-5-16,-12 0 9 0,8-22-52 15,-8 3-6-15,0 19-24 0,0-20-12 16,0 20-2-16,-20-18-109 0,20 6 77 15,-17 12-41-15,17 0-38 0,0 0-97 16,-14 0-172-16,14 18-599 0,0-18 649 16</inkml:trace>
  <inkml:trace contextRef="#ctx0" brushRef="#br2" timeOffset="260401.6622">24661 9283 1081 0,'4'0'106'0,"0"0"80"0,-2 0 42 16,-2 0 6-16,4 0 98 0,0 0-211 0,0-14-20 15,-1 14 6-15,1 0-31 0,0 0-8 16,0 0-18-16,0 0-19 0,-2 0-16 16,-2 0 24-16,2 0-4 0,-2 0 2 15,0 0 94-15,0 0-50 0,0 0 15 16,0 0-32-16,0 0 1 0,0 0-28 16,-18-16-25-16,18 16-24 0,0 0 21 15,-17-13 13-15,17 13-26 0,-14 0-19 16,3-10 13-16,11 10 8 0,-12 0 2 0,12 0 16 15,-10 0-28-15,-1 20 17 16,7-20-13-16,-2 16 29 0,2-16-21 16,2 19 16-16,0 0 9 0,2-9 6 0,0-2-5 15,0 1-7-15,20-1 12 0,-20-2-31 16,19 6-5-16,4-9-7 0,-23-1 27 16,20-2-3-16,-7 0-1 0,-5 0-2 15,13 0-33-15,-15-19 23 0,2 19 4 16,-2-18 8-16,1 18-11 0,1-42-40 15,-8 27 32-15,0-2 9 0,0 2-6 16,0 0-4-16,0 4-15 0,-19-10-3 16,19 14 17-16,-23 1 3 0,23 2 19 0,-20 2-32 15,20 1 22-15,-19 1-19 16,-2 0 31-16,11 0-5 0,0 0-6 0,-1 18-2 16,-7-18-10-16,10 17 5 0,-3-17 1 15,5 12-10-15,-2-12 11 0,4 11 6 16,-3 1 9-16,5-12-14 0,2 12 5 15,0-5-3-15,0-1 20 0,0-1-16 16,0 8 16-16,17-8-31 0,-17 1 11 16,19 0-16-16,-19-3 30 0,39 5 5 15,-27-7-1-15,-1 0-23 0,1-1 18 16,-2 0-49-16,1 0 10 0,1-19-34 16,-12 19 47-16,8-17-15 0,-8 17 7 15,0-19 10-15,0 19 6 0,0-31 0 16,-20 21-6-16,20 0 8 0,-19 3-2 0,19 0 4 15,-19 0 0-15,1 0-18 0,18 5 16 16,-19 1 0-16,11 1 14 0,0 0-16 16,-7 0-2-16,7 0-10 0,0 0 5 15,-1 20 12-15,3-20 4 0,2 16 9 16,0 2-1-16,0-18-25 0,4 21 9 16,0-11 12-16,0-1 3 0,0 2 8 15,0 8-8-15,0-11-15 0,25 0 2 0,-25-1 0 16,14-1 8-16,5 5 7 15,-19-8-1-15,18-1-8 0,-7-2-6 16,-11 0 8-16,16 0-21 0,1 0 26 0,-9-26-6 16,-4 26-13-16,2-21-20 0,-2 21 14 15,-2-26-1-15,-2 0-2 0,0 14 21 16,0 0-22-16,0 1 3 0,-28 1 17 16,5-6-23-16,6 9 23 0,3 2-11 15,-1 2 7-15,1 2-3 0,-1 1 4 16,-11 0 6-16,13 0-8 0,1 21-7 15,1-21 14-15,1 17 1 0,4-17 13 16,-4 20 8-16,10 1-10 0,0-10-7 0,0 2-14 16,0-1 2-16,26 9 3 15,-5-11-3-15,-4 0 23 0,-1-3-17 0,1 0-8 16,-3-2 13-16,17 1 5 0,-16-6 3 16,1 0-5-16,-3 0-21 0,-1-20 13 15,-2 20-10-15,5-22 6 0,-13-5-17 16,0 13 7-16,-2 1-32 0,0 0-3 15,-21-9-138-15,21 14 70 0,-18 1-70 16,18 7-79-16,-17-8-146 0,17 8-120 16,-14 0-506-16,14 0 729 0</inkml:trace>
  <inkml:trace contextRef="#ctx0" brushRef="#br2" timeOffset="266190.0324">26773 11229 547 0,'0'2'93'16,"0"-1"8"-16,0-1 26 0,0 0 9 0,0 1 21 15,0-1-20-15,0 0 112 0,0 0-152 16,0 0-17-16,0 0-20 0,9 0-2 15,-9 0 28-15,0 0-49 0,0 0-9 16,0 0 4-16,4 0-8 0,-4 0 7 16,0 0 36-1,0 0-26-15,0 0 5 0,0 0 0 0,0 0 0 0,0 0 33 0,0-16-48 16,0 16-10-16,0 0 8 16,0-19-14-16,0 19 9 0,0-27 7 0,-17 16-20 15,17 2-12-15,0 1 12 0,-14 0-21 16,1-4 0-16,13 9-1 0,-10 2 11 15,10 1 3-15,-6 0 2 0,6 0-6 16,-13 0 23-16,9 25-2 0,2-25 33 16,0 22 4-16,2-22 3 0,0 26 18 15,0 0 35-15,0-12-58 0,25 0-2 16,-25-2 22-16,21-1-16 0,-21-1 2 16,39 4 41-16,-27-9-61 0,1-2 2 0,-1-3-27 15,0 0 20-15,9 0-7 16,-13 0-24-16,1-23-5 0,-1 23 35 0,-2-21-26 15,-2 21 11-15,0-40-11 0,-4 24 5 16,0-27-10-16,-39 14-5 16,23 18-28-1,16 8 31-15,-19 2-21 0,19 1 27 16,-27 0-16-16,19 0 6 0,2 0-7 16,-5 0 16-16,5 0-5 0,-2 0 5 15,-5 22-7-15,9-7-10 0,0-15 3 16,-2 20 10-16,4-20 4 0,0 26 30 15,2-18-33-15,0 2 6 0,0 0-11 16,0 0 18-16,0 1-5 0,18 7-11 16,-18-10 6-16,21 1-3 0,-21-4 9 0,19 1-4 15,-19-1-3-15,10-1 26 0,7-4-54 16,-11 0 72 0,-6 0-40-16,4-21-12 0,-2 21-6 15,-2-19-3-15,0-1 6 0,0 20 6 16,0-24-21-16,0 14 14 0,-25-8-2 15,25 18 10-15,0-13 0 0,-16 13-30 16,-1-4 5-16,17 4 39 16,-10 0-38-16,10 0 36 0,-19 17 6 0,19-1-16 15,-10-16-9-15,6 18 10 16,0-6-21-16,-1 11 23 0,5-12-17 0,0 0 34 16,0 0 5-16,0-3-24 0,0 1-1 15,25 2-9-15,-25-5 9 0,23-1 18 16,-23-3-23-16,14 1 24 0,1-3-18 15,-15 0-5-15,10 0 3 0,-10 0 3 16,13 0-9-16,-7-21 9 0,2 5-25 16,-8 16 25-16,0-22-2 0,0 22-5 15,0-20-4-15,0 8-9 0,-21-12-25 16,3 12 27-16,18 3 22 0,-21 2-26 0,21-2 35 16,-18-1-14-16,1 8 6 0,9 0-32 15,8 2 2-15,-15 0-8 16,15 0 27-16,-16 0 30 0,12 22-16 0,2-22-12 15,0 16-5-15,2-16 14 0,0 19 2 16,0 2-11-16,0-11-4 0,20 1 2 16,-20-3 28-16,17 1-18 0,1 5 30 15,-18-8-41-15,17-1 25 0,-17-1-19 16,10-4-13-16,-10 0 8 0,13 0 4 16,-7 0-12-16,-6-21-1 0,4 21 3 15,-2-21-4-15,-2 21 12 0,0-38-19 16,0 26 11-16,0-3-7 0,-23 2 19 0,23 2 9 15,0 1-20-15,-20-5-9 16,5 11-15-16,15 4 23 0,-12-3 18 0,12 3-14 16,-17 0-14-16,5 0-4 0,1 25 29 15,5-25 0-15,-2 22 5 0,2-8 3 16,-5 15-48-16,9-13 40 0,2-1-17 16,0-1 11-16,0 1 25 0,0 9-25 15,19-14 5-15,-19-1-18 0,0 0 12 16,21-3 22-16,-21-1-3 0,20 2 6 15,-1-6-39-15,-9 0-2 0,-1-1 4 16,1 0 17-16,0 0-8 0,7-18-44 0,-11-4 1 16,0 22 23-16,-2-30-6 0,-2 13-2 15,-2-19-43-15,0 17 67 0,-18 2 3 16,18 0-5-16,-23 3 3 0,23 3-3 16,-25-4-10-16,0 12 8 0,25 3 2 15,-18 0 10-15,18 0-2 0,-15 26 19 16,5-26-16-16,10 27 31 0,-6-12 1 15,6 0-16-15,0 0 25 0,0 16-22 16,0-16 3-16,25-3-32 0,-25 0-6 16,18-3 20-16,1 7-2 0,-19-13-2 15,18 0-34-15,-18-1-30 0,19-2-22 0,-11 0-73 16,13-19-304-16,-15 19 121 0,4-19-132 16,-3 19-92-16,-1-31-70 15,-2 14 123-15</inkml:trace>
  <inkml:trace contextRef="#ctx0" brushRef="#br2" timeOffset="271960.0211">24673 8972 1830 0,'0'-1'23'0,"0"-1"-1"0,0 0 3 16,0 1-2-16,0-1-26 0,0 2 20 0,0 0 7 16,0 0 19-16,0 0 3 0,0 0 0 15,0 0 61-15,0 0-38 0,0 0 16 16,0 0-2-16,0 0-2 0,-16 0-8 16,16 0 61-16,-11 11-71 0,11-11 9 15,0 0-12-15,-10 11 20 0,10-4 5 16,-12 14 143-16,7-8-112 0,-3 7-7 15,-10 52 108-15,9-42-154 16,3 2-27-16,0 4-21 0,0 39 43 16,2-36-49-16,1 2 5 0,1-3-13 15,2 1-4-15,0-3 7 0,0 23 32 0,0-34-80 16,0-5-41-16,0-6-87 0,0-1-124 16,0 4-499-16,0-13 182 0,0-2-38 15,0-2 70-15,0 0 95 0</inkml:trace>
  <inkml:trace contextRef="#ctx0" brushRef="#br2" timeOffset="272960.6505">26879 10926 795 0,'0'-5'63'0,"0"0"48"0,0 0 41 16,0 2 47-16,0 1-26 0,0-1 108 16,16 1-158-16,-16 2-11 0,0 0-5 15,0 0-14-15,13 0-31 0,-13 0 34 16,0 0-79-16,0 0 1 0,0 0 5 16,0 0 27-16,0 16 111 0,0-16-80 15,-27 18-18-15,27-6-3 0,-25 6-1 16,11 4-6-16,-20 27 64 0,16-21-58 15,-1 1-11-15,1 4-20 0,-3 1-7 16,2-2-26-16,-18 30 2 0,23-30 12 16,-1-3-2-16,1-2-2 0,3-3-2 0,-9 17-26 15,14-25-37-15,-1 1-28 0,1-6-77 16,2-2-63-16,2-2-101 0,0-2-694 16,2-5 462-16,0 0 131 0</inkml:trace>
  <inkml:trace contextRef="#ctx0" brushRef="#br2" timeOffset="277777.0669">15332 10548 2118 0,'41'7'17'16,"-2"0"24"-16,-1-2 45 0,-7-5 72 15,12 0 235-15,-33 0-213 0,-3 0-61 16,-7 0-5-16,0 0 22 0,-38 0 28 0,-34 0 183 16,18 0-217-16,-12 0-66 15,-10 0 2-15,-9 18-43 0,-6-18 27 0,-95 11 26 16,87-11-72-16,4 0-9 0,4 8 9 16,0-8-13-16,-66 6 0 0,84-6 9 15,5 3 0-15,6-3 22 0,4 0-13 16,9 0-18-16,-26 0-2 0,46 0 5 15,11 0 50-15,5 0 35 0,7 0-46 16,6-13 4-16,37 13-58 0,-8 0 17 16,12 0-7-16,11 0 23 0,14-9 2 15,96 9 9-15,-72 0-15 0,8 0-37 0,-1 23 46 16,-2-23-27-16,-2 22-1 0,74 3 43 16,-92-11-47-16,-9 1 20 0,-12-2-64 15,-9 1-15-15,7 11-63 0,-48-12 137 16,-4 1 10-16,0 2-13 0,-48 0 34 15,11 3-45-15,-56 26-20 0,41-20-35 16,1 2-89-16,-1-1-127 0,3 2-116 16,5 2-111-16,-26 24-755 0,43-29 636 15,10 1 145-15</inkml:trace>
  <inkml:trace contextRef="#ctx0" brushRef="#br2" timeOffset="281364.1535">28406 9190 455 0,'2'-15'9'0,"1"15"3"0,1-13 30 16,-4 1-26-16,2 6 15 0,0 2 7 16,-2 0-1-16,0 0 25 0,2-2 85 15,-2 6-44-15,2-1 16 0,-2 0 17 16,0 1 6-16,0 0 152 0,0 0-158 16,0 0 12-16,0 0 1 0,0 0 7 15,0 0-12-15,0 0 76 0,0 0-138 16,0 0-28-16,0 0-22 0,0 0 0 15,0 0-7-15,0 0-20 0,0 0-5 16,0 0-5-16,0-13 1 16,-17 13 0-16,17 0 1 0,-14 0 1 0,4 0 10 15,10 0 4-15,-11 0-8 0,11 0 4 16,-6 0 3-16,4 0 11 16,2 0-11-16,0 0 14 0,0 0 8 0,0 0-17 15,0 0 26-15,0 0 10 0,16 11-10 16,-16-11-28-16,15 8 15 0,-15-8-17 15,17 9-1-15,5-1 19 0,-11-5-7 16,-3 0-24-16,2-1 14 0,-2-1-6 16,3-1 3-16,-7 0-12 0,0 0 29 0,-2 0-15 15,0 0 17-15,-2 0 1 0,0-18-28 16,0 18 0-16,0-16-16 0,0 16 17 16,-20-12 1-16,20 12-22 0,-21-12 8 15,4 1-2-15,17 11 21 0,-20-8-20 16,20 8 8-16,-23-4 4 0,23 4-2 15,-13 0-1-15,9 0-15 0,0 0 4 16,2 0 19-16,-4 0 7 0,6 19-5 16,0-19-3-16,0 0-3 0,0 19-1 15,0-19 21-15,19 14 1 0,-19 2-2 16,14-9-14-16,-14 1-11 0,17-2 18 16,1 2-31-16,-18-5 22 0,17 0 4 0,-17 0 8 15,12-2 4-15,-6-1-16 16,7 0-2-16,-7 0-2 0,0 0-4 0,-2 0 2 15,2-22-15-15,-1 22 9 0,-1-13 9 16,-4-3 4-16,0 16-19 0,0-16 7 16,0 16-8-16,-19-16-14 15,19 4 19-15,0 12-5 0,-21-9 16 0,21 9-13 16,-18-4 7-16,1 4 4 0,9 0 2 16,0 0-6-16,-3 0 1 0,3 0 0 15,0 18 4-15,0-18 7 0,3 11-7 16,3-11-6-16,0 10 13 0,2-10-7 0,0 11 20 15,0 1-27-15,0-6 13 16,0 1-8-16,25 0 13 0,-25 1 4 0,21 4 16 16,4-6-30-16,-13-1-3 0,3 0-5 15,-3-3 10-15,-2-1-12 0,9 3 22 16,-13-4-18-16,2 0 10 0,-4 0-7 16,1 0-3-16,-1-22 1 0,0 5-7 15,-4 17-4-15,0-18-2 0,0 18 3 16,0-23 18-16,-21 4-31 0,5 11 14 15,16 0 8-15,-23 2-5 0,11 2 5 16,-11-3 4-16,15 7-2 0,-3 0 9 16,3 0-18-16,-2 0 3 0,1 0 15 0,-3 0-10 15,6 17-6-15,2-17-5 16,-1 0 18-16,1 19 4 0,2-19-3 0,0 14 13 16,2 1-29-16,0-7 18 0,0-1 15 15,0 1-32-15,21 5 27 0,-5-6-25 16,-16-1 30-16,17-3-19 0,-17 2 3 15,23-2 15-15,-1-3-17 0,-13 0 8 16,-1 0-38-16,0 0 9 0,0-17-11 16,-1 17-14-16,1-18 1 0,-6-6 10 15,-2 12 23-15,0-1-13 0,0 0 10 16,0-6-38-16,0 19 27 0,-21-12-11 0,21 12 27 16,0-6 1-16,-22 6-1 15,-1 0 4-15,13 0 0 0,-3 19 5 0,1-19-9 16,-1 17 2-16,1-17-6 0,-7 19 24 15,11-1-21-15,2-18 10 0,2 17-13 16,0-17 2-16,4 12 31 0,0-3-5 16,0-9-4-16,0 6-15 0,18-4 4 15,-18-2-7-15,19 0-6 0,1 0-33 16,-20 0-44-16,23 0-36 0,-10-21-22 16,-3 21-11-16,0-17-157 0,5-3 142 15,-15 20-26-15,6-20-48 0,-6 10-57 0,0-7-227 16,0 17 366-16,0-12 59 0,0 12-2 15,-21-9-20-15,21 9 17 0</inkml:trace>
  <inkml:trace contextRef="#ctx0" brushRef="#br2" timeOffset="295065.5392">3653 11501 2443 0,'0'0'49'0,"4"0"17"0,-4 0 35 16,4 0 51-16,2 0 180 0,0 0-117 15,9 0 560-15,-9 0-518 16,0 0-64-16,0-12-27 0,3 12 1 0,-1 0-41 16,0 0 77-16,-4-6-104 0,0 6-27 15,-4 0 29-15,2 0 191 16,-2 0-196-16,0 0-9 0,0-3 36 16,0 3-102-16,0 0-17 0,0 0-12 15,0 0 16-15,0 0-4 0,0 24 11 16,0-9-4-16,0 5-3 0,0 5 6 15,-20 3-7-15,-5 41 2 0,8-32-1 16,-3 6-28-16,-1-4-33 0,-4 0-23 16,-28 34-63-16,28-42 51 0,0 1-8 15,0-5-13-15,9-7 9 0,-1-1-32 0,-2 8-26 16,15-16 99-16,2-4 76 0,2-1-3 16,0-5-13-16,21-1 26 0,12 0-8 15,-10 0-18-15,8-19-26 0,4 19 12 16,2-22 17-16,50-1 21 0,-42 23-8 15,1-27 14-15,1 11-35 0,-1 1-31 16,37-11-277-16,-46 11-53 0,2-4-208 16,0 0-107-16,-6 1-217 0,-4-1 37 15,21-36-403-15</inkml:trace>
  <inkml:trace contextRef="#ctx0" brushRef="#br2" timeOffset="295256.7909">4159 11281 3203 0,'0'0'64'16,"0"24"93"-16,0-7 105 0,0 5 112 16,0 6-17-16,0 50 212 0,0-25-400 15,0 8-14-15,0 5-3 0,0 3-17 16,0 79 49-16,0-78-142 0,0 5-47 16,0-6 18-16,0-4-14 0,21-8-8 15,-21 40-106-15,0-58 22 0,0-4-53 16,20-10-64-16,-20-7-91 0,13 2-754 15,-13-18 381-15,0-2-166 0,14 0 41 0,-14-26 74 16,17 26 191-16</inkml:trace>
  <inkml:trace contextRef="#ctx0" brushRef="#br2" timeOffset="295724.4831">5501 11914 3371 0,'16'0'25'16,"-16"0"68"-16,0 0 52 0,0 0 57 16,0 19 61-16,-21 17 202 0,21-13-291 15,-18 2-38-15,18 4-51 0,-25 0-48 16,13-2-32-16,-13 22-166 0,12-26-26 16,1-4-190-16,2-2-153 0,-3-5-162 0,-7 1-948 15,7-13 977-15,-1 0 193 16</inkml:trace>
  <inkml:trace contextRef="#ctx0" brushRef="#br2" timeOffset="295910.9881">5213 11811 2925 0,'0'-3'106'16,"27"3"64"-16,-6 0 48 0,2 0 97 16,3 29-70-16,34 3 205 0,-22-10-287 15,-1 6-78-15,0 0-54 0,2 4 22 16,36 28-72-16,-38-30 43 0,-4 2-77 0,2-1-60 15,-4-7-127-15,-2-2-164 16,21 10-563-16,-32-21 431 0,-3-8-130 16,-1-3-2-16,-3 0 79 0</inkml:trace>
  <inkml:trace contextRef="#ctx0" brushRef="#br2" timeOffset="296077.3038">6214 11846 2825 0,'6'-2'54'0,"-2"2"15"0,-4 0-11 16,0 0 1-16,0 0-61 0,-19 0 4 0,19 0 3 15,-37 0 1-15,12 0-27 16,-32 18-68-16,24-18-7 0,-3 17-81 0,5-17-131 16,0 15-215-16,5-15-95 0,-16 12-383 15</inkml:trace>
  <inkml:trace contextRef="#ctx0" brushRef="#br2" timeOffset="296337.4764">6582 11846 2914 0,'0'15'53'0,"-19"0"59"15,19 3 58-15,-23 2 58 0,3 19 152 16,9-16-277-16,3 4-60 0,8 0-51 16,-12 1 13-16,12-3-38 0,0 21-303 15,0-27-5-15,0-3-130 0,22-5-142 16,-22-3-84-16,21-8-460 0</inkml:trace>
  <inkml:trace contextRef="#ctx0" brushRef="#br2" timeOffset="296413.4879">6511 11693 3114 0,'0'0'-21'0,"0"-1"-226"15,0 1-26-15,0-2-172 0,19 2-112 16,-19 0-49-16,23 0 101 0</inkml:trace>
  <inkml:trace contextRef="#ctx0" brushRef="#br2" timeOffset="296768.0352">6759 11982 1977 0,'9'12'60'0,"-5"-3"28"15,2-1 44-15,0-2 44 16,3 2 70-16,-3-3-42 0,2-3 191 16,-6-2-309-16,0-18-40 15,2 18-32-15,-2-27 33 0,0 9-26 16,5-4 27-16,1-27-32 0,2 6-15 15,1 13 7-15,-5 20 20 16,0 10 14-16,2 0 16 0,1 0 15 0,3 0-26 16,17 50 59-16,-15-27-57 15,1 4 5-15,1 2-32 0,1 3-10 0,-3 1-5 16,11 29-9-16,-15-33 7 0,3-2-26 16,-3-5-8-16,-2-5 11 15,11 7-95-15,-13-21-50 0,5-3-114 0,-3 0-51 16,4-27-102-16,5 7-40 0,20-37-529 15,-14 19 587-15,-3-4 49 0,1-7 155 16</inkml:trace>
  <inkml:trace contextRef="#ctx0" brushRef="#br2" timeOffset="297525.9794">7282 11326 1558 0,'-16'-32'74'0,"16"9"54"0,-19 5 29 16,19 4 11-16,0-3-58 0,-12 14-71 15,12 3 21-15,0 0 46 0,0 31 37 0,-8-8 6 16,8 41 167-16,0-21-162 0,0 7-21 15,0 3-53-15,0 7 0 0,24 70-30 16,10-64-20-16,-16 3-34 0,7-4-10 16,-2-3-64-16,1-8-42 0,22 32-249 15,-27-52 157-15,-3-9-12 0,-1-8-15 16,-3-8-71-16,-2-8-75 0,5-21-364 16,-9 1 493-16,0-7 106 0,-2-9 88 15,3 3 13-15,1-42 61 0,-6 40 13 16,2 0 23-16,-4 2 17 0,0 9 29 15,0 6 33-15,0-12 224 0,-19 21-163 0,19 3-15 16,-29 5-55-16,13 0-23 0,-32 0 18 16,19 19-91-16,-2-19-9 0,0 0-27 15,0 22-24-15,2-22-46 0,-20 12-307 16,30 1 131-16,3-13 28 0,5 0 46 16,7 8 60-16,4-8 67 0,0 6 27 15,29-6 42-15,-8 0 15 0,4 7 9 16,6 2 35-16,0-3 22 0,45 5 246 15,-35-3-92-15,-1 0 26 0,1 0 0 0,-4-2-35 16,38 3 128-16,-42-5-243 16,-4 0-1-16,0-1-37 0,-4 1 9 0,-5-4-23 15,17 0 21-15,-24 0-71 0,-3-21-5 16,-2 21 6-16,-3-18-7 0,-1-4-4 16,-4 22-10-16,0-20-9 0,0 10 4 15,-23 10-12-15,23-14-13 0,-21 9 8 16,-6 5 17-16,27 0 21 0,-22 0-2 15,7 18-11-15,15-18 14 0,-16 23 0 16,5 5 10-16,11-11-8 0,0 0-12 16,0-2 18-16,0 2-20 0,23 10 13 15,-23-15-7-15,25-2-5 0,-11-2-5 16,5-2-2-16,24-1-63 0,-20-5 13 16,0 0-27-16,4 0-13 0,2-18 15 0,-5 18 13 15,26-26 6-15,-29-3 58 0,-5 13-15 16,1 1-2-16,-7 0-6 0,-4 0 9 15,-2-8 36-15,-4 13 29 0,0 1-2 16,0 2-10-16,0 3-21 0,0-1-26 16,0 5 14-16,0 0 18 0,0 0-5 15,0 0 27-15,0 25-1 0,0-4 43 16,25-21-53-16,-25 27 2 0,25-15 13 16,-10-12 7-16,24 22 111 0,-21-8-95 0,5-14-8 15,-2 0-42-15,-3 0-25 16,1 0-20-16,18-52-19 0,-20 28 19 15,34-47-239-15,-34 50 83 0,-5 2-47 16,1 5-89-16,22-10-1071 16,-27 24 969-16,3 0 168 0</inkml:trace>
  <inkml:trace contextRef="#ctx0" brushRef="#br2" timeOffset="298447.4491">8845 11780 1743 0,'11'0'40'0,"-5"0"21"0,0 0 32 15,4-19 114-15,-8 19-121 0,-2 0-20 16,0 0-13-16,0 0 13 0,0 0 94 16,0 0-45-16,-18 0-17 0,18 0-14 15,-23 22-11-15,6-7-18 0,-22 23 35 16,19-15-78-16,1 0-11 0,-2 2-7 15,5 1 12-15,-1-2-3 0,1 18-2 16,9-24-12-16,7 0 11 0,0-4 19 16,0-2-4-16,21 2 32 0,10-10-46 0,-10-4 12 15,4 0-7-15,4 0 15 16,-1 0 26-16,41-28 32 0,-34 0-53 0,2 10-3 16,0-2 13-16,0 0-35 0,-3-4 3 15,32-26-28-15,-37 24 16 0,-5 1 11 16,-3-1 10-16,-4 2 10 0,9-17 82 15,-19 24-32-15,-1 3-24 0,-4 3-6 16,0 2-25-16,-2 4-2 0,0-2-14 16,0 6-16-16,0 1 0 0,-19 0 12 15,19 0 5-15,0 0 13 0,-20 25 55 16,1 0-25-16,19-9-11 0,-21 2-18 0,21 3 15 16,-12 21 28-16,12-22-29 0,0-1-18 15,0 1 30 1,27 25 105-16,-27-33-103 0,31-3-3 0,-12-1 6 15,30 0-43-15,-20-8-40 0,4 0 23 16,2 0 24-16,3-19 2 0,40-9 0 16,-39 12-23-16,-3-3-8 0,-5-1 8 15,0-2 25-15,-7 5-39 0,14-18 22 16,-24 20 10-16,-4 0-14 0,-1 6 33 16,-5 0-49-16,-2 2 26 0,0-3-41 15,-2 7 24-15,0 0-36 0,0 3 40 16,0 0-4-16,0 0 26 0,0 18-8 0,0-18-29 15,0 21 28-15,-15 29-47 16,15-30 28-16,0 4 18 0,0 4 16 16,0 39 20-16,19-28-29 0,-19 4 21 15,17 6-10-15,-17 4-3 0,39 58-36 16,-29-57 36-16,5 0-29 0,-7-2 61 16,2-2-11-16,-10-7-53 0,6 30 56 15,-6-44 26-15,0-7 49 0,-24-7-36 16,24-8 49-16,-23-7-72 0,-8-36-44 15,16 9-13-15,-1-7 50 0,1-8-79 16,5-9 63-16,0-63-100 0,10 50 81 0,0-5-34 16,22-2 9-16,-1-4-7 15,4-1 12-15,31-67-2 0,-25 76 27 0,2 7-21 16,2 8-10-16,-4 8 24 0,23-15-61 16,-36 41 6-16,1 5 44 0,-3 6 17 15,-3 7-17-15,-3 0 3 0,-4 54-85 16,-6-27 52-16,0 6 0 0,-20 7 18 15,1 2 8-15,-10 0 9 0,-41 35-16 16,31-42-44-16,-1-4-77 0,1-6-55 16,6-9-89-16,-17-7-497 0,32-9 273 15,5 0-137-15,3-29-19 0,10 0-10 16,0-6 169-16</inkml:trace>
  <inkml:trace contextRef="#ctx0" brushRef="#br2" timeOffset="298608.724">10220 11003 2716 0,'4'-2'-8'16,"-4"2"7"-16,0 0-6 0,0 27 7 15,0-9 12-15,-21 6-2 0,21 44 4 16,-14-23 7-16,14 7 11 0,0 5 28 16,0 4-23-16,23 68 20 0,6-63-51 15,-11 0 1-15,7-2-2 0,-4-5-21 0,1-7-28 16,20 30-232-16,-26-54 40 0,-1-4-138 15,-5-14-109-15,-10-7 4 0,10-3-12 16</inkml:trace>
  <inkml:trace contextRef="#ctx0" brushRef="#br2" timeOffset="298742.9052">10447 11580 1859 0,'0'-20'85'0,"15"-10"175"16,-15 19-119-16,0 4-77 0,0 1-43 15,0 4-18-15,-21 1-7 0,-14 1-9 16,10 0 6-16,-4 0-8 0,-8 0-64 15,2 0-95-15,-40 19-497 0,44-19 282 16,0 0 21-16,7 0 68 0,3 0 85 0</inkml:trace>
  <inkml:trace contextRef="#ctx0" brushRef="#br2" timeOffset="299101.6485">10761 11528 2704 0,'27'0'3'0,"-4"14"-23"0,-8-14-14 16,7 0-78-16,-18 0 79 16,-4 0 31-16,0 0 26 0,0 22 21 15,-35-22-10-15,-10 0 11 0,14 18-48 0,0-18 11 16,0 0-5-16,-2 17-10 0,0-17 8 16,-15 11-19-16,27 0 3 0,5-11-2 15,10 11 12-15,-3-8-1 0,9 1 14 16,0 4 61-16,0-3-4 0,0 1 34 15,29 1 8-15,-8 1 51 0,29 19 203 16,-21-10-137-16,6 5-31 0,0 3-18 16,0 1-20-16,-4 0-111 0,23 32-26 15,-34-29-22-15,-7 0 35 0,-5-2-54 16,-8-3 28-16,0-1-69 0,-43 15-247 16,18-21 32-16,-6-5-81 0,-2-5-66 0,-2-4-184 15,-36-3-681-15,36-18 767 0,2 18 238 16</inkml:trace>
  <inkml:trace contextRef="#ctx0" brushRef="#br2" timeOffset="299849.2196">11795 11416 4382 0,'0'10'24'0,"0"-10"53"0,14 7 85 16,-14-7 1-16,0 0 121 0,0 0-265 16,0 0 36-16,0 0-38 0,0 0 6 15,0 0-19-15,-24 20-63 0,24-20-117 16,-19 0-210-16,19 18-279 0,-19-18-253 15,19 10-1005-15,0-2 1285 0</inkml:trace>
  <inkml:trace contextRef="#ctx0" brushRef="#br2" timeOffset="300005.2075">11942 11791 3930 0,'0'8'159'15,"2"-1"120"-15,-2-5 12 0,4-2-33 16,0 1-120-16,2-1-96 0,-4 0-33 15,2 0-41-15,-1 0-32 0,3 0-250 16,6 0-889-16,-4-15 301 0,-1 15 5 0,3 0 167 16,-4-16 135-16</inkml:trace>
  <inkml:trace contextRef="#ctx0" brushRef="#br2" timeOffset="300984.5337">13145 11712 2862 0,'31'11'108'0,"-19"-8"-16"0,-1-3 66 16,-3 6 31-16,-4-6 62 0,-2 0 66 15,-2 4 269-15,-23-1-377 0,23-1-46 16,-33 1-82-16,10-1-35 0,-1 0-10 16,-36 4-74-16,29-3 48 0,2 0-62 15,2 1-62-15,4-4-141 0,-22 5-1153 16,32-5 722-16,7 0-826 15,-2-22 901-15</inkml:trace>
  <inkml:trace contextRef="#ctx0" brushRef="#br2" timeOffset="301421.0706">13498 11533 2058 0,'6'0'14'0,"3"0"20"0,5-19 128 16,-5 19-27-16,3-14 42 0,2 14 15 0,5-17 0 15,4 17 2-15,28-16 94 0,-20 0-172 16,5 16-41-16,-5-10-20 0,-3 10-26 16,22-5-49-16,-29 5-4 0,-3 0 20 15,-3 0-6-15,-7 0 15 0,-2 26 12 16,-4-3-1-16,-2-9-5 0,0 3-1 15,-22 2 10-15,22 2 10 0,-29 1-11 16,-13 28 24-16,18-23-39 0,-1 0 49 16,-2 1-19-16,0 1 44 0,-27 25 19 15,32-29-58-15,-1-1-41 0,4-2-2 16,7-1-10-16,1-4-13 0,1 14 23 16,10-18 4-16,0-2 29 0,0 0-29 0,35 0-10 15,-16-5-24-15,33 5-310 0,-24-9 37 16,1-1-91-16,2-1-51 0,2 0-144 15,30-20-526-15,-37 20 668 0,3-20 216 16</inkml:trace>
  <inkml:trace contextRef="#ctx0" brushRef="#br2" timeOffset="301534.2988">14162 11892 2590 0,'2'19'123'0,"0"-19"99"16,0 15 57-16,2-15 25 0,4 43 137 0,-5-22-333 15,-1 3-60-15,0-2-47 0,-2 2-26 16,0-2 0-16,0 19-209 0,0-23 24 16,-19-2-142-16,19-4-108 0,0-2-243 15,0-1-735-15</inkml:trace>
  <inkml:trace contextRef="#ctx0" brushRef="#br2" timeOffset="301881.6786">15057 11702 2480 0,'12'13'47'0,"-3"-13"54"16,-9 6 32-16,0-6 139 0,0 0-154 15,-21 0 19-15,4 0 43 0,-10 0 9 16,-4 0-32-16,-37 0 20 0,29 0-178 15,0 0-60-15,2 0-97 0,3 0-147 16,3 15-94-16,-12-15-804 0,29 0 557 16,1 0 67-16,7 0 206 0</inkml:trace>
  <inkml:trace contextRef="#ctx0" brushRef="#br2" timeOffset="302129.7484">15257 11484 2992 0,'13'30'75'0,"-9"-12"35"15,0 1 98-15,0 2 74 0,2 4 1 16,1 2-33-16,3 34 4 0,-6-28-222 16,0 0-22-16,0-2-74 0,3-2-66 15,-3-3-56-15,8 17-414 0,-8-25 231 0,2-2-77 16,-1-5-157-16,-1 0-27 15,10 8-484-15</inkml:trace>
  <inkml:trace contextRef="#ctx0" brushRef="#br2" timeOffset="302320.9512">15520 12041 2395 0,'10'0'43'15,"-6"0"33"-15,1 0 37 0,-1 0 27 16,0 0 18-16,6 0 181 0,-6 27-137 15,-2-27-7-15,2 32-21 0,-1-13-14 16,-3 23 73-16,0-20-135 0,0 2-37 0,0-1-49 16,0 1-43-16,0-3-43 0,-17 16-185 15,17-19 35-15,0-6-71 0,0 0-53 16,0-6-61-16,-12-1-82 0,12-2-663 16,0-3 623-16,0 0 179 0</inkml:trace>
  <inkml:trace contextRef="#ctx0" brushRef="#br2" timeOffset="303429.463">16246 11325 2565 0,'16'-3'22'15,"-16"1"18"-15,0 2 44 0,0 0 49 16,15 0 246-16,-1 24-199 0,-14-24-46 15,17 31-28-15,-9-9-17 0,-6 4-44 0,4 32-2 16,-6-25-43-16,0 0 1 16,0 0 11-16,0 2-58 0,0-3-80 0,0 26-362 15,0-29 136-15,0-4-114 0,0-4-123 16,0 21-955-16</inkml:trace>
  <inkml:trace contextRef="#ctx0" brushRef="#br2" timeOffset="303622.691">16556 11814 2573 0,'2'0'83'0,"8"41"308"16,-6-27-84-16,0 0 3 0,-4 1 4 16,4 2-13-16,-2 1-59 0,7 20 4 15,-5-20-251-15,0 1 12 0,-2-2-31 16,0-1 20-16,0 12-197 15,0-7-457-15,-2-9-344 0,0-9 324 16,0-3-52-16,0 0 87 0,0 0 117 16</inkml:trace>
  <inkml:trace contextRef="#ctx0" brushRef="#br2" timeOffset="304313.4377">16928 11447 2335 0,'0'0'51'0,"0"0"51"0,0 0 45 0,22 0 70 16,3 0 203-16,-8 0-227 0,3 0-62 15,-1 0-58-15,4 0-29 0,-3 0-26 16,22 0 27-16,-24 0-8 0,-3 13-30 16,1-13 1-16,-3 0 4 0,5 0-11 15,-9 12 7-15,-3-12-13 16,6 17-20-16,-8-8 13 0,-4 2 10 15,2 2 12-15,-2 4 17 0,0 20-2 16,0-14-46-16,-24 2 26 0,24 2-16 16,-23 0 24-16,23 0-7 0,-44 26-13 15,28-26-1-15,-1-1 47 0,5-2-12 16,-2-5 2-16,-7 16-32 0,17-21 5 0,-2-2-18 16,6-4 46-16,0 1 29 15,0-6 7-15,0 5 44 0,0-7-102 0,28 2-30 16,-28-3-5-16,25 0 14 0,-6 1-6 15,16-1-44-15,-16 0-59 0,-1 0-21 16,1 0-55-16,-1 0-57 0,13-16-260 16,-14 16 208-16,-7 0-94 0,3-13-110 15,-3 13-42-15,2-13 55 0</inkml:trace>
  <inkml:trace contextRef="#ctx0" brushRef="#br2" timeOffset="307887.3008">3853 13570 3144 0,'19'0'81'0,"-19"0"95"16,18 0 326-16,5-23-243 0,-23 23-20 0,23-19 28 15,-9 19-87-15,3-20-38 16,20 4-19-16,-20 6-73 0,5-1-1 0,-5 1-78 16,3 2 58-16,9-8-82 0,-10 7 86 15,0 3-57-15,-3 2 23 0,-1 1-24 16,1 3 5-16,15 0-32 0,-18 0 21 15,-7 0-41-15,2 19 39 0,0-19-12 16,-6 19 82-16,3 4-18 0,-5-8-1 16,0-1-55-16,0 3 76 0,-25 1-22 15,-2 17-26-15,12-17-2 0,-3 1 36 16,1-4-30-16,1 2 36 0,-1-3-46 0,-12 10 6 16,19-17-16-16,2 1 51 15,1-2 4-15,7 0-65 0,-4 3 30 16,4-4-10-16,0 0 25 0,0 0 20 0,25 3-21 15,-25-2-18-15,56 11 97 0,-33-7-44 16,4 1 17-16,-1 2-12 0,-1 0-5 16,19 15 5-16,-34-14-52 0,-2 1 42 15,-8 4-4-15,0-3 36 0,-25 3-14 16,-26 16-33-16,14-19-21 0,-3 1 18 16,-7-3-21-16,1-2-19 0,-45 4-18 15,50-14-34-15,2 0-49 0,8-2-74 0,6 0-152 16,8-22-130-16,3-5-740 0,14 12 511 15,0-5 27-15,25 0-4 0,-5-1 116 16</inkml:trace>
  <inkml:trace contextRef="#ctx0" brushRef="#br2" timeOffset="308225.6016">5312 13320 2318 0,'0'-5'34'0,"-4"-1"7"16,4 4 10-16,0 2 54 0,0 0 28 15,0 20 283-15,19-20-195 0,-19 38-28 16,0-10-9-16,23 4-37 0,-23 5-50 0,12 43 20 16,-2-37-95-16,-10-1 20 15,0 0-11-15,9-4-94 0,-9 28-153 16,4-38-12-16,-4-3-28 0,0-4-37 0,0-4-54 16,0-8-44-16,2 1-605 15,0-10 442-15,0 0 130 0</inkml:trace>
  <inkml:trace contextRef="#ctx0" brushRef="#br2" timeOffset="308343.8866">5519 13625 2566 0,'6'-4'55'15,"3"1"131"-15,-9 3-61 0,0 0-71 0,0 0-13 16,-25 0-17-16,25 0-28 16,-50 0 28-16,25 0-49 0,1 19-14 15,-3-19-91-15,-2 0-77 0,-21 13-559 0,27-13 289 16,7 0-38-16,1 0 103 15,5 0 120-15</inkml:trace>
  <inkml:trace contextRef="#ctx0" brushRef="#br2" timeOffset="308711.5188">5658 13635 1411 0,'16'12'95'0,"-12"-12"15"0,1 13 37 0,-3-13 10 16,-2 13 22-16,0-4-12 15,0 10 139-15,0-8-176 0,0 0-15 0,0 0-17 16,0 2 0-16,-19 11 33 0,19-12-71 16,0-1-32-16,0 0-15 0,0-1 22 15,0 0-29-15,25 4 17 0,-25-7-16 16,20-3-13-16,-20-1 25 0,27-1-12 16,0-2-13-16,-14 0 1 0,1 0-28 15,1 0-6-15,-3-18 32 0,0 18-32 16,15-18-33-16,-14-5 40 0,-1 7 0 15,-6 2 28-15,5-1 10 0,1-13 1 16,-10 19 7-16,0-4-1 0,-2 3 11 16,2 3 24-16,-2 5-12 0,2-5 3 15,-2 7-48-15,4 0-5 0,-2 0 18 0,3 0-1 16,3 20-12-16,13-1 11 0,-9-19-37 16,0 21-34-16,5-21-66 0,-3 22-103 15,17-8-441-15,-20-14 235 0,-1 0 19 16,0 0-43-16,-1 0 99 0</inkml:trace>
  <inkml:trace contextRef="#ctx0" brushRef="#br2" timeOffset="308941.9824">6168 13603 1673 0,'6'21'57'0,"1"-21"40"0,7 18 163 0,-6 0-178 15,3-6-25-15,-1 0-12 0,0 1-9 16,3 2-1-16,5 5 27 0,-9-11-23 15,-3-2 42-15,-4-3 38 0,0-1-2 16,-2-3 27-16,0 0-144 0,0-22-17 16,0 22 6-16,-21-25-30 0,21 8-20 15,0-21-172-15,0 18 69 0,0 1-79 16,0 0-62-16,0 0-44 0,31-11-316 16,-14 17 346-16,4 2 93 0</inkml:trace>
  <inkml:trace contextRef="#ctx0" brushRef="#br2" timeOffset="309282.5262">6416 13573 1568 0,'0'0'77'0,"0"7"80"0,0-3 29 16,0 10 175-16,21-7-272 0,-21 1-18 16,23 1-17-16,-23 4-6 0,22-1-20 15,3 11-31-15,-12-11 4 0,-13-3-6 16,14-2 8-16,-14-1 10 0,11-1 31 15,-11-3-4-15,0-2-5 0,0 0-27 16,0 0-5-16,0 0-5 0,0-27 1 16,0 6 17-16,0 6-9 0,0 0 33 0,0 0 0 15,0-14 32-15,0 16-57 0,20 0-11 16,-20 3-19-16,23 4 30 0,-7 6-15 16,20-6 2-16,-18 6-20 0,5 0-1 15,-2 20 26-15,-1-20-22 0,-1 23 30 16,12 6-29-16,-15-16-2 0,-3-13-67 15,-3 25-12-15,0-13-64 0,7-1-288 16,-11-11 102-16,-2 0-45 0,1 0 10 16,1 0-52-16,-2-18 148 0</inkml:trace>
  <inkml:trace contextRef="#ctx0" brushRef="#br2" timeOffset="309419.5925">6904 13480 1632 0,'2'0'63'0,"2"0"21"16,3 0 7-16,-1 0-20 0,2 0-6 15,9 25 11-15,-7-2-68 0,0-9-27 16,1 1-13-16,-1 1-34 0,-2 1-65 16,5 7-373-16,-7-15 212 0,-4-9-69 15,-2 9 78-15,0-9 65 0</inkml:trace>
  <inkml:trace contextRef="#ctx0" brushRef="#br2" timeOffset="310164.0402">7049 13308 386 0,'12'0'-21'0,"3"19"4"16,-1-19-4-16,1 19 12 0,-1-6 22 15,15 17 33-15,-19-10 42 0,-1 0-32 16,-1-1 52-16,-4 4 22 0,0-2-63 16,-4 17 99-16,0-18-127 0,0-5 20 15,0 3-4-15,0-5 6 0,0 6 47 16,0-12-17-16,0-3 31 0,0-1 26 15,0-3-7-15,0 0-44 0,0-21-27 16,0 21-51-16,0-26 5 0,0 9 13 0,0 0-1 16,17-17 24-16,-3 17-42 0,-14 2 11 15,19 5-13-15,-11 0 2 0,2 10-2 16,9-9-7-16,-9 9 6 0,1 0-5 16,-1 0 12-16,0 27 19 0,1-27-17 15,11 43 8-15,-9-25-17 0,-3-1-5 16,1-2-3-16,-1 2-6 0,6 11-11 15,-11-20 18-15,1 0 13 0,-2-8-1 16,-2 7-18-16,0-7 10 0,0 0-24 0,-2 0 20 16,0-26-15-16,0 26 12 0,0-30-19 15,0-4 5-15,0 17 1 0,0-3 23 16,0 3-14-16,0 0 7 0,0 2-4 16,0-2-19-16,0 10 6 0,0 7 2 15,0 0 0-15,0 0 2 0,0 0 4 16,0 18 11-16,0-18 12 0,0 23-4 15,0-23-7-15,0 26-11 0,0 1-8 16,-19-14 10-16,19 0-4 0,0-2 8 16,0-3-17-16,-12 1 3 0,12 2 7 15,0-11 6-15,0 3 5 0,0-3 1 0,0 0 18 16,0 0 13-16,0 0 34 0,0 0-57 16,0 0-22-16,17 0 10 0,-17 0-4 15,16 0 44-15,9 0-23 0,-8 0 30 16,5 0 9-16,1 26 11 0,4-5 0 15,31 34 30-15,-21-18-77 0,0 6-21 16,2 5 11-16,-1 1-4 0,20 52 67 16,-40-50-7-16,-10 2 74 0,-8-3 34 15,0-7 43-15,-45 0 12 0,-50 27 63 16,33-41-229-16,-8-10-17 0,-7-7 60 16,1-5-42-16,1-7 39 0,-49-23 159 15,75 5-172-15,15-4-59 0,12-5-28 0,15-3-57 16,7-37 6-16,38 33-39 0,-9-4-69 15,6 2-180-15,8 0-161 0,11 4-129 16,68-26-748-16,-50 29 748 0,11 2-4 16,4 3 188-16</inkml:trace>
  <inkml:trace contextRef="#ctx0" brushRef="#br2" timeOffset="310621.1544">8624 13471 2524 0,'19'0'1'0,"-19"0"19"0,20 25 41 15,-1-3-25-15,-19-6-1 0,12 7-6 16,-12 2 13 31,13 5-17-47,-5 31-11 0,-8-28-26 0,4-2 7 0,-4-3 10 0,0-3 15 0,0-4-13 0,0 9 50 0,0-21-35 0,0-6 13 0,0-3-20 15,-14 0-30-15,14-30 3 0,-15 10-10 0,15-4 20 16,-12-8-23-16,12-2 6 16,0-5 22-16,0-46-9 0,0 39 3 0,0 0-11 15,25-1 31-15,-25 3 11 0,33 3 25 16,10-24 63-16,-20 39-63 0,4 8-11 15,0 6-17-15,-1 8-3 0,28 4-25 16,-29 19 14-16,-2-19-20 0,-5 35 10 16,-1-11 8-16,-9 3-5 0,2 29 34 15,-10-28-13-15,0-4-3 0,-33-1 5 0,11-3 10 16,-3-5-9-16,-29 4-7 16,25-19-42-16,2 4-40 0,7-4-30 0,1 0-59 15,5-27-301-15,1 27 147 0,13-28-121 16,0 13-67-16,0-2-10 0,37 0 60 15</inkml:trace>
  <inkml:trace contextRef="#ctx0" brushRef="#br2" timeOffset="310840.3382">9312 13051 1804 0,'5'-44'82'0,"-1"26"-9"15,-2 1 36-15,0 2-14 16,2 6-22-16,-4 0 32 0,4 9-31 0,-4 0 37 15,2 20 25-15,-2-20 6 0,2 38-20 16,6 18 46-16,-3-22-101 0,-3 4-32 16,2 5-5-16,0-1 10 0,-2 5-52 15,4 43 9-15,-4-48-36 0,2-1 27 16,-4-6-6-16,5-4-46 0,1 10-91 16,-2-28 7-16,-2-6-63 0,0-5-120 15,0-2-159-15,4 0-8 0,7-25-276 16,-9-13 562-16,4 15 70 0</inkml:trace>
  <inkml:trace contextRef="#ctx0" brushRef="#br2" timeOffset="310962.2776">9503 13233 1780 0,'2'-6'93'0,"0"2"13"15,-2 1 0-15,0-1-39 0,0 4-34 16,-31 0 2-16,-2 0-20 0,10 0-14 16,-2 0 7-16,2 18-5 0,-35-18-56 15,34 20-52-15,-5-20-118 0,4 12-129 16,6-12-65-16,1 0-39 0</inkml:trace>
  <inkml:trace contextRef="#ctx0" brushRef="#br2" timeOffset="311357.9561">9687 13208 1117 0,'14'13'18'16,"7"-13"35"-16,-15 0 21 0,0 0 32 15,-2 0 44-15,-2 0 58 0,-2 0 10 16,0 0 193-16,-22 0-276 0,22 0-52 16,-23 18-45-16,23-18-22 0,-27 15-6 15,8-15-5-15,19 10-7 0,-16-10-10 16,16 8 5-16,0-8 0 0,0 8 20 16,0-3-9-16,0-1 8 0,0 0-8 0,0 0-4 15,27-1-2-15,-5 2 5 16,-22-1 7-16,27-1 37 0,-12 0-1 0,1 1 22 15,11 7 48-15,-12-1-56 0,-3 0 14 16,0 2 4-16,-3 3 32 0,-1 2 2 16,-4 19 72-16,-4-15-112 0,0-2-33 15,0-2 23-15,-35 1-28 0,0 11 32 16,18-18-66-16,-5-1 0 0,1-2-8 16,4-2-52-16,3-4-68 0,-5-2-375 15,11 0 166-15,8 0-71 0,-8-28-141 16,8 28-37-16,0-46-389 0</inkml:trace>
  <inkml:trace contextRef="#ctx0" brushRef="#br2" timeOffset="311642.1584">10596 12987 2991 0,'-2'18'22'0,"2"-18"45"16,0 0 32-16,0 10-1 0,0-10-9 15,0 0-19-15,0 0-60 0,0 0-46 16,0 0-50-16,0 0-90 0,0 6-465 16,0-6 85-16,0 8-41 0,0-4 23 15,-19 3 109-15</inkml:trace>
  <inkml:trace contextRef="#ctx0" brushRef="#br2" timeOffset="311788.3416">10551 13365 3822 0,'-19'6'44'0,"19"-4"67"16,-12-2 108-16,12 0-141 0,0-23-77 16,0 23-15-16,0 0-27 0,0-20-103 15,18 20-465-15,-18-12 114 0,17 12-215 16,-17 0-33-16,20 0 37 0</inkml:trace>
  <inkml:trace contextRef="#ctx0" brushRef="#br2" timeOffset="315472.8265">12471 13179 823 0,'0'0'70'0,"6"0"80"0,-6 0 68 16,4 0 53-16,0 0 193 0,-4 0-283 0,0 0-14 15,0 0-26-15,0 0-16 16,0 0-33-16,0 0 12 0,-24 0-54 0,24 0 1 16,-27 0 11-16,8 0-12 0,-2 0-10 15,-22 0-26-15,20 0-18 0,1 18-39 16,3-18-29-16,2 0-64 0,-3 12-374 16,14-12 71-16,1 11-69 0,5-11-28 15,0 0 88-15</inkml:trace>
  <inkml:trace contextRef="#ctx0" brushRef="#br2" timeOffset="315690.1001">12729 12818 2740 0,'7'0'75'0,"-1"21"89"16,6-21 75-16,-2 32 73 0,11 14 345 15,-8-15-390-15,-5 3-26 0,-2 3-63 16,-2 1-45-16,-2 0-52 0,-2 35-42 0,0-37-43 16,0-1 20-16,-18-3-30 15,18-3 18-15,0-6-31 0,0 19-259 0,-15-25-111 16,15-6-125-16,0-3-89 0,0-1-111 16,0 3-667-16,0-10 818 15,0 0 199-15</inkml:trace>
  <inkml:trace contextRef="#ctx0" brushRef="#br2" timeOffset="316040.5649">12965 13318 1742 0,'0'-2'79'0,"0"2"55"16,0 0 258-16,0 0-191 0,0 0 50 16,0 0 64-16,0 0 75 0,0 27 340 15,0-27-428-15,0 25-86 0,14-6-99 0,-14 2-19 16,0-1-50-16,13 20-8 15,-13-21-13-15,0 1-138 0,0-2-14 0,0-8-247 16,0 10-653-16,0-13 320 0,0-7-52 16,0 0-7-16,0 0 114 15</inkml:trace>
  <inkml:trace contextRef="#ctx0" brushRef="#br2" timeOffset="317171.8286">13072 13445 548 0,'0'5'20'0,"0"-2"187"0,0-1-3 16,0-2 73-16,0 0 11 0,0 0 6 15,0 0 164-15,0 0-295 0,0-17-21 0,0 17-24 16,0 0-8-16,0 0 7 0,17-16 124 16,-17 16-107-16,0-12-14 0,0 12 0 15,0 0-22-15,0-8-14 0,0 8 112 16,0 0-90-16,0 0-5 0,0 0-36 16,0-4 20-16,0 2-19 0,0 0-65 15,-19 0-17-15,19 0 48 0,-18 1 17 16,7-1-4-16,-13 2-19 0,11 0 12 15,-1 0-16-15,1 21-11 0,1-21 20 16,0 22-41-16,-3 3 53 0,7-12-43 16,2-1 40-16,4 0 14 0,2-1-38 0,0 8 10 15,0-13-25-15,0 1 48 0,0 0 2 16,24-4 18-16,-24-3 8 0,23 0-79 16,4 0 7-16,-10-18-16 0,-1 18 29 15,5-17-67-15,-3 17 27 0,20-20-26 16,-20-4 49-16,-1 13 32 0,-3 0-27 15,-4-1-9-15,3-9-12 0,-11 12-1 16,-2 3 21-16,0-1-5 0,0 0-42 16,-27 2 53-16,-4-3-22 0,10 7 47 15,1 1-88-15,-1 0 61 0,2 0 1 16,1 0-48-16,-11 25 9 0,19-4 17 16,-7 18 92-16,17-27-30 0,0-12-84 15,0 18 51-15,0-9 34 16,23-1-5-16,-23 0 3 0,23-8-14 0,-23 0-46 15,28 3 41-15,-13-3-39 0,14 0-49 16,-19 0 33-16,3-21-29 0,-3 21 26 16,0 0 6-16,5-20-32 0,-9 1 60 15,0 19-46-15,-4-21-1 0,0 21-3 16,-2-15-43-16,0 8-9 0,-18-1 38 16,18 8 70-16,-19 0-26 0,19 0 27 15,-21 0-1-15,7 0 19 0,14 21-41 16,-10-21 49-16,10 0-67 0,0 14 37 0,0-14-6 15,0 13 47-15,0-13-99 16,0 0 18-16,0 0-153 0,0 0-137 0,14 0-611 16,1 0 425-16,-15-27-69 0,16 27 25 15,-6-27-21-15,13-5-166 0</inkml:trace>
  <inkml:trace contextRef="#ctx0" brushRef="#br2" timeOffset="317605.3444">13449 12850 1680 0,'8'0'43'15,"0"0"27"-15,0 0 46 16,9 0 174-16,-13 0-138 0,2 0 0 0,-4 0 15 16,3 0 0-16,-3 22 16 0,-2-3 144 15,0-19-195-15,0 24-54 0,-23-11-28 16,23 2 1-16,-19 0-19 0,-3 12 43 15,22-12-60-15,-21-1 1 0,21-1-23 16,-21 0 3-16,7 9 5 0,5-11 13 16,9-1-8-16,-10-2-11 0,10-1-6 15,-4-1 6-15,4 2 11 0,0-5 6 16,0-2 13-16,0 1 18 0,0-2 21 0,0 0-4 16,21 0-21-16,1 0-37 0,-7-18-6 15,1 18 34-15,3 0-24 0,20-15 38 16,-20 15-5-16,2 0 2 0,-1 0 12 15,3 0 1-15,0 0-37 0,20 0 0 16,-24 27-28-16,-1-27 41 0,1 28 16 16,-9-11-2-16,-1 0-22 0,-5 17-40 15,-4-17-2-15,0-1 36 0,-23 0 21 16,23-1-49-16,-31 9-112 0,-2-14-32 16,14-1-77-16,3-5-31 0,1-2-45 15,3-2-51-15,-5 0-411 0,7 0 304 0,4-28-20 16,6 28 54-16,-8-27 18 0</inkml:trace>
  <inkml:trace contextRef="#ctx0" brushRef="#br2" timeOffset="317797.4837">13947 12803 2573 0,'6'-2'27'0,"-2"2"12"0,-4 0-3 16,0 0 9-16,0 0-23 15,-27 0 36-15,9 0 39 0,-3 0 17 0,-6 0 2 16,-35 0 63-16,25 0-119 0,0 16-28 16,-3-16-5-16,3 0-67 0,-31 20-281 15,41-10-15-15,2-10-176 0,3 10-105 16,7-10-44-16,7 0 129 0</inkml:trace>
  <inkml:trace contextRef="#ctx0" brushRef="#br2" timeOffset="323674.7675">14288 13301 2402 0,'0'0'85'0,"0"0"278"16,0 0-29-16,16 0 30 0,-16 0-6 15,0 0 51-15,0 0-125 0,0 0 133 16,0 0-323-16,0 0 23 0,0 0-7 16,0 0-60-16,0 0 108 0,0 0-88 15,0 0 53-15,0 0-17 0,0 22 50 16,0-22-32-16,-18 41 90 0,18-22-139 15,0 6-13-15,-17 1-30 0,17 5-19 0,-14 29-8 16,1-30-5-16,13-2-31 16,-12 1-40-16,6-4-67 0,0-5-75 15,-5 14-366-15,9-21 93 0,0-3-165 0,-2-2-103 16,4-5-213-16,0-3-739 0,0 0 1124 16</inkml:trace>
  <inkml:trace contextRef="#ctx0" brushRef="#br2" timeOffset="324810.4829">15051 12939 2472 0,'4'0'58'0,"-2"0"47"0,2 0 42 16,2 0 289-16,-2 0-146 0,-2 0 40 15,3 0-20-15,-5 0-6 0,4 0 64 16,0 0-281-16,-4 0 10 0,0 0-39 16,0 0-38-16,0 0 14 0,-23 0 13 15,23 0 1-15,-23 23 6 0,5-23-35 16,1 18 10-16,-24 10 69 0,24-10-45 0,1 2-12 15,1 2-21-15,3 0-3 16,4 3 4-16,1 26 21 0,7-26-11 0,0 2-6 16,0-2-5-16,21 0 1 0,6 15-30 15,-10-22 8-15,-1-1 35 0,7-3 24 16,4-5-10-16,0-3-12 0,35-4 25 16,-27-2-17-16,4 0-2 0,4 0-28 15,-3-27 20-15,40-1-30 0,-42 10 22 16,-3-1-24-16,-6-3-16 0,-7 2-10 15,-5-4-60-15,-1-19-156 0,-16 21 125 16,0 0-9-16,0 1 40 0,-35 1-20 0,-6-15-218 16,14 21 55-16,4 2-105 0,-4 2-94 15,1 3-115-15,5 2-75 16,-6 2-727-16,19 2 788 0,8 1 197 0</inkml:trace>
  <inkml:trace contextRef="#ctx0" brushRef="#br2" timeOffset="325071.6477">15679 13383 2367 0,'2'6'67'0,"-2"-4"77"15,0 3 98-15,0 2 124 0,0 12 445 16,0-4-460-16,0 1-46 0,0 2-84 16,-20 1-1-16,20 24 53 0,0-21-214 15,-17-1-23-15,17-1-36 0,-10-1-4 16,10-1-60-16,-21 12-265 0,15-18-99 0,-5-3-154 16,5-3-164-16,0-2-205 15,-4-4-701-15</inkml:trace>
  <inkml:trace contextRef="#ctx0" brushRef="#br2" timeOffset="326672.1678">16456 12819 2320 0,'9'0'46'16,"-9"0"55"-16,4 0 51 0,-2 0 87 16,14 21 334-16,-12 3-196 0,5-6-26 15,-1 2 2-15,2 4-71 0,5 29 18 16,-7-27-196-16,-4 3 5 0,0 1 1 15,-2 1 1-15,1-1-52 0,-1 27-94 16,-2-30 23-16,0-3-34 0,0-2 12 16,0-2-25-16,0 14-304 0,0-20 66 15,0-3-136-15,0-2-43 0,0 0-62 16,0-3-31-16,0 1-690 0,22-7 635 0,-22 0 151 16</inkml:trace>
  <inkml:trace contextRef="#ctx0" brushRef="#br2" timeOffset="327260.7011">16843 13251 2151 0,'21'7'43'16,"-21"4"160"-16,14-6-23 0,-14-3 10 15,0-1 17-15,0 0-19 0,10 0-41 16,-10 0 41-16,0-1-107 0,0 0-28 15,0 0 5-15,0 0-5 0,-24 0-33 16,11 0-10-16,13 0-7 0,-23 0 8 0,11 0-6 16,12 0-19-16,-10 0 28 15,-3 0 1-15,13 18 21 0,0-18-6 0,0 0-5 16,0 13 31-16,0-13-24 0,19 10-25 16,-19-10-47-16,31 0-437 15,-31 0 219-15,16-19 0 0,-16 19-84 16,15-23-561-16,-1-3 402 0,-14 12 37 15,13-2 115-15,-5-1 107 0</inkml:trace>
  <inkml:trace contextRef="#ctx0" brushRef="#br2" timeOffset="327662.3472">17130 12830 2058 0,'0'0'17'0,"4"0"7"15,0 0 18-15,-4 0-12 0,0 0 17 16,5 0 26-16,-5 0 16 0,4 25-14 16,-2-3 29-16,-2-7-64 0,0 1-2 15,0 0 0-15,0-1-16 0,0 16 13 16,-23-18-28-16,23 2-7 0,0-3 3 16,-21 0-14-16,21-2 17 0,-12 8-6 15,12-12 13-15,-14-3-8 0,14 0 60 0,0 0 37 16,0-2 35-16,0-1 118 15,0 0-200-15,0 0-20 0,16 0-26 0,-16 0-10 16,17-15-9-16,5 15 31 16,-9 0 16-16,-3 0 14 0,7-13 26 0,1 13-3 15,13 0 78-15,-8 0-71 0,-4 0 2 16,7 24-24-16,-7-24-10 0,4 29 2 16,20 7 36-16,-30-15-5 0,1 2-31 15,-6 1-6-15,3-1 2 0,-7 23-45 16,-4-25 17-16,0 1-10 0,0-1-17 15,-31-6-14-15,31 0-33 0,-46 4-258 16,28-17 86-16,-3-2-73 0,2 0 29 16,1 0-61-16,1-29-42 0,-12-5-566 15,17 18 446-15,4-5-1 0,8 1 166 0,-6 0 128 16</inkml:trace>
  <inkml:trace contextRef="#ctx0" brushRef="#br2" timeOffset="327867.4426">17587 12938 1860 0,'31'-12'115'16,"-4"3"79"-16,-4 1 60 0,-5 4 82 16,5-4 234-16,-19 7-324 0,-4 1-30 15,0 0-39-15,0 0-43 0,0 0 69 16,-23 0-115-16,23 0 17 0,-39 0-10 16,16 0-33-16,-8 0-31 0,-37 0-5 0,33 0-38 15,0 0 2-15,2 0-63 0,2 0-88 16,-15 15-500-16,28-15 151 0,1 0-142 15,9 0-121-15,2 0 0 0,2 0 167 16</inkml:trace>
  <inkml:trace contextRef="#ctx0" brushRef="#br2" timeOffset="334986.2149">3154 15277 2790 0,'0'0'56'0,"0"0"2"0,0 0 17 0,0 0 33 15,19 0-21-15,-19 0 176 0,21 0-105 16,-21 0-10-16,22 24 24 0,-5-24 17 16,18 50 164-16,-16-25-229 0,-1 5-43 15,1 2 15-15,-3 3-77 0,-1 3 22 16,8 38-6-16,-15-40-18 0,2 3-45 16,-6-4 42-16,1-3-26 0,-3-4 21 15,0 16 79-15,-2-27-36 0,0-5 49 16,0-3-12-16,0-6 36 0,0 0 118 15,0-3-185-15,0-19-56 0,0 19-14 0,0-36-2 16,0 12 27-16,-17-37-29 16,17 28-34-16,-21-8 8 0,21-2 9 0,0-4-26 15,-12-51 2-15,12 46-4 0,0-2 27 16,0-2 12-16,0 0 18 0,29 5 21 16,10-34 52-16,-10 51-80 0,2 5 34 15,4 7-58-15,7 11 14 0,40 11-14 16,-40 23 8-16,1 0 22 0,-2 9-12 15,-1 5-15-15,-5 10 34 0,17 52-29 16,-38-46-1-16,-6-1 4 0,-8 1 29 16,0 0-33-16,-76 44-16 0,39-57-12 0,-7 0-16 15,-3-4-41-15,1-6-27 16,3-4-82-16,-25 9-310 0,39-24 292 0,8-3 74 16,7-4 47-16,5-3-40 0,9-1-200 15,0 0 190-15,0 0 47 0,0-20 74 16,35 20 15-16,-14-16 11 0,33-7 1 15,-23 12-2-15,6-3 21 0,0 3-14 16,5-3 12-16,-3 2 16 0,39-15 41 16,-45 13 10-16,3 2 4 0,-7 0 9 15,-3 0 4-15,16-10 80 0,-26 12-67 16,-1 1 21-16,-3-2 11 0,-2 1 21 0,1 1 17 16,1-6 77-16,-8 8-144 0,-2 0-8 15,1 0 17-15,-3 1 37 16,0-7 78-16,0 7-175 0,0 0-54 0,-19-2 18 15,19 2-20-15,-23 1 23 0,-2-2 69 16,11 6-23-16,-1 1-21 0,-1 0 30 16,1 0-34-16,1 0 12 0,-5 28-44 15,7-2 28-15,6-6-43 0,0-2 18 16,3 4 34-16,3 18 11 0,0-19-21 16,0-3-44-16,25 0 27 0,-25-3-38 15,23-1 12-15,8 4-18 0,-17-12 43 16,5-1 0-16,2-4 23 0,-1-1-27 0,26 0 39 15,-23-27-82-15,1 27 33 16,1-27 10-16,0 10 4 0,0 0-15 0,20-22-63 16,-24 20-36-16,0-1-20 0,-1 2-104 15,-3 1-27-15,-1 1-2 0,11-12-251 16,-14 14 341-16,-3 4 54 0,-2 1 48 16,-1-1 45-16,-3 4 18 0,2-5 5 15,-4 7 20-15,-2 1 25 0,0 2 11 16,0 0 56-16,0-2 60 0,0 2-80 15,0 1-37-15,0-1 7 0,0 1 19 16,-17-1-42-16,17 1 16 0,-18 0-46 0,18 0 27 16,-23 0-3-16,13 0-11 0,-1 21-6 15,-11 2 84-15,11-10-10 0,3 0-47 16,2 2-15-16,2-1-32 0,4 16 42 16,0-16-14-16,0-3 24 0,22 0-55 15,-22-2 8-15,29-4 13 0,9 0-21 16,-16-5 34-16,1 0-49 0,-2 0 13 15,-1-19 23-15,1 19-64 0,16-23-55 16,-22-7 58-16,-5 15 4 0,0 0 14 16,-1-3-2-16,-7-11-30 0,-2 18 53 15,0 0 8-15,0 1-18 0,0 2 23 0,-21 1-44 16,21 2-36-16,-16 5 62 0,16 0 11 16,0 0 17-16,-13 0-7 0,13 23 38 15,0 6-10-15,0-8 67 0,0 1 4 16,0 7 57-16,21 3 40 0,4 46 84 15,-7-29-176-15,1 6 2 0,6 7 40 16,1 4-23-16,6 3-40 0,30 72-34 16,-34-72-56-16,-3-2-5 0,-4-8 75 15,-5-3 13-15,-7 34 209 0,-9-55-170 16,-23-2-10-16,-2-8-10 0,-10-11-7 16,-4-9-32-16,-52-5 14 0,43-27-40 15,1 2 16-15,-1-10-6 0,11-8 8 0,-21-52 14 16,40 43-45-16,7-2-4 0,11 0-10 15,0-1 6-15,0 7-21 0,66-36-7 16,-31 46-6-16,7 5-11 0,1 2-25 16,5 6-41-16,37-14-233 0,-46 23 101 15,-4 3-35-15,-6 8-1 0,-8 0-6 16,-9 5-46-16,-2 0-409 0,-10 0 286 16,0 0 24-16,-29 27 37 0,5-27 5 15,-36 22-446-15,24 3 275 0,1-25-36 0,-2 20 120 16,4-20 137-16</inkml:trace>
  <inkml:trace contextRef="#ctx0" brushRef="#br2" timeOffset="339663.3473">6148 15549 3921 0,'12'0'198'0,"-4"0"-9"16,1 0 28-16,5 0 14 0,0 0-58 16,3 0-34-16,29-17 101 0,-20 17-183 15,1 0-22-15,2 0-48 0,0 0 33 0,27-12 92 16,-33 12-41-16,1-12 17 0,-3 12-2 16,-4-11-5-16,-3 6-14 0,11-8-62 15,-17 6-3-15,-2-2-17 0,-3 0-5 16,-1-1-20-16,-2-10-107 0,0 11 82 15,-21-2-6-15,21 2 6 0,-33 0 3 16,-9-2-2-16,18 9 53 0,-1 2-5 16,2 0 29-16,0 0-24 0,3 0 15 15,-13 24-13-15,16 1-6 0,7-25 24 0,-3 27-48 16,9-11 73-16,-6 21-42 16,10-17 43-16,0-3-73 0,0 3 54 0,0-1-19 15,25 0-9-15,0 13 42 0,-25-19-29 16,31-3-21-16,-13 2 16 0,5-4 5 15,0-4 30-15,34-1-30 0,-26-3 8 16,5 0-35-16,-1 0 19 0,0-23-20 16,35-2 14-16,-35 9 46 0,-4-2-29 15,-4-3 2-15,-4-1 1 0,14-19-21 16,-26 24-42-16,-1-2 50 0,-8 4 29 16,-2 0-62-16,0 2 68 0,0 1-64 15,0 5 29-15,0 6-51 0,0-1 64 16,0 2-28-16,0 0 0 0,0 20-8 15,0-20 19-15,0 17 20 0,0-17 0 0,0 26 15 16,27-4 5-16,-27-22-16 0,16 18-28 16,-16-18 14-16,19 12 6 0,2-12-16 15,-13 0 5-15,2 0-10 0,5 0 19 16,-1 0 20-16,3 0-60 0,18-18 26 16,-19-4-31-16,5 22 58 0,-4-28-22 15,1 17-25-15,19-14 64 0,-18 14-49 16,-2 0 49-16,-1 3-10 0,1 1-59 15,-1 0 46-15,17 0-16 0,-14 3 10 0,1 2 19 16,1 2-54-16,2 0 1 0,0 0 54 16,22 0-4-16,-20 0-1 0,-4 0-19 15,-1 0 19-15,-3 0-9 0,14 0 35 16,-19 0-64-16,1 0 3 16,-5-16 20-16,-4 16-14 0,2-17 24 0,-4-2-3 15,-2 19-7-15,0-19 4 0,0 10-34 16,-29-1 25-16,29-1-47 0,-16 11 42 15,16-7-5-15,0 7 10 0,-13 0 4 16,13 0-31-16,0 25 22 0,-10-25-30 16,4 28 35-16,6-13-11 0,-6 0 45 0,6 17-14 15,0-16 14-15,0 0-63 0,0-2 14 16,0 0 20-16,29 7-31 16,0-12 5-16,-29-2 26 0,24-1-57 0,-9-3 30 15,-3-1-10-15,19-2 28 0,-18 0-32 16,-1-19 78-16,2 19-53 0,1-23-11 15,1 23 32-15,11-46-37 0,-12 29 26 16,-3-1 28-16,1 1-53 0,-3 1 4 16,13-18-22-16,-19 26 60 15,8 1-6-15,-8 7 27 0,5 0-37 16,-1 0-9-16,2 0 4 0,19 28-4 16,-14 1 31-16,-1-12-42 0,3 1 14 0,-3 1 11 15,1 1-15-15,7 11 77 0,-15-19-83 16,1-3 11-16,-2-2 0 0,-2-1 67 15,0-6-19-15,-2 0-5 0,2 0-63 16,1-24 20-16,-3 24 45 0,4-33-4 16,10-12 5-16,-3 19-59 0,1 0 30 15,1 2-36-15,1 0 20 0,3 1 41 16,20-12-29-16,-18 22 32 0,2 3-65 16,-3 7 35-16,5 3 9 0,21 0-1 15,-22 22-3-15,1-22-2 0,0 35-3 16,-6-12-25-16,1 2-5 0,13 26 10 0,-22-25-10 15,-1-2 44-15,-6-2 4 0,-2-3-59 16,4 7-107-16,-6-17-76 0,0-2-125 16,0-3-147-16,0-4-139 0,0 0-156 15,0 0-808-15,0-20 1004 0,0 20 253 16</inkml:trace>
  <inkml:trace contextRef="#ctx0" brushRef="#br2" timeOffset="340538.825">8963 14878 3110 0,'-4'0'104'0,"4"15"33"0,0-15 96 16,23 20 12-16,-23-3 54 0,24 4 7 0,7 34 144 16,-16-18-347-16,1 1-73 0,1 1-13 15,-3 4 13-15,7 36 63 0,-21-39-78 16,8-4-40-16,-8-3 25 0,0-3-51 15,7-5 4-15,-5 13-215 0,0-23 71 16,2-6-130-16,-2-2-77 0,2-5-108 16,4-2-796-16,-1-19 654 0,-1 19 22 15,2-34 199-15</inkml:trace>
  <inkml:trace contextRef="#ctx0" brushRef="#br2" timeOffset="341361.0055">8984 14870 1033 0,'0'-6'94'16,"-2"6"-1"-16,2-6 39 0,0 5 6 16,0-2 16-16,0 3-4 0,20 0 163 15,-3 0-173-15,-17 23 5 0,23-23-16 16,-9 27-10-16,23 15 78 0,-18-17-116 16,2 4-5-16,1 3 5 0,7 1-3 15,-2 2-29-15,23 31 4 0,-23-34-32 16,-3-5-17-16,1-1 12 0,-2-6 41 15,-2-4 20-15,22 4 165 0,-22-16-155 16,1-4-40-16,-1 0-23 0,0 0-34 16,22-28-21-16,-24-12 34 0,-1 13-23 15,3 0 18-15,-6-7-22 0,-3-3-23 0,2-47-36 16,-14 40 31-16,0-1-22 0,0 4-5 16,-26-4 19-16,26 10 3 0,-54-23 31 15,33 37-12-15,0 8-21 0,3 2-82 16,1 8-38-16,-10 3-300 15,27 0 361-15,-10 22-95 0,10-1 95 16,0-21-6-16,23 25 25 0,-23-11 24 16,29 1 44-16,14 18 25 0,-22-16 19 15,2 1 7-15,1 3 9 0,1-2 12 16,27 19 104-16,-25-18-40 0,-2-3 27 0,6 1 4 16,-3-2-3-16,-1-2 6 0,25 5 85 15,-27-11-119-15,-2-5 2 0,-3 0-12 16,-3-3 50-16,8 0 75 0,-15-21-113 15,-4 21-63-15,-2-22 24 0,-4 22-36 16,0-25-28-16,0 2 51 0,-33 12-41 16,33 11 33-16,-31-11-18 0,15 11 26 15,-22 0 16-15,20 0-66 0,1 0 29 16,-1 29 0-16,3-12-26 0,3-2 47 16,-11 20 18-16,17-15-54 0,0 2 7 0,4-5-21 15,-3 0-16-15,5 15 37 0,0-19 14 16,0-1-13-16,0-3-25 15,25-1 5-15,-25-4-10 0,40 0 62 0,-24-4-57 16,7 0-21-16,-5 0 19 0,7-25-24 16,-2 25 39-16,18-50-34 0,-22 32 12 15,-5-5-40-15,-1 1-16 0,-5-2-46 16,-4-21-214-16,-4 27 115 0,0 0-5 16,0 2-32-16,-23 6-74 0,23 2-175 15,0 4-673-15,-14 4 636 0,14 0 233 16</inkml:trace>
  <inkml:trace contextRef="#ctx0" brushRef="#br2" timeOffset="341487.0328">10147 15213 3337 0,'5'13'45'0,"1"-2"47"16,-2-6 61-16,10 2 272 0,-7-7-248 15,-1 0-69-15,0 0-62 0,2 0-52 16,3 0-196-16,-9 0-39 0,0 0-133 15,-2 0-133-15,0 0-275 0,0-15-81 16,0 15-351-16</inkml:trace>
  <inkml:trace contextRef="#ctx0" brushRef="#br2" timeOffset="346868.5407">3188 17201 2356 0,'0'0'30'0,"0"0"-7"0,0 0 8 16,0 0-8-16,0 0-33 0,0 0-5 15,0 0 13-15,0 0 1 0,0 0 0 0,0 0 9 16,0 0-11-16,0 0 19 16,10 0 9-16,-10 0 26 0,0 0 26 15,0 0 63-15,0 0-76 0,0 0-27 0,0 0-10 16,0 0 16-16,0 0-23 0,0 0 62 15,0 0-53-15,0 0 13 0,0 0 13 16,0 0-29-16,0 0 12 0,0 0-11 16,0 0-31-16,0 0 10 0,0 0-16 15,0 0 30-15,0 0 19 0,0 0 32 16,0 0 6-16,0 0 0 0,0 0 34 16,0 0-5-16,0 0 77 0,0 0-78 15,0 0-23-15,0 0-6 0,0 0-3 16,0 0-45-16,0 0 25 0,0 0-21 15,0 0-12-15,0 0-27 0,0 0 36 0,0-13-57 16,0 13 0-16,-13 0-8 0,13 0 40 16,0-7-11-16,0 7 10 0,-6 0 32 15,6 0-22-15,0 0-8 0,0 0-22 16,0-4 22-16,0 4 3 0,0 0 36 16,0 0 23-16,0 0-30 0,0 0 38 15,0-2-42-15,0 2-72 0,0 0 19 16,0 0 38-16,0 26 12 0,13-7 35 15,-13 8-42-15,0 43 39 0,0-26-15 16,0 0 35-16,0 5-46 0,0 0-21 16,-19-3 19-16,2 38 13 0,17-43-1 0,-14-6-37 15,14-1-24-15,-14-4 15 0,3 17-26 16,11-29 41-16,-6-2-2 0,6-5-26 16,-6-3 23-16,6-1 5 0,0-4 3 15,0-3 10-15,0 0-37 0,0 0-37 16,0 0 54-16,0 0-32 0,0 0 48 15,0 0-82-15,20 0 38 0,-20 0 49 16,27 0-74-16,13 0 45 0,-18 0-40 16,7 0 50-16,0-17-25 0,4 17 9 15,33-11-56-15,-32-3 4 0,1 4-94 0,-2-1-140 16,-4-1-58-16,2-4-103 0,18-17-435 16,-30 16 386-16,-5-2-25 0,-1 2 33 15,-3 2-20-15,-6 1 187 0</inkml:trace>
  <inkml:trace contextRef="#ctx0" brushRef="#br2" timeOffset="347173.8909">3644 17622 1577 0,'23'-5'225'0,"-2"1"-43"15,-21 2 47-15,25-3-50 0,-11-2 17 16,3 0-18-16,20-7 115 0,-19 5-199 16,3-1-28-16,2 1-40 0,-3-1-15 0,18-7 56 15,-22 9 14-15,-3-1-5 16,-5 0 38-16,-2 2 3 0,-4 0-48 0,-2-9 0 15,0 8-70-15,0 0 41 0,-31-1-20 16,31 4 17-16,-27 0-10 0,-4-4 12 16,17 9-25-16,-3 0-16 0,1 0-23 15,1 0-20-15,-10 26-16 0,11 3 55 16,2-12 34-16,-3 3-3 0,7 2-11 16,-3 0 19-16,1 27-86 0,8-27 26 15,0-2 1-15,2 0 14 0,0-2-11 16,0-3-19-16,25 8-162 0,0-16 23 15,-7 0-62-15,3-5-56 0,4-2-93 16,28 0-513-16,-24 0 501 0,-2-27 90 0,6 27 34 16,-4-29 44-16,0 13 58 0</inkml:trace>
  <inkml:trace contextRef="#ctx0" brushRef="#br2" timeOffset="347652.5872">4320 17472 1273 0,'23'-17'192'0,"-15"10"-19"16,-4 1 43-16,1-1-41 0,-5 0-26 15,0 2-17-15,0-6 62 0,-29 7-108 16,29 4-25-16,-25 0-4 0,25 0 23 16,-27 0-26-16,0 21 91 0,13-21-102 0,1 18-5 15,5-18-19-15,0 26 18 0,-5 2 39 16,9-15-39-16,0 0-21 0,4 2-14 16,0-3 4-16,0-2-30 0,19 7-2 15,-19-10 27-15,0-3 22 0,18 0 0 16,-18-4-27-16,17 0-12 0,-17 0-23 15,10 0 15-15,-10-22 10 0,17 22-8 16,-11-16 22-16,10-6-1 0,-9 22-29 16,-3-19 14-16,-2 19 21 0,-2-17-9 15,6 7 12-15,-6 10-24 0,0 0-15 16,0 0 26-16,0 0 12 0,0 0 20 16,0 22 142-16,0-22-80 0,19 33 29 0,-19-8 19 15,24 6 43-15,5 38 190 16,-12-27-202-16,-1 1 4 0,1 3 23 0,-3 1 0 15,-1 2-28-15,-5 40-24 0,-2-45-113 16,-6 0 15-16,0-1 31 0,-35-6-14 16,-15 15-33-16,22-34-26 0,-10-2 4 15,-1-8-8-15,0-8 28 0,-31-26-14 16,39 7 1-16,4-8-22 0,4-4-2 16,8-6-30-16,7-2 5 0,8-47 0 15,0 40 8-15,39 2-14 0,-16 4-61 16,6 1 17-16,43-26-226 0,-32 39-17 0,3 0-137 15,1 5-83-15,-1 1-117 0,2 2-7 16,36-12-598-16,-42 15 826 0,-8 5 192 16</inkml:trace>
  <inkml:trace contextRef="#ctx0" brushRef="#br2" timeOffset="348489.8711">4316 17525 892 0,'0'-3'27'0,"0"1"29"16,0 2 0-16,0 0 6 0,0 0-5 16,0-1-12-16,17 1-7 0,-17 0 8 15,0 0 49-15,14 0 24 0,-14 0 141 0,0 0-156 16,0 0-27-16,0 0-36 0,0 0-8 15,0 0-3-15,-21 0 53 0,21 0-36 16,-26-13 6-16,26 13 9 0,-29 0 25 16,2 0 60-16,16 0-97 0,-3 0-14 15,4 0-5-15,1 19 21 0,3-19-5 16,-4 17 79-16,10 5-51 0,0-22 10 16,0 22-11-16,0-11-29 0,18 9-5 15,11-10-27-15,-8-2-10 0,0-5 19 16,4 6 8-16,-1-8-23 0,30 3 53 15,-27-4-41-15,-2 0 25 0,-2 0-19 0,-5 0 10 16,-5 0-39-16,5 0-18 0,-16 0 10 16,-2 0-11-16,0 0-24 0,0 0 11 15,-58 0-53-15,31 26 71 0,-6-12-20 16,-6 3 8-16,-2 2 5 0,-1 1 14 16,-34 19 15-16,43-18-6 0,8 1 17 15,6-1 0-15,9 1 13 0,10-2 26 16,25 20 63-16,-4-20-45 0,10-1 22 15,4-3-4-15,6-1-5 0,52 11 71 16,-45-17-103-16,1 3-19 0,-1-1-21 16,-5 0 37-16,-1 0-13 0,20 17 3 15,-40-11-59-15,-7 2 33 0,-9 1 27 0,-6 27 16 16,-56 6-89-16,23-23 12 16,-4 0-40-16,-50 28-33 0,40-31 37 15,3-2-24-15,5-4-47 0,-31 13-443 16,41-18 171-16,8-2-160 0,-8 1-637 15</inkml:trace>
  <inkml:trace contextRef="#ctx0" brushRef="#br2" timeOffset="349053.2161">4004 17638 2355 0,'0'-18'-16'0,"0"6"10"0,-35 0-4 15,2-3 20-15,-11 1 10 0,-13 1 11 16,-76-12 28-16,57 15-31 0,-7 3 18 16,0 3-3-16,-1 4 11 0,-1 0-12 15,-72 21-3-15,84-21-40 0,5 30 6 16,8-13 21-16,15 4-14 0,-19 13 35 15,51-12-4-15,7-5 20 0,6 3 21 0,27-1-9 16,6 0-2-16,54 15 92 0,-29-19-106 16,8-1-18-16,6-2-34 0,3 0 12 15,86 6 32-15,-83-10-9 0,3 0 21 16,-9-1 9-16,-5 0 20 0,-10 0-22 16,26 3-7-16,-56-4-44 0,-10-2-9 15,-13 3-29-15,-4 0 30 0,0 3-33 16,-60 14 31-16,31-6-19 0,-4-1 27 15,-7 3-31-15,3 3-45 0,-37 20-160 16,41-21 22-16,2 0-35 0,4-2-38 16,8-3-26-16,11 1 24 0,8 6-250 0,0-16 210 15,41-3-7-15,-12-5-96 0,8 0 64 16</inkml:trace>
  <inkml:trace contextRef="#ctx0" brushRef="#br2" timeOffset="349750.5403">5844 17311 1750 0,'0'-28'10'0,"27"-8"84"0,-27 14-23 16,22-2-1-16,-22-8-9 0,29 1 17 15,4-40 67-15,-16 34-64 0,-1-3 2 16,3-1 11-16,-2 3 16 0,-1 2-17 15,7-21 132-15,-15 36-141 16,7-7 38-16,-13 28-36 0,-2 0 89 0,0 40 40 16,0-9-16-16,0 47 90 0,-31-28-217 15,31 7 3-15,-33 4 38 0,12 3 0 16,-4-1 35-16,-29 61 20 0,25-63-119 16,5-3-45-16,-3-3 0 0,4-4 44 15,0-7-13-15,-16 36 90 0,22-46-81 16,7-5-61-16,0-4-38 0,4-5 0 15,-1 6-67-15,7-18 77 0,0-3 13 16,0 0 54-16,0-2-60 0,0-2 65 16,23 1-7-16,-23-2 28 0,29 0-80 15,-4 0 15-15,4 0 27 0,41-20-16 16,-29 1-38-16,7 19-30 0,4-26-53 0,-1 9-65 16,-1 0-63-16,45-22-388 0,-52 19 317 15,-7-2-32-15,-5 2-36 0,-9-1-122 16,9-21-555-16,-22 22 635 0,-5 0 186 15</inkml:trace>
  <inkml:trace contextRef="#ctx0" brushRef="#br2" timeOffset="350063.8037">6447 17469 2542 0,'0'0'86'0,"0"0"86"0,0 0 63 15,7 0 68-15,-7 0 237 16,6 0-352-16,-6 0-21 0,6 0-33 0,-2 0-79 15,2 0 12-15,13-20-48 16,-9 4-23-16,7 3 28 0,1 1-66 0,3-3 66 16,0 2-24-16,18-13 42 0,-20 12-39 15,-5 3-3-15,-4 2 7 0,-3 1-81 16,-3-4-20-16,-4 8-19 0,0 2 59 16,-21 0 0-16,21 2-13 0,-31 0 74 15,-10 0-1-15,20 24 21 0,-4-24-57 0,2 26 26 16,1-6-25-16,3-2 14 0,-14 22 6 15,17-16-13-15,5-3 1 0,1 0 34 16,6 1-5-16,0 11-56 0,4-16-38 16,0-1-68-16,0-4-33 0,29 0-60 15,-29-4-39-15,55 1-541 0,-30-9 300 16,4 0-71-16,4 0 110 0,2 0 133 16</inkml:trace>
  <inkml:trace contextRef="#ctx0" brushRef="#br2" timeOffset="350442.4244">7175 17380 1925 0,'10'-8'29'0,"-6"-1"30"0,-1 4 17 15,-3-11 128-15,0 12-131 0,0-3 8 0,-25 4-15 16,25-1 4-16,-19 4 72 0,-8 0-90 16,15 0-3-16,-5 0 1 0,1 24-27 15,-1-24 12-15,-12 21-8 0,13 5-17 16,3-10-33-16,3-3 21 0,0 3-2 15,-1 14-11-15,7-15-14 0,2-3 20 16,2-1-31-16,0 0 27 0,0-3 2 16,0 3-17-16,21-9 24 0,-21-1 6 15,0-1-9-15,25 0 13 0,-25 0-19 0,14-27 21 16,3 27 5-16,-7-22 5 16,-10 22-7-16,14-26-9 0,1 5-8 15,-7 21 32-15,-2-14-6 0,3 14 2 0,1 0 13 16,0 0-29-16,11 0 9 0,-11 0-7 15,5 20 8-15,-1-20-4 0,1 23-1 16,16 1-37-16,-15-10-24 0,3-4-44 16,2 2-55-16,1-2-105 0,1-10-99 15,22 9-495-15,-22-9 471 0,-4 0 31 16,-1-24 125-16</inkml:trace>
  <inkml:trace contextRef="#ctx0" brushRef="#br2" timeOffset="350896.1443">7621 16856 2355 0,'0'-8'1'0,"3"8"8"15,-1 0 10-15,2 24-14 0,2-24 22 16,2 36 2-16,17 15 48 0,-11-19-26 16,1 1-6-16,-1 1 16 0,-3-2-10 15,5 30 109-15,-12-34-79 0,-4 0 1 16,0-3-20-16,0-3-13 0,-20-4-12 15,-7 14 38-15,8-21-52 0,-1-2-11 16,-1-1 14-16,-6-4-25 0,0-1 29 16,-27 6-9-16,30 0-6 0,3 2-21 0,0 2 34 15,5 3-19-15,-5 21 124 0,17-17-79 16,4-1 15-16,0 0-27 0,0 0-35 16,27-4-3-16,10 11 20 0,-12-15-8 15,0-5 8-15,2-2-35 0,1-4-11 16,37 0-43-16,-32-21 33 0,0 21 30 15,-2-31 24-15,4 10-16 0,-2-1-18 16,23-27-22-16,-34 23-26 0,-1 1 28 16,-2 2 11-16,-5 3-3 0,-3 1 7 15,-1-8 2-15,-8 18 12 0,-2 2 26 0,0 5-24 16,0-1 5-16,0 3 4 0,0 0-4 31,0 0 21-31,0 21-21 0,0-21 6 0,0 27-8 0,0 8 26 0,0-14-57 16,0 0-38-16,16-2-79 0,-16 0-73 15,25 8-282-15,-4-19 190 0,-9 1-96 16,3-9-82-16,-5 0-31 0,-2 0 74 16</inkml:trace>
  <inkml:trace contextRef="#ctx0" brushRef="#br2" timeOffset="350994.2005">7996 17166 1959 0,'0'-12'-2'0,"0"-1"-53"16,-5 2-108-16,5-10-409 0,0 11 237 15,0 1 9-15,0-1 88 0</inkml:trace>
  <inkml:trace contextRef="#ctx0" brushRef="#br2" timeOffset="351680.3008">8116 17212 2171 0,'4'8'24'16,"2"-3"21"-16,-2 1 18 0,0 0 15 0,9 4 74 15,-5-2-90-15,-2 1 3 0,6 2-8 16,-1 2 14-16,18 16 75 16,-15-11-73-16,1-2-34 0,-1-1-10 0,-2 0 16 15,-1-1-37-15,1 6 40 0,-8-13-31 16,-2-4 56-16,0-3-13 0,-2 0-29 16,0 0-4-16,0-28-30 0,0 28 23 15,0-31 33-15,0 13-46 0,0 1 27 16,23-17-48-16,-23 20 18 0,31 1-29 15,-12 4 33-15,2 9-12 0,-1 0-1 16,24 0-12-16,-24 0 23 0,3 21-36 16,-2-4-5-16,-1 1-4 0,1 6-20 0,18 22-82 15,-24-24 61-15,1-2 32 16,-3 0 32-16,-3-4 22 0,5 4 21 0,-9-20-25 16,-6 8 12-16,4-8-12 0,2 0-28 15,-4 0 3-15,0 0-27 0,-2-27 53 16,2 27 10-16,-2-30-22 0,0 11 9 15,0-19 36-15,0 17-11 0,-18 4 23 16,18 0-27-16,0 4 12 0,0 3-13 16,0-1-16-16,0 11-27 0,0 0 14 15,0 0 8-15,0 0 9 0,0 18 9 16,0 5 18-16,0-7-12 0,18 3 3 0,-18 2-8 16,0 0 23-16,13 29 45 0,-13-23 12 15,10 1 9-15,-10 1 46 0,0 2 49 16,6 4-2-16,0 37 195 0,-1-32-289 15,1 2-23-15,0 4-46 0,4 0-16 16,11 45-14-16,-15-48 48 0,2 0-20 16,-6-4-28-16,1-1 66 0,-3-5-60 15,-23 14 173-15,23-27-155 0,-39-12 24 16,12-4-33-16,-2-4 19 0,-42-32 39 16,40 8-62-16,0-5-14 0,7-8 58 15,5 2-7-15,5-6-31 0,14-43-2 0,0 43-96 16,31 2 33-16,-5 3-59 15,5 2-120-15,54-19-642 0,-37 32 289 0,5 1 21 16,9 2 116-16,5 3-7 0,1 1 18 16,60-13-350-16,-68 11 407 0,-6 0 79 15,-7 0 91-15</inkml:trace>
  <inkml:trace contextRef="#ctx0" brushRef="#br2" timeOffset="351957.5726">9916 16754 1651 0,'12'-2'1'0,"1"2"27"16,-3 0 17-16,-2 0 44 0,1 0 42 15,-3 18 190-15,-6-18-164 0,0 32-9 16,-21-8 1-16,21 7 20 0,-62 41 161 15,37-31-197-15,-6 2-32 0,2 2-19 16,-2-3-26-16,5 3-3 0,-18 39-15 16,26-44-4-16,3 0-41 0,7-3-38 15,0-6-66-15,1 19-233 0,7-31 149 0,0-4 22 16,0-6-28-16,0-5-47 0,23-4-68 16,14 0-498-16,-14-30 459 0,8 9 81 15,6-1 53-15,5-4 35 0</inkml:trace>
  <inkml:trace contextRef="#ctx0" brushRef="#br2" timeOffset="352275.6954">10350 17097 1746 0,'0'-9'122'0,"-23"2"63"0,23 1 58 16,-27 1-8-16,11 4-31 0,-13-1 88 16,10 2-188-16,3 0-2 0,3 0 0 15,3 0 7-15,-11 21 32 0,13-4-128 0,0-17 4 16,4 20-15-16,-2-20 2 0,-1 23 1 15,-7 2-6-15,4-12 4 0,3 0 23 16,1 3-11-16,0-1-19 0,0 17 41 16,4-19-1-16,2 2 6 0,0-1 29 15,0-2-36-15,22-2 12 0,9 4-12 16,-10-11-11-16,2-1-35 0,4-2 64 16,0 0-25-16,-1 0 53 0,28-25 56 15,-35 0-74-15,-1 10-64 0,-5-3 11 16,-7 3-4-16,-6-19-78 0,0 19-18 15,0-1-89-15,-23 1-41 0,23 3-87 0,-27 2-51 16,1-5-467-16,26 9 246 0,-19 2-8 16,19 1 59-16,-12 1 138 0</inkml:trace>
  <inkml:trace contextRef="#ctx0" brushRef="#br2" timeOffset="352663.2003">10577 17217 2451 0,'31'3'21'0,"-8"-1"21"15,29-2 155-15,-19 0-59 0,-2 0-1 16,0 0-20-16,2-21-5 0,0 21-14 15,17-15 84-15,-30 15-72 0,-5-14-16 16,-5 14-18-16,-2-14-36 0,-8-2-40 16,0 10-31-16,0 0 11 0,-33 0 1 15,33 2 5-15,-33 4 3 0,-4 0 2 0,19 0 2 16,-1 0 15-16,2 29 2 0,3-29-19 16,1 28-10-16,-5 6 20 0,8-17-2 15,10 0 2-15,-7 0-12 0,7-4 8 16,0 13 31-16,0-16-3 0,23-2-43 15,-23-3-40-15,31-5-81 0,-8 0-93 16,29 0-347-16,-24 0 252 0,3-25-44 16,5 25-62-16,-3-32-8 0,39-9-312 15,-35 20 555-15</inkml:trace>
  <inkml:trace contextRef="#ctx0" brushRef="#br2" timeOffset="352948.078">11485 16825 1667 0,'6'-28'44'0,"-2"0"15"0,-2-30 79 0,-2 26-104 0,-20 0-5 16,20-2 7-16,-31 2 26 0,6 0 0 16,-27-25 70-16,23 33-76 0,-2 4-14 15,0 3-11-15,2 5-5 0,-2 4-27 16,-18 4 18-16,26 4-17 0,6 0 19 16,7 24 14-16,2-6 43 0,6 6 32 15,2 43 120-15,0-27-120 0,31 7-1 16,-31 6 9-16,29 4 22 0,4 64 58 15,-19-60-113-15,-1 3-53 0,1-1 11 0,-4-1 5 16,-10-6-34-16,15 45 21 0,-15-57-54 16,10-5-42-16,-10-8-60 0,0-10-38 15,0-5-93-15,0-7-500 0,0-9 136 16,-20-27-9-16,20 1 85 0,0-4 126 16</inkml:trace>
  <inkml:trace contextRef="#ctx0" brushRef="#br2" timeOffset="353066.0171">11322 17006 2741 0,'0'0'2'0,"-21"14"7"0,-4-14 43 0,25 0-31 15,-33 0-12-15,12 0-7 0,1 0-51 16,-1 12-46-16,-18-12-432 0,22 11-5 16,7-11-82-16,0 8 108 0</inkml:trace>
  <inkml:trace contextRef="#ctx0" brushRef="#br2" timeOffset="353250.92">11572 17308 4404 0,'14'7'30'0,"5"1"1"0,-3-3 45 16,3-3 57-16,18-2 9 0,-16 0-119 15,-5 0-11-15,3 0-18 0,-9 0 32 16,3 0-76-16,-3 0-202 0,-8 0-95 15,-2 0-84-15,0 0-138 16,-21 0-1473-16,-1 0 1480 0,5 0 218 16</inkml:trace>
  <inkml:trace contextRef="#ctx0" brushRef="#br2" timeOffset="354175.8223">4963 15262 2986 0,'13'-5'99'0,"-3"-2"74"0,0 0 109 15,1 1 58-15,5-16 369 0,-8 14-473 16,-1-1-24-16,-3-1-133 0,-2 4 7 15,-2 1 14-15,2-3 0 0,-2 5-112 0,0 0 6 16,-19 3 30-16,19 0-55 16,-18 20 43-16,-7-20-24 0,25 25 59 0,-25-10-59 15,25 1 23-15,-14-1 17 0,5 15 27 16,9-15-14-16,0-1-27 0,0-2-25 16,23-3-4-16,2 9-3 0,-25-13 40 15,33 0-12-15,-17-3-1 0,-1-1 6 16,-15-1-35-16,35 0-97 0,-35 0-9 15,17 0 18-15,-9-20-40 0,-8 20-124 16,8-14-599-16,-8-1 341 0,0 15-13 16,0-11-37-16,0 11-53 0,-25 0 67 15,7 0-265-15</inkml:trace>
  <inkml:trace contextRef="#ctx0" brushRef="#br2" timeOffset="354438.1282">5075 15565 2044 0,'0'17'218'0,"0"-11"1"16,0-2 91-16,25-3-3 0,-25 0 59 16,18 2-27-16,7-1 199 0,-25-2-342 15,21 1-33-15,-21-1-2 0,16 0-32 0,-8 0 22 16,-8 0-130-16,0 0-30 16,0 0 23-16,0 0-28 0,0 0 9 0,-16 0-11 15,16 0 1-15,0 0 25 0,0 0 5 16,0 16-54-16,0-16 68 0,0 15-45 15,0-15 16-15,0 0 1 0,0 9-10 16,0-9 34-16,0 0-5 0,16 0-45 16,-16 0 0-16,0 0-2 0,19-17-65 15,-19 17-23-15,15-17-576 0,-15 17 181 16,0-12-108-16,0 12-104 0,0-11-46 16,0 4-463-16</inkml:trace>
  <inkml:trace contextRef="#ctx0" brushRef="#br2" timeOffset="357090.7627">13017 16920 2221 0,'0'0'98'0,"0"0"60"16,0 0 91-16,0 0 33 0,0 0 23 16,27 0 303-16,-27 27-375 0,22-27-12 15,-5 28-57-15,-3-8-29 0,17 22 6 16,-20-18-85-16,1 1-20 0,-12 1 19 15,12-2-46-15,-12-2-9 0,7 18-17 16,-7-23 64-16,0-6-52 0,0-1 27 16,0-4 63-16,0-3-51 0,-17-3 107 15,17 0-161-15,0-26 57 0,0 26-26 16,-12-34-13-16,12-13 31 0,0 20-47 16,0-3 26-16,0-1-21 0,0-1-10 0,0-1 3 15,22-28-30-15,3 34 26 0,-25 3 14 16,27 6-11-16,-12 4 6 15,14 4 66-15,-11 10-12 0,-1 0-31 0,-3 26-19 16,5-7 19-16,1 0-36 0,13 27 28 16,-16-21-19-16,0-4 19 0,-1 1 10 15,1-1-34-15,7 10 80 0,-7-19-74 16,-3-2 57-16,-1 0-57 0,-3-5-4 16,3-1 3-16,13-4 25 0,-13 0 30 15,-1 0-35-15,5 0 3 0,-1-21-23 16,17-2-25-16,-16 23 14 0,-5-33-5 15,7 17 29-15,-7-2-9 0,-3-1 34 0,7-23-5 16,-14 20-10-16,0 1-23 16,-2 4-26-16,0 2 13 0,-20-10-57 15,20 19 84-15,-21 2 5 0,21 4 6 0,-23 0-1 16,23 0 26-16,-41 21-25 0,31 5-10 16,-3-26-42-16,1 29 32 0,3-10 24 15,-7 20 41-15,12-20-11 0,0 1-16 16,4 1 17-16,0-1-56 0,0-2-10 15,31 13-25-15,-31-16 79 0,39-4-8 16,-14-2-21-16,0-1-11 0,32 2-140 16,-28-10-5-16,4 0-85 0,1 0-49 15,1 0-7-15,0-30 18 0,35-2-120 16,-37 13 241-16,-2-3 26 0,-6 0 3 16,0-2 29-16,-9-2 20 0,7-27 23 0,-17 25 53 15,0 0 13-15,-1 2 4 0,-3 2 12 16,0-15 88-16,-2 24-26 0,0 3-3 15,0 2-31-15,0-1-9 16,0 11-44-16,0 0 20 0,0 0 51 16,-27 22 87-16,-2 18 63 15,10-21-97-15,-1 1 8 0,-1-3 8 16,0 4-40-16,1-3-16 0,-11 16 5 16,16-20-49-16,7 0-23 0,8-2-12 0,0-2 21 15,0-3 17-15,0 4-28 0,27-7 11 16,-27-4-26-16,33 0 10 0,-10 0 0 15,22 0-62-15,-20-22 77 0,0 22-30 16,-1-16-10-16,1 16-12 0,-4-23-16 16,12-1-41-16,-21 12 73 0,-3 1-6 15,-5-2 19-15,-4 3 4 0,0 1-26 16,0-7-12-16,-19 11 11 0,19 2 6 16,0 3 32-16,-23 0-42 0,23 0 92 15,0 21-35-15,-12-21 47 0,12 32 13 16,0-11 42-16,0 6 6 0,23 38 177 0,2-23-187 15,-25 5-11-15,33 6-20 0,-13 5 61 16,24 67 145-16,-22-58-125 0,-1 3-38 16,2 1 31-16,0-3-22 0,-5-7-31 15,5 45-41-15,-23-59-58 0,0-9-9 16,0-8 7-16,-43-6-7 0,-32 0 23 16,28-23-29-16,-3-1-4 0,0-25-14 15,-3-1 14-15,3-8 23 0,-26-55 52 16,47 35-14-16,10-3-7 0,9-4-2 15,10-2-21-15,24-60-23 0,1 67-18 16,6 4-5-16,4 4-23 0,9 6-26 16,1 8-36-16,46-14-241 0,-47 33 50 0,1 2-65 15,-1 6-16-15,-5 3-27 0,23 1-639 16,-41 3 411-16,-5 0-82 0,-1 0 25 16,-9 0 37-16,-6 0 64 0</inkml:trace>
  <inkml:trace contextRef="#ctx0" brushRef="#br2" timeOffset="357206.7848">14517 16995 2495 0,'25'-7'64'0,"-2"7"63"15,2-5 75-15,16-2 339 0,-20 4-291 16,-3 0-52-16,-3 1-80 0,-5 0-50 0,-2-1-77 16,1 3-269-16,-7-1 8 0,-2 0-108 15,0-1-103-15,0 2-223 0,0 0-655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Graphing Polynomial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4" y="4876800"/>
            <a:ext cx="9143999" cy="1066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Hartzler</a:t>
            </a:r>
            <a:r>
              <a:rPr lang="en-US" sz="3200" dirty="0" smtClean="0"/>
              <a:t> University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and Vocabulary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00200"/>
            <a:ext cx="10134598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Target:</a:t>
            </a:r>
          </a:p>
          <a:p>
            <a:pPr marL="0" indent="0">
              <a:buNone/>
            </a:pPr>
            <a:r>
              <a:rPr lang="en-US" dirty="0" smtClean="0"/>
              <a:t>I can predict the behavior of polynomial functions.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Vocabulary:</a:t>
            </a:r>
          </a:p>
          <a:p>
            <a:pPr marL="0" indent="0">
              <a:buNone/>
            </a:pPr>
            <a:r>
              <a:rPr lang="en-US" u="sng" dirty="0" smtClean="0"/>
              <a:t>Degree of polynomial</a:t>
            </a:r>
            <a:r>
              <a:rPr lang="en-US" dirty="0" smtClean="0"/>
              <a:t>: the greatest degree (exponent) of any of the terms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Leading coefficient</a:t>
            </a:r>
            <a:r>
              <a:rPr lang="en-US" dirty="0" smtClean="0"/>
              <a:t>: the non-zero factor that is multiplied by the greatest power of </a:t>
            </a:r>
            <a:r>
              <a:rPr lang="en-US" i="1" dirty="0" smtClean="0"/>
              <a:t>x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Polynomial function</a:t>
            </a:r>
            <a:r>
              <a:rPr lang="en-US" dirty="0" smtClean="0"/>
              <a:t>: a function whose rule is a polynomial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Relative maximum</a:t>
            </a:r>
            <a:r>
              <a:rPr lang="en-US" dirty="0" smtClean="0"/>
              <a:t>: a point where the function has the greatest value over an interval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Relative minimum</a:t>
            </a:r>
            <a:r>
              <a:rPr lang="en-US" dirty="0" smtClean="0"/>
              <a:t>: </a:t>
            </a:r>
            <a:r>
              <a:rPr lang="en-US" dirty="0"/>
              <a:t>a point where the function has the least value over an interval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End behavior</a:t>
            </a:r>
            <a:r>
              <a:rPr lang="en-US" dirty="0" smtClean="0"/>
              <a:t>: describes what happens to the function values as </a:t>
            </a:r>
            <a:r>
              <a:rPr lang="en-US" i="1" dirty="0" smtClean="0"/>
              <a:t>x</a:t>
            </a:r>
            <a:r>
              <a:rPr lang="en-US" dirty="0" smtClean="0"/>
              <a:t> approaches positive and negative infinity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Turning point</a:t>
            </a:r>
            <a:r>
              <a:rPr lang="en-US" dirty="0" smtClean="0"/>
              <a:t>: points where the function values change from increasing to decreasing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can you write a polynomial in standard form and use it to identify the key features.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7012" y="1905000"/>
                <a:ext cx="11658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−13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Leading Coefficient: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Degree: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number of terms: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012" y="1905000"/>
                <a:ext cx="11658600" cy="4267200"/>
              </a:xfrm>
              <a:blipFill>
                <a:blip r:embed="rId2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91880" y="1772640"/>
              <a:ext cx="8389080" cy="2583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4320" y="1764000"/>
                <a:ext cx="8403840" cy="259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0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55272"/>
              </p:ext>
            </p:extLst>
          </p:nvPr>
        </p:nvGraphicFramePr>
        <p:xfrm>
          <a:off x="531812" y="685800"/>
          <a:ext cx="11201400" cy="601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2089448170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2765303429"/>
                    </a:ext>
                  </a:extLst>
                </a:gridCol>
              </a:tblGrid>
              <a:tr h="6784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Odd Degree</a:t>
                      </a:r>
                    </a:p>
                    <a:p>
                      <a:pPr algn="ctr"/>
                      <a:r>
                        <a:rPr lang="en-US" dirty="0" smtClean="0"/>
                        <a:t>Positive Leading</a:t>
                      </a:r>
                      <a:r>
                        <a:rPr lang="en-US" baseline="0" dirty="0" smtClean="0"/>
                        <a:t> Coefficient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 Degree</a:t>
                      </a:r>
                    </a:p>
                    <a:p>
                      <a:pPr algn="ctr"/>
                      <a:r>
                        <a:rPr lang="en-US" dirty="0" smtClean="0"/>
                        <a:t>Positive Leading Coefficient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4551427"/>
                  </a:ext>
                </a:extLst>
              </a:tr>
              <a:tr h="233143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4054883"/>
                  </a:ext>
                </a:extLst>
              </a:tr>
              <a:tr h="6784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Odd Degree</a:t>
                      </a:r>
                    </a:p>
                    <a:p>
                      <a:pPr algn="ctr"/>
                      <a:r>
                        <a:rPr lang="en-US" dirty="0" smtClean="0"/>
                        <a:t>Negative</a:t>
                      </a:r>
                      <a:r>
                        <a:rPr lang="en-US" baseline="0" dirty="0" smtClean="0"/>
                        <a:t> Leading Coefficient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 Degree</a:t>
                      </a:r>
                    </a:p>
                    <a:p>
                      <a:pPr algn="ctr"/>
                      <a:r>
                        <a:rPr lang="en-US" dirty="0" smtClean="0"/>
                        <a:t>Negative</a:t>
                      </a:r>
                      <a:r>
                        <a:rPr lang="en-US" baseline="0" dirty="0" smtClean="0"/>
                        <a:t> Leading Coefficient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9461493"/>
                  </a:ext>
                </a:extLst>
              </a:tr>
              <a:tr h="233143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751373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70362" y="152400"/>
            <a:ext cx="3924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Understanding End Behavior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27080" y="44640"/>
              <a:ext cx="11016720" cy="6357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800" y="36720"/>
                <a:ext cx="11027880" cy="63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7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2414" y="274638"/>
                <a:ext cx="9753598" cy="1020762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/>
                  <a:t>Consider the polynomial function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2414" y="274638"/>
                <a:ext cx="9753598" cy="1020762"/>
              </a:xfrm>
              <a:blipFill>
                <a:blip r:embed="rId2"/>
                <a:stretch>
                  <a:fillRect l="-2250" t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483688"/>
              </p:ext>
            </p:extLst>
          </p:nvPr>
        </p:nvGraphicFramePr>
        <p:xfrm>
          <a:off x="1522413" y="1905000"/>
          <a:ext cx="1196023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63776043"/>
                    </a:ext>
                  </a:extLst>
                </a:gridCol>
                <a:gridCol w="586424">
                  <a:extLst>
                    <a:ext uri="{9D8B030D-6E8A-4147-A177-3AD203B41FA5}">
                      <a16:colId xmlns:a16="http://schemas.microsoft.com/office/drawing/2014/main" val="41483373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X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Y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5734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-2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6356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-1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7255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0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8681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1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345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81240" y="2568600"/>
              <a:ext cx="489240" cy="181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4040" y="2558160"/>
                <a:ext cx="507960" cy="18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-924120" y="696600"/>
              <a:ext cx="12793320" cy="5980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1320" y="687600"/>
                <a:ext cx="12805920" cy="59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4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982198" cy="1020762"/>
          </a:xfrm>
        </p:spPr>
        <p:txBody>
          <a:bodyPr/>
          <a:lstStyle/>
          <a:p>
            <a:r>
              <a:rPr lang="en-US" dirty="0" smtClean="0"/>
              <a:t>Sketch the Graph from a Verbal Description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412" y="1676400"/>
                <a:ext cx="6400800" cy="22860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How can you sketch a graph of the polynomial function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from a verbal description?</a:t>
                </a:r>
              </a:p>
              <a:p>
                <a:r>
                  <a:rPr lang="en-US" i="1" dirty="0" smtClean="0"/>
                  <a:t>f(x) </a:t>
                </a:r>
                <a:r>
                  <a:rPr lang="en-US" dirty="0" smtClean="0"/>
                  <a:t>is positive on the intervals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−2,−1</m:t>
                        </m:r>
                      </m:e>
                    </m:d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endParaRPr lang="en-US" i="1" dirty="0" smtClean="0"/>
              </a:p>
              <a:p>
                <a:r>
                  <a:rPr lang="en-US" i="1" dirty="0" smtClean="0"/>
                  <a:t>f(x)</a:t>
                </a:r>
                <a:r>
                  <a:rPr lang="en-US" dirty="0" smtClean="0"/>
                  <a:t> is negative on the intervals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−∞, 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(2, ∞)</m:t>
                    </m:r>
                  </m:oMath>
                </a14:m>
                <a:endParaRPr lang="en-US" i="1" dirty="0" smtClean="0"/>
              </a:p>
              <a:p>
                <a:r>
                  <a:rPr lang="en-US" i="1" dirty="0" smtClean="0"/>
                  <a:t>f(x)</a:t>
                </a:r>
                <a:r>
                  <a:rPr lang="en-US" dirty="0" smtClean="0"/>
                  <a:t> is increasing on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(−∞, −1.5)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0, 1.5</m:t>
                        </m:r>
                      </m:e>
                    </m:d>
                  </m:oMath>
                </a14:m>
                <a:endParaRPr lang="en-US" i="1" dirty="0" smtClean="0"/>
              </a:p>
              <a:p>
                <a:r>
                  <a:rPr lang="en-US" i="1" dirty="0" smtClean="0"/>
                  <a:t>f(x)</a:t>
                </a:r>
                <a:r>
                  <a:rPr lang="en-US" dirty="0" smtClean="0"/>
                  <a:t> is decreasing on the intervals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(−1.5, 0)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(1.5, ∞)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12" y="1676400"/>
                <a:ext cx="6400800" cy="2286000"/>
              </a:xfrm>
              <a:blipFill>
                <a:blip r:embed="rId2"/>
                <a:stretch>
                  <a:fillRect l="-571" t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09800" y="1974240"/>
              <a:ext cx="10762560" cy="4699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240" y="1967760"/>
                <a:ext cx="10775520" cy="47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24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359</Words>
  <Application>Microsoft Office PowerPoint</Application>
  <PresentationFormat>Custom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Consolas</vt:lpstr>
      <vt:lpstr>Corbel</vt:lpstr>
      <vt:lpstr>Chalkboard 16x9</vt:lpstr>
      <vt:lpstr>Graphing Polynomial Functions</vt:lpstr>
      <vt:lpstr>Target and Vocabulary</vt:lpstr>
      <vt:lpstr>How can you write a polynomial in standard form and use it to identify the key features.</vt:lpstr>
      <vt:lpstr>PowerPoint Presentation</vt:lpstr>
      <vt:lpstr>Consider the polynomial function f(x)=x^5+12x^2+8x-3</vt:lpstr>
      <vt:lpstr>Sketch the Graph from a Verbal Description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Hartzler, Clay</dc:creator>
  <cp:lastModifiedBy>Windows User</cp:lastModifiedBy>
  <cp:revision>15</cp:revision>
  <dcterms:created xsi:type="dcterms:W3CDTF">2016-09-08T16:06:17Z</dcterms:created>
  <dcterms:modified xsi:type="dcterms:W3CDTF">2020-11-11T12:31:27Z</dcterms:modified>
</cp:coreProperties>
</file>