
<file path=[Content_Types].xml><?xml version="1.0" encoding="utf-8"?>
<Types xmlns="http://schemas.openxmlformats.org/package/2006/content-types">
  <Default ContentType="application/vnd.openxmlformats-officedocument.oleObject" Extension="bin"/>
  <Default ContentType="image/gif" Extension="gif"/>
  <Default ContentType="image/jpeg" Extension="jpeg"/>
  <Default ContentType="image/png" Extension="png"/>
  <Default ContentType="application/vnd.openxmlformats-package.relationships+xml" Extension="rels"/>
  <Default ContentType="image/tiff" Extension="tiff"/>
  <Default ContentType="application/vnd.openxmlformats-officedocument.vmlDrawing" Extension="vml"/>
  <Default ContentType="image/x-wmf" Extension="wmf"/>
  <Default ContentType="application/xml" Extension="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presentationml.commentAuthors+xml" PartName="/ppt/commentAuthors.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p="http://schemas.openxmlformats.org/presentationml/2006/main" xmlns:s="http://schemas.openxmlformats.org/officeDocument/2006/sharedTypes" xmlns:r="http://schemas.openxmlformats.org/officeDocument/2006/relationships" saveSubsetFonts="1">
  <p:sldMasterIdLst>
    <p:sldMasterId r:id="rId4" id="2147483648"/>
    <p:sldMasterId r:id="rId5" id="2147483660"/>
    <p:sldMasterId r:id="rId6" id="2147483673"/>
  </p:sldMasterIdLst>
  <p:notesMasterIdLst>
    <p:notesMasterId r:id="rId7"/>
  </p:notesMasterIdLst>
  <p:handoutMasterIdLst>
    <p:handoutMasterId r:id="rId8"/>
  </p:handoutMasterIdLst>
  <p:sldIdLst>
    <p:sldId r:id="rId9" id="256"/>
    <p:sldId r:id="rId10" id="257"/>
    <p:sldId r:id="rId11" id="258"/>
    <p:sldId r:id="rId12" id="259"/>
    <p:sldId r:id="rId13" id="260"/>
    <p:sldId r:id="rId14" id="261"/>
    <p:sldId r:id="rId15" id="262"/>
    <p:sldId r:id="rId16" id="263"/>
    <p:sldId r:id="rId17" id="264"/>
    <p:sldId r:id="rId18" id="265"/>
    <p:sldId r:id="rId19" id="266"/>
    <p:sldId r:id="rId20" id="267"/>
    <p:sldId r:id="rId21" id="268"/>
    <p:sldId r:id="rId22" id="269"/>
    <p:sldId r:id="rId23" id="270"/>
    <p:sldId r:id="rId24" id="271"/>
    <p:sldId r:id="rId25" id="272"/>
    <p:sldId r:id="rId26" id="273"/>
  </p:sldIdLst>
  <p:sldSz cx="9144000" cy="6858000" type="screen4x3"/>
  <p:notesSz xmlns:c="http://schemas.openxmlformats.org/drawingml/2006/chart" xmlns:pic="http://schemas.openxmlformats.org/drawingml/2006/picture" xmlns:dgm="http://schemas.openxmlformats.org/drawingml/2006/diagram" cx="6858000" cy="9144000"/>
  <p:defaultTextStyle xmlns:c="http://schemas.openxmlformats.org/drawingml/2006/chart" xmlns:pic="http://schemas.openxmlformats.org/drawingml/2006/picture" xmlns:dgm="http://schemas.openxmlformats.org/drawingml/2006/diagram">
    <a:defPPr>
      <a:defRPr lang="en-US">
        <a:uFillTx/>
      </a:defRPr>
    </a:defPPr>
    <a:lvl1pPr algn="l" fontAlgn="base" rtl="0">
      <a:spcBef>
        <a:spcPct val="0"/>
      </a:spcBef>
      <a:spcAft>
        <a:spcPct val="0"/>
      </a:spcAft>
      <a:defRPr kern="1200">
        <a:solidFill>
          <a:schemeClr val="tx1"/>
        </a:solidFill>
        <a:uFillTx/>
        <a:latin charset="0" typeface="Arial"/>
        <a:ea typeface="+mn-ea"/>
        <a:cs typeface="+mn-cs"/>
      </a:defRPr>
    </a:lvl1pPr>
    <a:lvl2pPr algn="l" fontAlgn="base" marL="457200" rtl="0">
      <a:spcBef>
        <a:spcPct val="0"/>
      </a:spcBef>
      <a:spcAft>
        <a:spcPct val="0"/>
      </a:spcAft>
      <a:defRPr kern="1200">
        <a:solidFill>
          <a:schemeClr val="tx1"/>
        </a:solidFill>
        <a:uFillTx/>
        <a:latin charset="0" typeface="Arial"/>
        <a:ea typeface="+mn-ea"/>
        <a:cs typeface="+mn-cs"/>
      </a:defRPr>
    </a:lvl2pPr>
    <a:lvl3pPr algn="l" fontAlgn="base" marL="914400" rtl="0">
      <a:spcBef>
        <a:spcPct val="0"/>
      </a:spcBef>
      <a:spcAft>
        <a:spcPct val="0"/>
      </a:spcAft>
      <a:defRPr kern="1200">
        <a:solidFill>
          <a:schemeClr val="tx1"/>
        </a:solidFill>
        <a:uFillTx/>
        <a:latin charset="0" typeface="Arial"/>
        <a:ea typeface="+mn-ea"/>
        <a:cs typeface="+mn-cs"/>
      </a:defRPr>
    </a:lvl3pPr>
    <a:lvl4pPr algn="l" fontAlgn="base" marL="1371600" rtl="0">
      <a:spcBef>
        <a:spcPct val="0"/>
      </a:spcBef>
      <a:spcAft>
        <a:spcPct val="0"/>
      </a:spcAft>
      <a:defRPr kern="1200">
        <a:solidFill>
          <a:schemeClr val="tx1"/>
        </a:solidFill>
        <a:uFillTx/>
        <a:latin charset="0" typeface="Arial"/>
        <a:ea typeface="+mn-ea"/>
        <a:cs typeface="+mn-cs"/>
      </a:defRPr>
    </a:lvl4pPr>
    <a:lvl5pPr algn="l" fontAlgn="base" marL="1828800" rtl="0">
      <a:spcBef>
        <a:spcPct val="0"/>
      </a:spcBef>
      <a:spcAft>
        <a:spcPct val="0"/>
      </a:spcAft>
      <a:defRPr kern="1200">
        <a:solidFill>
          <a:schemeClr val="tx1"/>
        </a:solidFill>
        <a:uFillTx/>
        <a:latin charset="0" typeface="Arial"/>
        <a:ea typeface="+mn-ea"/>
        <a:cs typeface="+mn-cs"/>
      </a:defRPr>
    </a:lvl5pPr>
    <a:lvl6pPr algn="l" defTabSz="914400" eaLnBrk="1" hangingPunct="1" latinLnBrk="0" marL="2286000" rtl="0">
      <a:defRPr kern="1200">
        <a:solidFill>
          <a:schemeClr val="tx1"/>
        </a:solidFill>
        <a:uFillTx/>
        <a:latin charset="0" typeface="Arial"/>
        <a:ea typeface="+mn-ea"/>
        <a:cs typeface="+mn-cs"/>
      </a:defRPr>
    </a:lvl6pPr>
    <a:lvl7pPr algn="l" defTabSz="914400" eaLnBrk="1" hangingPunct="1" latinLnBrk="0" marL="2743200" rtl="0">
      <a:defRPr kern="1200">
        <a:solidFill>
          <a:schemeClr val="tx1"/>
        </a:solidFill>
        <a:uFillTx/>
        <a:latin charset="0" typeface="Arial"/>
        <a:ea typeface="+mn-ea"/>
        <a:cs typeface="+mn-cs"/>
      </a:defRPr>
    </a:lvl7pPr>
    <a:lvl8pPr algn="l" defTabSz="914400" eaLnBrk="1" hangingPunct="1" latinLnBrk="0" marL="3200400" rtl="0">
      <a:defRPr kern="1200">
        <a:solidFill>
          <a:schemeClr val="tx1"/>
        </a:solidFill>
        <a:uFillTx/>
        <a:latin charset="0" typeface="Arial"/>
        <a:ea typeface="+mn-ea"/>
        <a:cs typeface="+mn-cs"/>
      </a:defRPr>
    </a:lvl8pPr>
    <a:lvl9pPr algn="l" defTabSz="914400" eaLnBrk="1" hangingPunct="1" latinLnBrk="0" marL="3657600" rtl="0">
      <a:defRPr kern="1200">
        <a:solidFill>
          <a:schemeClr val="tx1"/>
        </a:solidFill>
        <a:uFillTx/>
        <a:latin charset="0" typeface="Arial"/>
        <a:ea typeface="+mn-ea"/>
        <a:cs typeface="+mn-cs"/>
      </a:defRPr>
    </a:lvl9pPr>
  </p:defaultTextStyle>
</p:presentation>
</file>

<file path=ppt/commentAuthors.xml><?xml version="1.0" encoding="utf-8"?>
<p:cmAuthorLst xmlns:a="http://schemas.openxmlformats.org/drawingml/2006/main" xmlns:p="http://schemas.openxmlformats.org/presentationml/2006/main" xmlns:s="http://schemas.openxmlformats.org/officeDocument/2006/sharedTypes" xmlns:r="http://schemas.openxmlformats.org/officeDocument/2006/relationships">
  <p:cmAuthor clrIdx="0" id="0" initials="" lastIdx="1" name="Kristen"/>
</p:cmAuthorLst>
</file>

<file path=ppt/presProps.xml><?xml version="1.0" encoding="utf-8"?>
<p:presentationPr xmlns:a="http://schemas.openxmlformats.org/drawingml/2006/main" xmlns:p="http://schemas.openxmlformats.org/presentationml/2006/main" xmlns:s="http://schemas.openxmlformats.org/officeDocument/2006/sharedTypes" xmlns:r="http://schemas.openxmlformats.org/officeDocument/2006/relationships">
  <p:showPr showNarration="1">
    <p:present/>
    <p:sldAll/>
    <p:penClr xmlns:c="http://schemas.openxmlformats.org/drawingml/2006/chart" xmlns:pic="http://schemas.openxmlformats.org/drawingml/2006/picture" xmlns:dgm="http://schemas.openxmlformats.org/drawingml/2006/diagram">
      <a:srgbClr val="FF0000"/>
    </p:penClr>
  </p:showPr>
</p:presentationPr>
</file>

<file path=ppt/tableStyles.xml><?xml version="1.0" encoding="utf-8"?>
<a:tblStyleLst xmlns:a="http://schemas.openxmlformats.org/drawingml/2006/main" xmlns:c="http://schemas.openxmlformats.org/drawingml/2006/chart" xmlns:pic="http://schemas.openxmlformats.org/drawingml/2006/picture" xmlns:dgm="http://schemas.openxmlformats.org/drawingml/2006/diagram" xmlns:p="http://schemas.openxmlformats.org/presentationml/2006/main" xmlns:s="http://schemas.openxmlformats.org/officeDocument/2006/sharedTypes" xmlns:r="http://schemas.openxmlformats.org/officeDocument/2006/relationships" def="{5C22544A-7EE6-4342-B048-85BDC9FD1C3A}"/>
</file>

<file path=ppt/viewProps.xml><?xml version="1.0" encoding="utf-8"?>
<p:viewPr xmlns:a="http://schemas.openxmlformats.org/drawingml/2006/main" xmlns:p="http://schemas.openxmlformats.org/presentationml/2006/main" xmlns:s="http://schemas.openxmlformats.org/officeDocument/2006/sharedTypes" xmlns:r="http://schemas.openxmlformats.org/officeDocument/2006/relationships">
  <p:normalViewPr>
    <p:restoredLeft autoAdjust="0" sz="10945"/>
    <p:restoredTop autoAdjust="0" sz="78195"/>
  </p:normalViewPr>
  <p:slideViewPr>
    <p:cSldViewPr>
      <p:cViewPr varScale="1">
        <p:scale xmlns:c="http://schemas.openxmlformats.org/drawingml/2006/chart" xmlns:pic="http://schemas.openxmlformats.org/drawingml/2006/picture" xmlns:dgm="http://schemas.openxmlformats.org/drawingml/2006/diagram">
          <a:sx d="100" n="91"/>
          <a:sy d="100" n="91"/>
        </p:scale>
        <p:origin xmlns:c="http://schemas.openxmlformats.org/drawingml/2006/chart" xmlns:pic="http://schemas.openxmlformats.org/drawingml/2006/picture" xmlns:dgm="http://schemas.openxmlformats.org/drawingml/2006/diagram" x="2454" y="90"/>
      </p:cViewPr>
      <p:guideLst>
        <p:guide orient="horz" pos="2160"/>
        <p:guide pos="2880"/>
      </p:guideLst>
    </p:cSldViewPr>
  </p:slideViewPr>
  <p:notesTextViewPr>
    <p:cViewPr>
      <p:scale xmlns:c="http://schemas.openxmlformats.org/drawingml/2006/chart" xmlns:pic="http://schemas.openxmlformats.org/drawingml/2006/picture" xmlns:dgm="http://schemas.openxmlformats.org/drawingml/2006/diagram">
        <a:sx d="100" n="100"/>
        <a:sy d="100" n="100"/>
      </p:scale>
      <p:origin xmlns:c="http://schemas.openxmlformats.org/drawingml/2006/chart" xmlns:pic="http://schemas.openxmlformats.org/drawingml/2006/picture" xmlns:dgm="http://schemas.openxmlformats.org/drawingml/2006/diagram" x="0" y="0"/>
    </p:cViewPr>
  </p:notesTextViewPr>
  <p:sorterViewPr>
    <p:cViewPr>
      <p:scale xmlns:c="http://schemas.openxmlformats.org/drawingml/2006/chart" xmlns:pic="http://schemas.openxmlformats.org/drawingml/2006/picture" xmlns:dgm="http://schemas.openxmlformats.org/drawingml/2006/diagram">
        <a:sx d="100" n="66"/>
        <a:sy d="100" n="66"/>
      </p:scale>
      <p:origin xmlns:c="http://schemas.openxmlformats.org/drawingml/2006/chart" xmlns:pic="http://schemas.openxmlformats.org/drawingml/2006/picture" xmlns:dgm="http://schemas.openxmlformats.org/drawingml/2006/diagram" x="0" y="0"/>
    </p:cViewPr>
  </p:sorterViewPr>
  <p:notesViewPr>
    <p:cSldViewPr>
      <p:cViewPr varScale="1">
        <p:scale xmlns:c="http://schemas.openxmlformats.org/drawingml/2006/chart" xmlns:pic="http://schemas.openxmlformats.org/drawingml/2006/picture" xmlns:dgm="http://schemas.openxmlformats.org/drawingml/2006/diagram">
          <a:sx d="100" n="71"/>
          <a:sy d="100" n="71"/>
        </p:scale>
        <p:origin xmlns:c="http://schemas.openxmlformats.org/drawingml/2006/chart" xmlns:pic="http://schemas.openxmlformats.org/drawingml/2006/picture" xmlns:dgm="http://schemas.openxmlformats.org/drawingml/2006/diagram" x="-3029" y="-82"/>
      </p:cViewPr>
      <p:guideLst>
        <p:guide orient="horz" pos="2880"/>
        <p:guide pos="2160"/>
      </p:guideLst>
    </p:cSldViewPr>
  </p:notesViewPr>
  <p:gridSpacing xmlns:c="http://schemas.openxmlformats.org/drawingml/2006/chart" xmlns:pic="http://schemas.openxmlformats.org/drawingml/2006/picture" xmlns:dgm="http://schemas.openxmlformats.org/drawingml/2006/diagram" cx="76200" cy="76200"/>
</p:viewPr>
</file>

<file path=ppt/_rels/presentation.xml.rels><?xml version="1.0" standalone="yes" ?><Relationships xmlns="http://schemas.openxmlformats.org/package/2006/relationships"><Relationship Id="rId1" Target="presProps.xml" Type="http://schemas.openxmlformats.org/officeDocument/2006/relationships/presProps"></Relationship><Relationship Id="rId2" Target="tableStyles.xml" Type="http://schemas.openxmlformats.org/officeDocument/2006/relationships/tableStyles"></Relationship><Relationship Id="rId3" Target="viewProps.xml" Type="http://schemas.openxmlformats.org/officeDocument/2006/relationships/viewProps"></Relationship><Relationship Id="rId4" Target="slideMasters/slideMaster1.xml" Type="http://schemas.openxmlformats.org/officeDocument/2006/relationships/slideMaster"></Relationship><Relationship Id="rId5" Target="slideMasters/slideMaster2.xml" Type="http://schemas.openxmlformats.org/officeDocument/2006/relationships/slideMaster"></Relationship><Relationship Id="rId6" Target="slideMasters/slideMaster3.xml" Type="http://schemas.openxmlformats.org/officeDocument/2006/relationships/slideMaster"></Relationship><Relationship Id="rId7" Target="notesMasters/notesMaster1.xml" Type="http://schemas.openxmlformats.org/officeDocument/2006/relationships/notesMaster"></Relationship><Relationship Id="rId8" Target="handoutMasters/handoutMaster1.xml" Type="http://schemas.openxmlformats.org/officeDocument/2006/relationships/handoutMaster"></Relationship><Relationship Id="rId9" Target="slides/slide1.xml" Type="http://schemas.openxmlformats.org/officeDocument/2006/relationships/slide"></Relationship><Relationship Id="rId10" Target="slides/slide2.xml" Type="http://schemas.openxmlformats.org/officeDocument/2006/relationships/slide"></Relationship><Relationship Id="rId11" Target="slides/slide3.xml" Type="http://schemas.openxmlformats.org/officeDocument/2006/relationships/slide"></Relationship><Relationship Id="rId12" Target="slides/slide4.xml" Type="http://schemas.openxmlformats.org/officeDocument/2006/relationships/slide"></Relationship><Relationship Id="rId13" Target="slides/slide5.xml" Type="http://schemas.openxmlformats.org/officeDocument/2006/relationships/slide"></Relationship><Relationship Id="rId14" Target="slides/slide6.xml" Type="http://schemas.openxmlformats.org/officeDocument/2006/relationships/slide"></Relationship><Relationship Id="rId15" Target="slides/slide7.xml" Type="http://schemas.openxmlformats.org/officeDocument/2006/relationships/slide"></Relationship><Relationship Id="rId16" Target="slides/slide8.xml" Type="http://schemas.openxmlformats.org/officeDocument/2006/relationships/slide"></Relationship><Relationship Id="rId17" Target="slides/slide9.xml" Type="http://schemas.openxmlformats.org/officeDocument/2006/relationships/slide"></Relationship><Relationship Id="rId18" Target="slides/slide10.xml" Type="http://schemas.openxmlformats.org/officeDocument/2006/relationships/slide"></Relationship><Relationship Id="rId19" Target="slides/slide11.xml" Type="http://schemas.openxmlformats.org/officeDocument/2006/relationships/slide"></Relationship><Relationship Id="rId20" Target="slides/slide12.xml" Type="http://schemas.openxmlformats.org/officeDocument/2006/relationships/slide"></Relationship><Relationship Id="rId21" Target="slides/slide13.xml" Type="http://schemas.openxmlformats.org/officeDocument/2006/relationships/slide"></Relationship><Relationship Id="rId22" Target="slides/slide14.xml" Type="http://schemas.openxmlformats.org/officeDocument/2006/relationships/slide"></Relationship><Relationship Id="rId23" Target="slides/slide15.xml" Type="http://schemas.openxmlformats.org/officeDocument/2006/relationships/slide"></Relationship><Relationship Id="rId24" Target="slides/slide16.xml" Type="http://schemas.openxmlformats.org/officeDocument/2006/relationships/slide"></Relationship><Relationship Id="rId25" Target="slides/slide17.xml" Type="http://schemas.openxmlformats.org/officeDocument/2006/relationships/slide"></Relationship><Relationship Id="rId26" Target="slides/slide18.xml" Type="http://schemas.openxmlformats.org/officeDocument/2006/relationships/slide"></Relationship><Relationship Id="rId27" Target="theme/theme1.xml" Type="http://schemas.openxmlformats.org/officeDocument/2006/relationships/theme"></Relationship><Relationship Id="rId28" Target="commentAuthors.xml" Type="http://schemas.openxmlformats.org/officeDocument/2006/relationships/commentAuthors"></Relationship></Relationships>
</file>

<file path=ppt/handoutMasters/_rels/handoutMaster1.xml.rels><?xml version="1.0" standalone="yes" ?><Relationships xmlns="http://schemas.openxmlformats.org/package/2006/relationships"><Relationship Id="rId1" Target="../theme/theme5.xml" Type="http://schemas.openxmlformats.org/officeDocument/2006/relationships/theme"></Relationship></Relationships>
</file>

<file path=ppt/handoutMasters/handoutMaster1.xml><?xml version="1.0" encoding="utf-8"?>
<p:handoutMaster xmlns:a="http://schemas.openxmlformats.org/drawingml/2006/main" xmlns:p="http://schemas.openxmlformats.org/presentationml/2006/main" xmlns:s="http://schemas.openxmlformats.org/officeDocument/2006/sharedTypes" xmlns:r="http://schemas.openxmlformats.org/officeDocument/2006/relationships">
  <p:cSld>
    <p:bg>
      <p:bgPr>
        <a:solidFill>
          <a:schemeClr val="bg1"/>
        </a:solidFill>
        <a:effectLst/>
      </p:bgPr>
    </p:bg>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3078" name="Rectangle 6"/>
          <p:cNvSpPr xmlns:c="http://schemas.openxmlformats.org/drawingml/2006/chart" xmlns:pic="http://schemas.openxmlformats.org/drawingml/2006/picture" xmlns:dgm="http://schemas.openxmlformats.org/drawingml/2006/diagram">
            <a:spLocks noChangeArrowheads="1" noGrp="1"/>
          </p:cNvSpPr>
          <p:nvPr>
            <p:ph sz="quarter" type="hdr"/>
          </p:nvPr>
        </p:nvSpPr>
        <p:spPr xmlns:c="http://schemas.openxmlformats.org/drawingml/2006/chart" xmlns:pic="http://schemas.openxmlformats.org/drawingml/2006/picture" xmlns:dgm="http://schemas.openxmlformats.org/drawingml/2006/diagram" bwMode="auto">
          <a:xfrm>
            <a:off x="0" y="0"/>
            <a:ext cx="2971800" cy="457200"/>
          </a:xfrm>
          <a:prstGeom prst="rect">
            <a:avLst/>
          </a:prstGeom>
          <a:noFill/>
          <a:ln w="9525">
            <a:noFill/>
            <a:miter lim="800000"/>
          </a:ln>
          <a:effectLst/>
        </p:spPr>
        <p:txBody xmlns:c="http://schemas.openxmlformats.org/drawingml/2006/chart" xmlns:pic="http://schemas.openxmlformats.org/drawingml/2006/picture" xmlns:dgm="http://schemas.openxmlformats.org/drawingml/2006/diagram">
          <a:bodyPr anchor="t" anchorCtr="0" bIns="45720" compatLnSpc="1" lIns="91440" numCol="1" rIns="91440" tIns="45720" vert="horz" wrap="square">
            <a:prstTxWarp prst="textNoShape">
              <a:avLst/>
            </a:prstTxWarp>
          </a:bodyPr>
          <a:lstStyle>
            <a:lvl1pPr>
              <a:defRPr sz="1200">
                <a:uFillTx/>
              </a:defRPr>
            </a:lvl1pPr>
          </a:lstStyle>
          <a:p>
            <a:pPr>
              <a:defRPr>
                <a:uFillTx/>
              </a:defRPr>
            </a:pPr>
            <a:r>
              <a:rPr dirty="0" lang="en-US">
                <a:uFillTx/>
              </a:rPr>
              <a:t>Moment of Inertia</a:t>
            </a:r>
          </a:p>
        </p:txBody>
      </p:sp>
      <p:sp>
        <p:nvSpPr>
          <p:cNvPr xmlns:c="http://schemas.openxmlformats.org/drawingml/2006/chart" xmlns:pic="http://schemas.openxmlformats.org/drawingml/2006/picture" xmlns:dgm="http://schemas.openxmlformats.org/drawingml/2006/diagram" id="3079" name="Rectangle 7"/>
          <p:cNvSpPr xmlns:c="http://schemas.openxmlformats.org/drawingml/2006/chart" xmlns:pic="http://schemas.openxmlformats.org/drawingml/2006/picture" xmlns:dgm="http://schemas.openxmlformats.org/drawingml/2006/diagram">
            <a:spLocks noChangeArrowheads="1" noGrp="1"/>
          </p:cNvSpPr>
          <p:nvPr>
            <p:ph idx="1" sz="quarter" type="dt"/>
          </p:nvPr>
        </p:nvSpPr>
        <p:spPr xmlns:c="http://schemas.openxmlformats.org/drawingml/2006/chart" xmlns:pic="http://schemas.openxmlformats.org/drawingml/2006/picture" xmlns:dgm="http://schemas.openxmlformats.org/drawingml/2006/diagram" bwMode="auto">
          <a:xfrm>
            <a:off x="3733800" y="0"/>
            <a:ext cx="2971800" cy="457200"/>
          </a:xfrm>
          <a:prstGeom prst="rect">
            <a:avLst/>
          </a:prstGeom>
          <a:noFill/>
          <a:ln w="9525">
            <a:noFill/>
            <a:miter lim="800000"/>
          </a:ln>
          <a:effectLst/>
        </p:spPr>
        <p:txBody xmlns:c="http://schemas.openxmlformats.org/drawingml/2006/chart" xmlns:pic="http://schemas.openxmlformats.org/drawingml/2006/picture" xmlns:dgm="http://schemas.openxmlformats.org/drawingml/2006/diagram">
          <a:bodyPr anchor="t" anchorCtr="0" bIns="45720" compatLnSpc="1" lIns="91440" numCol="1" rIns="91440" tIns="45720" vert="horz" wrap="square">
            <a:prstTxWarp prst="textNoShape">
              <a:avLst/>
            </a:prstTxWarp>
          </a:bodyPr>
          <a:lstStyle>
            <a:lvl1pPr algn="r" eaLnBrk="0" hangingPunct="0">
              <a:defRPr sz="1200">
                <a:uFillTx/>
              </a:defRPr>
            </a:lvl1pPr>
          </a:lstStyle>
          <a:p>
            <a:pPr>
              <a:defRPr>
                <a:uFillTx/>
              </a:defRPr>
            </a:pPr>
            <a:r>
              <a:rPr dirty="0" lang="en-US">
                <a:uFillTx/>
              </a:rPr>
              <a:t>Principles of Engineering</a:t>
            </a:r>
            <a:r>
              <a:rPr baseline="30000" dirty="0" lang="en-US">
                <a:uFillTx/>
              </a:rPr>
              <a:t>TM</a:t>
            </a:r>
            <a:endParaRPr dirty="0" lang="en-US">
              <a:uFillTx/>
            </a:endParaRPr>
          </a:p>
          <a:p>
            <a:pPr>
              <a:defRPr>
                <a:uFillTx/>
              </a:defRPr>
            </a:pPr>
            <a:r>
              <a:rPr dirty="0" lang="en-US">
                <a:uFillTx/>
              </a:rPr>
              <a:t>Unit </a:t>
            </a:r>
            <a:r>
              <a:rPr dirty="0" lang="en-US" smtClean="0">
                <a:uFillTx/>
              </a:rPr>
              <a:t>2 – </a:t>
            </a:r>
            <a:r>
              <a:rPr dirty="0" lang="en-US">
                <a:uFillTx/>
              </a:rPr>
              <a:t>Lesson </a:t>
            </a:r>
            <a:r>
              <a:rPr dirty="0" lang="en-US" smtClean="0">
                <a:uFillTx/>
              </a:rPr>
              <a:t>2.1 </a:t>
            </a:r>
            <a:r>
              <a:rPr dirty="0" lang="en-US">
                <a:uFillTx/>
              </a:rPr>
              <a:t>- Statics</a:t>
            </a:r>
          </a:p>
        </p:txBody>
      </p:sp>
      <p:sp>
        <p:nvSpPr>
          <p:cNvPr xmlns:c="http://schemas.openxmlformats.org/drawingml/2006/chart" xmlns:pic="http://schemas.openxmlformats.org/drawingml/2006/picture" xmlns:dgm="http://schemas.openxmlformats.org/drawingml/2006/diagram" id="3080" name="Rectangle 8"/>
          <p:cNvSpPr xmlns:c="http://schemas.openxmlformats.org/drawingml/2006/chart" xmlns:pic="http://schemas.openxmlformats.org/drawingml/2006/picture" xmlns:dgm="http://schemas.openxmlformats.org/drawingml/2006/diagram">
            <a:spLocks noChangeArrowheads="1" noGrp="1"/>
          </p:cNvSpPr>
          <p:nvPr>
            <p:ph idx="2" sz="quarter" type="ftr"/>
          </p:nvPr>
        </p:nvSpPr>
        <p:spPr xmlns:c="http://schemas.openxmlformats.org/drawingml/2006/chart" xmlns:pic="http://schemas.openxmlformats.org/drawingml/2006/picture" xmlns:dgm="http://schemas.openxmlformats.org/drawingml/2006/diagram" bwMode="auto">
          <a:xfrm>
            <a:off x="0" y="8763000"/>
            <a:ext cx="2971800" cy="457200"/>
          </a:xfrm>
          <a:prstGeom prst="rect">
            <a:avLst/>
          </a:prstGeom>
          <a:noFill/>
          <a:ln w="9525">
            <a:noFill/>
            <a:miter lim="800000"/>
          </a:ln>
          <a:effectLst/>
        </p:spPr>
        <p:txBody xmlns:c="http://schemas.openxmlformats.org/drawingml/2006/chart" xmlns:pic="http://schemas.openxmlformats.org/drawingml/2006/picture" xmlns:dgm="http://schemas.openxmlformats.org/drawingml/2006/diagram">
          <a:bodyPr anchor="b" anchorCtr="0" bIns="45720" compatLnSpc="1" lIns="91440" numCol="1" rIns="91440" tIns="45720" vert="horz" wrap="square">
            <a:prstTxWarp prst="textNoShape">
              <a:avLst/>
            </a:prstTxWarp>
          </a:bodyPr>
          <a:lstStyle>
            <a:lvl1pPr eaLnBrk="0" hangingPunct="0">
              <a:defRPr sz="1200">
                <a:uFillTx/>
                <a:cs charset="0" typeface="Arial"/>
              </a:defRPr>
            </a:lvl1pPr>
          </a:lstStyle>
          <a:p>
            <a:pPr>
              <a:defRPr>
                <a:uFillTx/>
              </a:defRPr>
            </a:pPr>
            <a:endParaRPr dirty="0" lang="en-US">
              <a:uFillTx/>
            </a:endParaRPr>
          </a:p>
          <a:p>
            <a:pPr>
              <a:defRPr>
                <a:uFillTx/>
              </a:defRPr>
            </a:pPr>
            <a:endParaRPr dirty="0" lang="en-US">
              <a:uFillTx/>
            </a:endParaRPr>
          </a:p>
          <a:p>
            <a:pPr>
              <a:defRPr>
                <a:uFillTx/>
              </a:defRPr>
            </a:pPr>
            <a:endParaRPr dirty="0" lang="en-US">
              <a:uFillTx/>
            </a:endParaRPr>
          </a:p>
          <a:p>
            <a:pPr>
              <a:defRPr>
                <a:uFillTx/>
              </a:defRPr>
            </a:pPr>
            <a:endParaRPr dirty="0" lang="en-US">
              <a:uFillTx/>
            </a:endParaRPr>
          </a:p>
          <a:p>
            <a:pPr>
              <a:defRPr>
                <a:uFillTx/>
              </a:defRPr>
            </a:pPr>
            <a:endParaRPr dirty="0" lang="en-US">
              <a:uFillTx/>
            </a:endParaRPr>
          </a:p>
          <a:p>
            <a:pPr>
              <a:defRPr>
                <a:uFillTx/>
              </a:defRPr>
            </a:pPr>
            <a:r>
              <a:rPr dirty="0" lang="en-US">
                <a:uFillTx/>
              </a:rPr>
              <a:t>Project Lead The Way, Inc.</a:t>
            </a:r>
            <a:endParaRPr baseline="30000" dirty="0" lang="en-US">
              <a:uFillTx/>
            </a:endParaRPr>
          </a:p>
          <a:p>
            <a:pPr>
              <a:defRPr>
                <a:uFillTx/>
              </a:defRPr>
            </a:pPr>
            <a:r>
              <a:rPr dirty="0" lang="en-US">
                <a:uFillTx/>
              </a:rPr>
              <a:t>Copyright </a:t>
            </a:r>
            <a:r>
              <a:rPr dirty="0" lang="en-US" smtClean="0">
                <a:uFillTx/>
              </a:rPr>
              <a:t>2010</a:t>
            </a:r>
            <a:endParaRPr dirty="0" lang="en-US">
              <a:uFillTx/>
            </a:endParaRPr>
          </a:p>
          <a:p>
            <a:pPr>
              <a:defRPr>
                <a:uFillTx/>
              </a:defRPr>
            </a:pPr>
            <a:endParaRPr dirty="0" lang="en-US">
              <a:uFillTx/>
            </a:endParaRPr>
          </a:p>
        </p:txBody>
      </p:sp>
      <p:sp>
        <p:nvSpPr>
          <p:cNvPr xmlns:c="http://schemas.openxmlformats.org/drawingml/2006/chart" xmlns:pic="http://schemas.openxmlformats.org/drawingml/2006/picture" xmlns:dgm="http://schemas.openxmlformats.org/drawingml/2006/diagram" id="3081" name="Rectangle 9"/>
          <p:cNvSpPr xmlns:c="http://schemas.openxmlformats.org/drawingml/2006/chart" xmlns:pic="http://schemas.openxmlformats.org/drawingml/2006/picture" xmlns:dgm="http://schemas.openxmlformats.org/drawingml/2006/diagram">
            <a:spLocks noChangeArrowheads="1" noGrp="1"/>
          </p:cNvSpPr>
          <p:nvPr>
            <p:ph idx="3" sz="quarter" type="sldNum"/>
          </p:nvPr>
        </p:nvSpPr>
        <p:spPr xmlns:c="http://schemas.openxmlformats.org/drawingml/2006/chart" xmlns:pic="http://schemas.openxmlformats.org/drawingml/2006/picture" xmlns:dgm="http://schemas.openxmlformats.org/drawingml/2006/diagram" bwMode="auto">
          <a:xfrm>
            <a:off x="3884613" y="8685213"/>
            <a:ext cx="2971800" cy="457200"/>
          </a:xfrm>
          <a:prstGeom prst="rect">
            <a:avLst/>
          </a:prstGeom>
          <a:noFill/>
          <a:ln w="9525">
            <a:noFill/>
            <a:miter lim="800000"/>
          </a:ln>
          <a:effectLst/>
        </p:spPr>
        <p:txBody xmlns:c="http://schemas.openxmlformats.org/drawingml/2006/chart" xmlns:pic="http://schemas.openxmlformats.org/drawingml/2006/picture" xmlns:dgm="http://schemas.openxmlformats.org/drawingml/2006/diagram">
          <a:bodyPr anchor="b" anchorCtr="0" bIns="45720" compatLnSpc="1" lIns="91440" numCol="1" rIns="91440" tIns="45720" vert="horz" wrap="square">
            <a:prstTxWarp prst="textNoShape">
              <a:avLst/>
            </a:prstTxWarp>
          </a:bodyPr>
          <a:lstStyle>
            <a:lvl1pPr algn="r">
              <a:defRPr sz="1200">
                <a:uFillTx/>
              </a:defRPr>
            </a:lvl1pPr>
          </a:lstStyle>
          <a:p>
            <a:pPr>
              <a:defRPr>
                <a:uFillTx/>
              </a:defRPr>
            </a:pPr>
            <a:fld id="{E07D169C-8D87-4D0C-9F33-19AF2EFDE980}" type="slidenum">
              <a:rPr lang="en-US">
                <a:uFillTx/>
              </a:rPr>
              <a:pPr>
                <a:defRPr>
                  <a:uFillTx/>
                </a:defRPr>
              </a:pPr>
              <a:t>‹#›</a:t>
            </a:fld>
            <a:endParaRPr dirty="0" lang="en-US">
              <a:uFillTx/>
            </a:endParaRPr>
          </a:p>
        </p:txBody>
      </p:sp>
    </p:spTree>
  </p:cSld>
  <p:clrMap xmlns:c="http://schemas.openxmlformats.org/drawingml/2006/chart" xmlns:pic="http://schemas.openxmlformats.org/drawingml/2006/picture" xmlns:dgm="http://schemas.openxmlformats.org/drawingml/2006/diagram" accent1="accent1" accent2="accent2" accent3="accent3" accent4="accent4" accent5="accent5" accent6="accent6" bg1="lt1" bg2="lt2" folHlink="folHlink" hlink="hlink" tx1="dk1" tx2="dk2"/>
</p:handoutMaster>
</file>

<file path=ppt/notesMasters/_rels/notesMaster1.xml.rels><?xml version="1.0" standalone="yes" ?><Relationships xmlns="http://schemas.openxmlformats.org/package/2006/relationships"><Relationship Id="rId1" Target="../theme/theme4.xml" Type="http://schemas.openxmlformats.org/officeDocument/2006/relationships/theme"></Relationship></Relationships>
</file>

<file path=ppt/notesMasters/notesMaster1.xml><?xml version="1.0" encoding="utf-8"?>
<p:notesMaster xmlns:a="http://schemas.openxmlformats.org/drawingml/2006/main" xmlns:p="http://schemas.openxmlformats.org/presentationml/2006/main" xmlns:s="http://schemas.openxmlformats.org/officeDocument/2006/sharedTypes" xmlns:r="http://schemas.openxmlformats.org/officeDocument/2006/relationships">
  <p:cSld>
    <p:bg>
      <p:bgPr>
        <a:solidFill>
          <a:schemeClr val="bg1"/>
        </a:solidFill>
        <a:effectLst/>
      </p:bgPr>
    </p:bg>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8674" name="Rectangle 4"/>
          <p:cNvSpPr xmlns:c="http://schemas.openxmlformats.org/drawingml/2006/chart" xmlns:pic="http://schemas.openxmlformats.org/drawingml/2006/picture" xmlns:dgm="http://schemas.openxmlformats.org/drawingml/2006/diagram">
            <a:spLocks noChangeArrowheads="1" noChangeAspect="1" noGrp="1" noRot="1" noTextEdit="1"/>
          </p:cNvSpPr>
          <p:nvPr>
            <p:ph idx="2" type="sldImg"/>
          </p:nvPr>
        </p:nvSpPr>
        <p:spPr xmlns:c="http://schemas.openxmlformats.org/drawingml/2006/chart" xmlns:pic="http://schemas.openxmlformats.org/drawingml/2006/picture" xmlns:dgm="http://schemas.openxmlformats.org/drawingml/2006/diagram" bwMode="auto">
          <a:xfrm>
            <a:off x="1143000" y="685800"/>
            <a:ext cx="4572000" cy="3429000"/>
          </a:xfrm>
          <a:prstGeom prst="rect">
            <a:avLst/>
          </a:prstGeom>
          <a:noFill/>
          <a:ln w="9525">
            <a:solidFill>
              <a:srgbClr val="000000"/>
            </a:solidFill>
            <a:miter lim="800000"/>
          </a:ln>
        </p:spPr>
      </p:sp>
      <p:sp>
        <p:nvSpPr>
          <p:cNvPr xmlns:c="http://schemas.openxmlformats.org/drawingml/2006/chart" xmlns:pic="http://schemas.openxmlformats.org/drawingml/2006/picture" xmlns:dgm="http://schemas.openxmlformats.org/drawingml/2006/diagram" id="14341" name="Rectangle 5"/>
          <p:cNvSpPr xmlns:c="http://schemas.openxmlformats.org/drawingml/2006/chart" xmlns:pic="http://schemas.openxmlformats.org/drawingml/2006/picture" xmlns:dgm="http://schemas.openxmlformats.org/drawingml/2006/diagram">
            <a:spLocks noChangeArrowheads="1" noGrp="1"/>
          </p:cNvSpPr>
          <p:nvPr>
            <p:ph idx="3" sz="quarter" type="body"/>
          </p:nvPr>
        </p:nvSpPr>
        <p:spPr xmlns:c="http://schemas.openxmlformats.org/drawingml/2006/chart" xmlns:pic="http://schemas.openxmlformats.org/drawingml/2006/picture" xmlns:dgm="http://schemas.openxmlformats.org/drawingml/2006/diagram" bwMode="auto">
          <a:xfrm>
            <a:off x="685800" y="4343400"/>
            <a:ext cx="5486400" cy="4114800"/>
          </a:xfrm>
          <a:prstGeom prst="rect">
            <a:avLst/>
          </a:prstGeom>
          <a:noFill/>
          <a:ln w="9525">
            <a:noFill/>
            <a:miter lim="800000"/>
          </a:ln>
          <a:effectLst/>
        </p:spPr>
        <p:txBody xmlns:c="http://schemas.openxmlformats.org/drawingml/2006/chart" xmlns:pic="http://schemas.openxmlformats.org/drawingml/2006/picture" xmlns:dgm="http://schemas.openxmlformats.org/drawingml/2006/diagram">
          <a:bodyPr anchor="t" anchorCtr="0" bIns="45720" compatLnSpc="1" lIns="91440" numCol="1" rIns="91440" tIns="45720" vert="horz" wrap="square">
            <a:prstTxWarp prst="textNoShape">
              <a:avLst/>
            </a:prstTxWarp>
          </a:bodyPr>
          <a:lstStyle/>
          <a:p>
            <a:pPr lvl="0"/>
            <a:r>
              <a:rPr lang="en-US" noProof="0" smtClean="0">
                <a:uFillTx/>
              </a:rPr>
              <a:t>Click to edit Master text styles</a:t>
            </a:r>
          </a:p>
          <a:p>
            <a:pPr lvl="1"/>
            <a:r>
              <a:rPr lang="en-US" noProof="0" smtClean="0">
                <a:uFillTx/>
              </a:rPr>
              <a:t>Second level</a:t>
            </a:r>
          </a:p>
          <a:p>
            <a:pPr lvl="2"/>
            <a:r>
              <a:rPr lang="en-US" noProof="0" smtClean="0">
                <a:uFillTx/>
              </a:rPr>
              <a:t>Third level</a:t>
            </a:r>
          </a:p>
          <a:p>
            <a:pPr lvl="3"/>
            <a:r>
              <a:rPr lang="en-US" noProof="0" smtClean="0">
                <a:uFillTx/>
              </a:rPr>
              <a:t>Fourth level</a:t>
            </a:r>
          </a:p>
          <a:p>
            <a:pPr lvl="4"/>
            <a:r>
              <a:rPr lang="en-US" noProof="0" smtClean="0">
                <a:uFillTx/>
              </a:rPr>
              <a:t>Fifth level</a:t>
            </a:r>
          </a:p>
        </p:txBody>
      </p:sp>
      <p:sp>
        <p:nvSpPr>
          <p:cNvPr xmlns:c="http://schemas.openxmlformats.org/drawingml/2006/chart" xmlns:pic="http://schemas.openxmlformats.org/drawingml/2006/picture" xmlns:dgm="http://schemas.openxmlformats.org/drawingml/2006/diagram" id="14344" name="Rectangle 8"/>
          <p:cNvSpPr xmlns:c="http://schemas.openxmlformats.org/drawingml/2006/chart" xmlns:pic="http://schemas.openxmlformats.org/drawingml/2006/picture" xmlns:dgm="http://schemas.openxmlformats.org/drawingml/2006/diagram">
            <a:spLocks noChangeArrowheads="1" noGrp="1"/>
          </p:cNvSpPr>
          <p:nvPr>
            <p:ph sz="quarter" type="hdr"/>
          </p:nvPr>
        </p:nvSpPr>
        <p:spPr xmlns:c="http://schemas.openxmlformats.org/drawingml/2006/chart" xmlns:pic="http://schemas.openxmlformats.org/drawingml/2006/picture" xmlns:dgm="http://schemas.openxmlformats.org/drawingml/2006/diagram" bwMode="auto">
          <a:xfrm>
            <a:off x="0" y="0"/>
            <a:ext cx="2971800" cy="457200"/>
          </a:xfrm>
          <a:prstGeom prst="rect">
            <a:avLst/>
          </a:prstGeom>
          <a:noFill/>
          <a:ln w="9525">
            <a:noFill/>
            <a:miter lim="800000"/>
          </a:ln>
          <a:effectLst/>
        </p:spPr>
        <p:txBody xmlns:c="http://schemas.openxmlformats.org/drawingml/2006/chart" xmlns:pic="http://schemas.openxmlformats.org/drawingml/2006/picture" xmlns:dgm="http://schemas.openxmlformats.org/drawingml/2006/diagram">
          <a:bodyPr anchor="t" anchorCtr="0" bIns="45720" compatLnSpc="1" lIns="91440" numCol="1" rIns="91440" tIns="45720" vert="horz" wrap="square">
            <a:prstTxWarp prst="textNoShape">
              <a:avLst/>
            </a:prstTxWarp>
          </a:bodyPr>
          <a:lstStyle>
            <a:lvl1pPr>
              <a:defRPr sz="1200">
                <a:uFillTx/>
              </a:defRPr>
            </a:lvl1pPr>
          </a:lstStyle>
          <a:p>
            <a:pPr>
              <a:defRPr>
                <a:uFillTx/>
              </a:defRPr>
            </a:pPr>
            <a:r>
              <a:rPr dirty="0" lang="en-US">
                <a:uFillTx/>
              </a:rPr>
              <a:t>Moment of Inertia</a:t>
            </a:r>
          </a:p>
        </p:txBody>
      </p:sp>
      <p:sp>
        <p:nvSpPr>
          <p:cNvPr xmlns:c="http://schemas.openxmlformats.org/drawingml/2006/chart" xmlns:pic="http://schemas.openxmlformats.org/drawingml/2006/picture" xmlns:dgm="http://schemas.openxmlformats.org/drawingml/2006/diagram" id="14345" name="Rectangle 9"/>
          <p:cNvSpPr xmlns:c="http://schemas.openxmlformats.org/drawingml/2006/chart" xmlns:pic="http://schemas.openxmlformats.org/drawingml/2006/picture" xmlns:dgm="http://schemas.openxmlformats.org/drawingml/2006/diagram">
            <a:spLocks noChangeArrowheads="1" noGrp="1"/>
          </p:cNvSpPr>
          <p:nvPr>
            <p:ph idx="1" sz="quarter" type="dt"/>
          </p:nvPr>
        </p:nvSpPr>
        <p:spPr xmlns:c="http://schemas.openxmlformats.org/drawingml/2006/chart" xmlns:pic="http://schemas.openxmlformats.org/drawingml/2006/picture" xmlns:dgm="http://schemas.openxmlformats.org/drawingml/2006/diagram" bwMode="auto">
          <a:xfrm>
            <a:off x="3733800" y="0"/>
            <a:ext cx="2971800" cy="457200"/>
          </a:xfrm>
          <a:prstGeom prst="rect">
            <a:avLst/>
          </a:prstGeom>
          <a:noFill/>
          <a:ln w="9525">
            <a:noFill/>
            <a:miter lim="800000"/>
          </a:ln>
          <a:effectLst/>
        </p:spPr>
        <p:txBody xmlns:c="http://schemas.openxmlformats.org/drawingml/2006/chart" xmlns:pic="http://schemas.openxmlformats.org/drawingml/2006/picture" xmlns:dgm="http://schemas.openxmlformats.org/drawingml/2006/diagram">
          <a:bodyPr anchor="t" anchorCtr="0" bIns="45720" compatLnSpc="1" lIns="91440" numCol="1" rIns="91440" tIns="45720" vert="horz" wrap="square">
            <a:prstTxWarp prst="textNoShape">
              <a:avLst/>
            </a:prstTxWarp>
          </a:bodyPr>
          <a:lstStyle>
            <a:lvl1pPr algn="r" eaLnBrk="0" hangingPunct="0">
              <a:defRPr sz="1200">
                <a:uFillTx/>
              </a:defRPr>
            </a:lvl1pPr>
          </a:lstStyle>
          <a:p>
            <a:pPr>
              <a:defRPr>
                <a:uFillTx/>
              </a:defRPr>
            </a:pPr>
            <a:r>
              <a:rPr dirty="0" lang="en-US">
                <a:uFillTx/>
              </a:rPr>
              <a:t>Principles of Engineering</a:t>
            </a:r>
            <a:r>
              <a:rPr baseline="30000" dirty="0" lang="en-US">
                <a:uFillTx/>
              </a:rPr>
              <a:t>TM</a:t>
            </a:r>
            <a:endParaRPr dirty="0" lang="en-US">
              <a:uFillTx/>
            </a:endParaRPr>
          </a:p>
          <a:p>
            <a:pPr>
              <a:defRPr>
                <a:uFillTx/>
              </a:defRPr>
            </a:pPr>
            <a:r>
              <a:rPr dirty="0" lang="en-US">
                <a:uFillTx/>
              </a:rPr>
              <a:t>Unit 2 – Lesson 2.1 - Statics</a:t>
            </a:r>
          </a:p>
        </p:txBody>
      </p:sp>
      <p:sp>
        <p:nvSpPr>
          <p:cNvPr xmlns:c="http://schemas.openxmlformats.org/drawingml/2006/chart" xmlns:pic="http://schemas.openxmlformats.org/drawingml/2006/picture" xmlns:dgm="http://schemas.openxmlformats.org/drawingml/2006/diagram" id="34822" name="Rectangle 10"/>
          <p:cNvSpPr xmlns:c="http://schemas.openxmlformats.org/drawingml/2006/chart" xmlns:pic="http://schemas.openxmlformats.org/drawingml/2006/picture" xmlns:dgm="http://schemas.openxmlformats.org/drawingml/2006/diagram">
            <a:spLocks noChangeArrowheads="1"/>
          </p:cNvSpPr>
          <p:nvPr/>
        </p:nvSpPr>
        <p:spPr xmlns:c="http://schemas.openxmlformats.org/drawingml/2006/chart" xmlns:pic="http://schemas.openxmlformats.org/drawingml/2006/picture" xmlns:dgm="http://schemas.openxmlformats.org/drawingml/2006/diagram" bwMode="auto">
          <a:xfrm>
            <a:off x="0" y="8763000"/>
            <a:ext cx="2971800" cy="457200"/>
          </a:xfrm>
          <a:prstGeom prst="rect">
            <a:avLst/>
          </a:prstGeom>
          <a:noFill/>
          <a:ln>
            <a:noFill/>
          </a:ln>
        </p:spPr>
        <p:txBody xmlns:c="http://schemas.openxmlformats.org/drawingml/2006/chart" xmlns:pic="http://schemas.openxmlformats.org/drawingml/2006/picture" xmlns:dgm="http://schemas.openxmlformats.org/drawingml/2006/diagram">
          <a:bodyPr anchor="b"/>
          <a:lstStyle/>
          <a:p>
            <a:pPr eaLnBrk="0" hangingPunct="0">
              <a:defRPr>
                <a:uFillTx/>
              </a:defRPr>
            </a:pPr>
            <a:endParaRPr dirty="0" lang="en-US" sz="1200">
              <a:uFillTx/>
            </a:endParaRPr>
          </a:p>
          <a:p>
            <a:pPr eaLnBrk="0" hangingPunct="0">
              <a:defRPr>
                <a:uFillTx/>
              </a:defRPr>
            </a:pPr>
            <a:endParaRPr dirty="0" lang="en-US" sz="1200">
              <a:uFillTx/>
            </a:endParaRPr>
          </a:p>
          <a:p>
            <a:pPr eaLnBrk="0" hangingPunct="0">
              <a:defRPr>
                <a:uFillTx/>
              </a:defRPr>
            </a:pPr>
            <a:endParaRPr dirty="0" lang="en-US" sz="1200">
              <a:uFillTx/>
            </a:endParaRPr>
          </a:p>
          <a:p>
            <a:pPr>
              <a:defRPr>
                <a:uFillTx/>
              </a:defRPr>
            </a:pPr>
            <a:endParaRPr dirty="0" lang="en-US" sz="1200">
              <a:uFillTx/>
            </a:endParaRPr>
          </a:p>
          <a:p>
            <a:pPr>
              <a:defRPr>
                <a:uFillTx/>
              </a:defRPr>
            </a:pPr>
            <a:endParaRPr dirty="0" lang="en-US" sz="1200">
              <a:uFillTx/>
            </a:endParaRPr>
          </a:p>
          <a:p>
            <a:pPr eaLnBrk="0" hangingPunct="0">
              <a:defRPr>
                <a:uFillTx/>
              </a:defRPr>
            </a:pPr>
            <a:r>
              <a:rPr dirty="0" lang="en-US" sz="1200">
                <a:uFillTx/>
              </a:rPr>
              <a:t>Project Lead The Way, Inc.</a:t>
            </a:r>
            <a:endParaRPr baseline="30000" dirty="0" lang="en-US" sz="1200">
              <a:uFillTx/>
              <a:cs charset="0" typeface="Arial"/>
            </a:endParaRPr>
          </a:p>
          <a:p>
            <a:pPr eaLnBrk="0" hangingPunct="0">
              <a:defRPr>
                <a:uFillTx/>
              </a:defRPr>
            </a:pPr>
            <a:r>
              <a:rPr dirty="0" lang="en-US" sz="1200">
                <a:uFillTx/>
                <a:cs charset="0" typeface="Arial"/>
              </a:rPr>
              <a:t>Copyright 2010</a:t>
            </a:r>
          </a:p>
          <a:p>
            <a:pPr>
              <a:defRPr>
                <a:uFillTx/>
              </a:defRPr>
            </a:pPr>
            <a:endParaRPr dirty="0" lang="en-US" sz="1200">
              <a:uFillTx/>
            </a:endParaRPr>
          </a:p>
        </p:txBody>
      </p:sp>
      <p:sp>
        <p:nvSpPr>
          <p:cNvPr xmlns:c="http://schemas.openxmlformats.org/drawingml/2006/chart" xmlns:pic="http://schemas.openxmlformats.org/drawingml/2006/picture" xmlns:dgm="http://schemas.openxmlformats.org/drawingml/2006/diagram" id="34823" name="Rectangle 11"/>
          <p:cNvSpPr xmlns:c="http://schemas.openxmlformats.org/drawingml/2006/chart" xmlns:pic="http://schemas.openxmlformats.org/drawingml/2006/picture" xmlns:dgm="http://schemas.openxmlformats.org/drawingml/2006/diagram">
            <a:spLocks noChangeArrowheads="1"/>
          </p:cNvSpPr>
          <p:nvPr/>
        </p:nvSpPr>
        <p:spPr xmlns:c="http://schemas.openxmlformats.org/drawingml/2006/chart" xmlns:pic="http://schemas.openxmlformats.org/drawingml/2006/picture" xmlns:dgm="http://schemas.openxmlformats.org/drawingml/2006/diagram" bwMode="auto">
          <a:xfrm>
            <a:off x="3884613" y="8685213"/>
            <a:ext cx="2971800" cy="457200"/>
          </a:xfrm>
          <a:prstGeom prst="rect">
            <a:avLst/>
          </a:prstGeom>
          <a:noFill/>
          <a:ln>
            <a:noFill/>
          </a:ln>
        </p:spPr>
        <p:txBody xmlns:c="http://schemas.openxmlformats.org/drawingml/2006/chart" xmlns:pic="http://schemas.openxmlformats.org/drawingml/2006/picture" xmlns:dgm="http://schemas.openxmlformats.org/drawingml/2006/diagram">
          <a:bodyPr anchor="b"/>
          <a:lstStyle/>
          <a:p>
            <a:pPr algn="r">
              <a:defRPr>
                <a:uFillTx/>
              </a:defRPr>
            </a:pPr>
            <a:fld id="{028F78CD-E905-4DF0-9F7B-C9726BAAB578}" type="slidenum">
              <a:rPr lang="en-US" sz="1200">
                <a:uFillTx/>
              </a:rPr>
              <a:pPr algn="r">
                <a:defRPr>
                  <a:uFillTx/>
                </a:defRPr>
              </a:pPr>
              <a:t>‹#›</a:t>
            </a:fld>
            <a:endParaRPr dirty="0" lang="en-US" sz="1200">
              <a:uFillTx/>
            </a:endParaRPr>
          </a:p>
        </p:txBody>
      </p:sp>
    </p:spTree>
  </p:cSld>
  <p:clrMap xmlns:c="http://schemas.openxmlformats.org/drawingml/2006/chart" xmlns:pic="http://schemas.openxmlformats.org/drawingml/2006/picture" xmlns:dgm="http://schemas.openxmlformats.org/drawingml/2006/diagram" accent1="accent1" accent2="accent2" accent3="accent3" accent4="accent4" accent5="accent5" accent6="accent6" bg1="lt1" bg2="lt2" folHlink="folHlink" hlink="hlink" tx1="dk1" tx2="dk2"/>
  <p:hf ftr="0"/>
  <p:notesStyle xmlns:c="http://schemas.openxmlformats.org/drawingml/2006/chart" xmlns:pic="http://schemas.openxmlformats.org/drawingml/2006/picture" xmlns:dgm="http://schemas.openxmlformats.org/drawingml/2006/diagram">
    <a:lvl1pPr algn="l" eaLnBrk="0" fontAlgn="base" hangingPunct="0" rtl="0">
      <a:spcBef>
        <a:spcPct val="30000"/>
      </a:spcBef>
      <a:spcAft>
        <a:spcPct val="0"/>
      </a:spcAft>
      <a:defRPr kern="1200" sz="1200">
        <a:solidFill>
          <a:schemeClr val="tx1"/>
        </a:solidFill>
        <a:uFillTx/>
        <a:latin charset="0" typeface="Arial"/>
        <a:ea typeface="+mn-ea"/>
        <a:cs typeface="+mn-cs"/>
      </a:defRPr>
    </a:lvl1pPr>
    <a:lvl2pPr algn="l" eaLnBrk="0" fontAlgn="base" hangingPunct="0" marL="457200" rtl="0">
      <a:spcBef>
        <a:spcPct val="30000"/>
      </a:spcBef>
      <a:spcAft>
        <a:spcPct val="0"/>
      </a:spcAft>
      <a:defRPr kern="1200" sz="1200">
        <a:solidFill>
          <a:schemeClr val="tx1"/>
        </a:solidFill>
        <a:uFillTx/>
        <a:latin charset="0" typeface="Arial"/>
        <a:ea typeface="+mn-ea"/>
        <a:cs typeface="+mn-cs"/>
      </a:defRPr>
    </a:lvl2pPr>
    <a:lvl3pPr algn="l" eaLnBrk="0" fontAlgn="base" hangingPunct="0" marL="914400" rtl="0">
      <a:spcBef>
        <a:spcPct val="30000"/>
      </a:spcBef>
      <a:spcAft>
        <a:spcPct val="0"/>
      </a:spcAft>
      <a:defRPr kern="1200" sz="1200">
        <a:solidFill>
          <a:schemeClr val="tx1"/>
        </a:solidFill>
        <a:uFillTx/>
        <a:latin charset="0" typeface="Arial"/>
        <a:ea typeface="+mn-ea"/>
        <a:cs typeface="+mn-cs"/>
      </a:defRPr>
    </a:lvl3pPr>
    <a:lvl4pPr algn="l" eaLnBrk="0" fontAlgn="base" hangingPunct="0" marL="1371600" rtl="0">
      <a:spcBef>
        <a:spcPct val="30000"/>
      </a:spcBef>
      <a:spcAft>
        <a:spcPct val="0"/>
      </a:spcAft>
      <a:defRPr kern="1200" sz="1200">
        <a:solidFill>
          <a:schemeClr val="tx1"/>
        </a:solidFill>
        <a:uFillTx/>
        <a:latin charset="0" typeface="Arial"/>
        <a:ea typeface="+mn-ea"/>
        <a:cs typeface="+mn-cs"/>
      </a:defRPr>
    </a:lvl4pPr>
    <a:lvl5pPr algn="l" eaLnBrk="0" fontAlgn="base" hangingPunct="0" marL="1828800" rtl="0">
      <a:spcBef>
        <a:spcPct val="30000"/>
      </a:spcBef>
      <a:spcAft>
        <a:spcPct val="0"/>
      </a:spcAft>
      <a:defRPr kern="1200" sz="1200">
        <a:solidFill>
          <a:schemeClr val="tx1"/>
        </a:solidFill>
        <a:uFillTx/>
        <a:latin charset="0" typeface="Arial"/>
        <a:ea typeface="+mn-ea"/>
        <a:cs typeface="+mn-cs"/>
      </a:defRPr>
    </a:lvl5pPr>
    <a:lvl6pPr algn="l" defTabSz="914400" eaLnBrk="1" hangingPunct="1" latinLnBrk="0" marL="2286000" rtl="0">
      <a:defRPr kern="1200" sz="1200">
        <a:solidFill>
          <a:schemeClr val="tx1"/>
        </a:solidFill>
        <a:uFillTx/>
        <a:latin typeface="+mn-lt"/>
        <a:ea typeface="+mn-ea"/>
        <a:cs typeface="+mn-cs"/>
      </a:defRPr>
    </a:lvl6pPr>
    <a:lvl7pPr algn="l" defTabSz="914400" eaLnBrk="1" hangingPunct="1" latinLnBrk="0" marL="2743200" rtl="0">
      <a:defRPr kern="1200" sz="1200">
        <a:solidFill>
          <a:schemeClr val="tx1"/>
        </a:solidFill>
        <a:uFillTx/>
        <a:latin typeface="+mn-lt"/>
        <a:ea typeface="+mn-ea"/>
        <a:cs typeface="+mn-cs"/>
      </a:defRPr>
    </a:lvl7pPr>
    <a:lvl8pPr algn="l" defTabSz="914400" eaLnBrk="1" hangingPunct="1" latinLnBrk="0" marL="3200400" rtl="0">
      <a:defRPr kern="1200" sz="1200">
        <a:solidFill>
          <a:schemeClr val="tx1"/>
        </a:solidFill>
        <a:uFillTx/>
        <a:latin typeface="+mn-lt"/>
        <a:ea typeface="+mn-ea"/>
        <a:cs typeface="+mn-cs"/>
      </a:defRPr>
    </a:lvl8pPr>
    <a:lvl9pPr algn="l" defTabSz="914400" eaLnBrk="1" hangingPunct="1" latinLnBrk="0" marL="3657600" rtl="0">
      <a:defRPr kern="1200" sz="1200">
        <a:solidFill>
          <a:schemeClr val="tx1"/>
        </a:solidFill>
        <a:uFillTx/>
        <a:latin typeface="+mn-lt"/>
        <a:ea typeface="+mn-ea"/>
        <a:cs typeface="+mn-cs"/>
      </a:defRPr>
    </a:lvl9pPr>
  </p:notesStyle>
</p:notesMaster>
</file>

<file path=ppt/notesSlides/_rels/notesSlide1.xml.rels><?xml version="1.0" standalone="yes" ?><Relationships xmlns="http://schemas.openxmlformats.org/package/2006/relationships"><Relationship Id="rId1" Target="../slides/slide2.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10.xml.rels><?xml version="1.0" standalone="yes" ?><Relationships xmlns="http://schemas.openxmlformats.org/package/2006/relationships"><Relationship Id="rId1" Target="../slides/slide11.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11.xml.rels><?xml version="1.0" standalone="yes" ?><Relationships xmlns="http://schemas.openxmlformats.org/package/2006/relationships"><Relationship Id="rId1" Target="../slides/slide12.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12.xml.rels><?xml version="1.0" standalone="yes" ?><Relationships xmlns="http://schemas.openxmlformats.org/package/2006/relationships"><Relationship Id="rId1" Target="../slides/slide13.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13.xml.rels><?xml version="1.0" standalone="yes" ?><Relationships xmlns="http://schemas.openxmlformats.org/package/2006/relationships"><Relationship Id="rId1" Target="../slides/slide14.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14.xml.rels><?xml version="1.0" standalone="yes" ?><Relationships xmlns="http://schemas.openxmlformats.org/package/2006/relationships"><Relationship Id="rId1" Target="../slides/slide15.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15.xml.rels><?xml version="1.0" standalone="yes" ?><Relationships xmlns="http://schemas.openxmlformats.org/package/2006/relationships"><Relationship Id="rId1" Target="../slides/slide16.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16.xml.rels><?xml version="1.0" standalone="yes" ?><Relationships xmlns="http://schemas.openxmlformats.org/package/2006/relationships"><Relationship Id="rId1" Target="../slides/slide17.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17.xml.rels><?xml version="1.0" standalone="yes" ?><Relationships xmlns="http://schemas.openxmlformats.org/package/2006/relationships"><Relationship Id="rId1" Target="../slides/slide18.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2.xml.rels><?xml version="1.0" standalone="yes" ?><Relationships xmlns="http://schemas.openxmlformats.org/package/2006/relationships"><Relationship Id="rId1" Target="../slides/slide3.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3.xml.rels><?xml version="1.0" standalone="yes" ?><Relationships xmlns="http://schemas.openxmlformats.org/package/2006/relationships"><Relationship Id="rId1" Target="../slides/slide4.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4.xml.rels><?xml version="1.0" standalone="yes" ?><Relationships xmlns="http://schemas.openxmlformats.org/package/2006/relationships"><Relationship Id="rId1" Target="../slides/slide5.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5.xml.rels><?xml version="1.0" standalone="yes" ?><Relationships xmlns="http://schemas.openxmlformats.org/package/2006/relationships"><Relationship Id="rId1" Target="../slides/slide6.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6.xml.rels><?xml version="1.0" standalone="yes" ?><Relationships xmlns="http://schemas.openxmlformats.org/package/2006/relationships"><Relationship Id="rId1" Target="../slides/slide7.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7.xml.rels><?xml version="1.0" standalone="yes" ?><Relationships xmlns="http://schemas.openxmlformats.org/package/2006/relationships"><Relationship Id="rId1" Target="../slides/slide8.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8.xml.rels><?xml version="1.0" standalone="yes" ?><Relationships xmlns="http://schemas.openxmlformats.org/package/2006/relationships"><Relationship Id="rId1" Target="../slides/slide9.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9.xml.rels><?xml version="1.0" standalone="yes" ?><Relationships xmlns="http://schemas.openxmlformats.org/package/2006/relationships"><Relationship Id="rId1" Target="../slides/slide10.xml" Type="http://schemas.openxmlformats.org/officeDocument/2006/relationships/slide"></Relationship><Relationship Id="rId2" Target="../notesMasters/notesMaster1.xml" Type="http://schemas.openxmlformats.org/officeDocument/2006/relationships/notesMaster"></Relationship></Relationships>
</file>

<file path=ppt/notesSlides/notesSlide1.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73729" name="Rectangle 8"/>
          <p:cNvSpPr xmlns:c="http://schemas.openxmlformats.org/drawingml/2006/chart" xmlns:pic="http://schemas.openxmlformats.org/drawingml/2006/picture" xmlns:dgm="http://schemas.openxmlformats.org/drawingml/2006/diagram">
            <a:spLocks noChangeArrowheads="1" noGrp="1"/>
          </p:cNvSpPr>
          <p:nvPr>
            <p:ph sz="quarter" type="hdr"/>
          </p:nvPr>
        </p:nvSpPr>
        <p:spPr xmlns:c="http://schemas.openxmlformats.org/drawingml/2006/chart" xmlns:pic="http://schemas.openxmlformats.org/drawingml/2006/picture" xmlns:dgm="http://schemas.openxmlformats.org/drawingml/2006/diagram">
          <a:noFill/>
        </p:spPr>
        <p:txBody xmlns:c="http://schemas.openxmlformats.org/drawingml/2006/chart" xmlns:pic="http://schemas.openxmlformats.org/drawingml/2006/picture" xmlns:dgm="http://schemas.openxmlformats.org/drawingml/2006/diagram">
          <a:bodyPr/>
          <a:lstStyle/>
          <a:p>
            <a:r>
              <a:rPr dirty="0" lang="en-US" smtClean="0">
                <a:uFillTx/>
              </a:rPr>
              <a:t>Moment of Inertia</a:t>
            </a:r>
          </a:p>
        </p:txBody>
      </p:sp>
      <p:sp>
        <p:nvSpPr>
          <p:cNvPr xmlns:c="http://schemas.openxmlformats.org/drawingml/2006/chart" xmlns:pic="http://schemas.openxmlformats.org/drawingml/2006/picture" xmlns:dgm="http://schemas.openxmlformats.org/drawingml/2006/diagram" id="73730" name="Rectangle 9"/>
          <p:cNvSpPr xmlns:c="http://schemas.openxmlformats.org/drawingml/2006/chart" xmlns:pic="http://schemas.openxmlformats.org/drawingml/2006/picture" xmlns:dgm="http://schemas.openxmlformats.org/drawingml/2006/diagram">
            <a:spLocks noChangeArrowheads="1" noGrp="1"/>
          </p:cNvSpPr>
          <p:nvPr>
            <p:ph idx="1" sz="quarter" type="dt"/>
          </p:nvPr>
        </p:nvSpPr>
        <p:spPr xmlns:c="http://schemas.openxmlformats.org/drawingml/2006/chart" xmlns:pic="http://schemas.openxmlformats.org/drawingml/2006/picture" xmlns:dgm="http://schemas.openxmlformats.org/drawingml/2006/diagram">
          <a:noFill/>
        </p:spPr>
        <p:txBody xmlns:c="http://schemas.openxmlformats.org/drawingml/2006/chart" xmlns:pic="http://schemas.openxmlformats.org/drawingml/2006/picture" xmlns:dgm="http://schemas.openxmlformats.org/drawingml/2006/diagram">
          <a:bodyPr/>
          <a:lstStyle/>
          <a:p>
            <a:r>
              <a:rPr dirty="0" lang="en-US" smtClean="0">
                <a:uFillTx/>
              </a:rPr>
              <a:t>Principles of Engineering</a:t>
            </a:r>
            <a:r>
              <a:rPr baseline="30000" dirty="0" lang="en-US" smtClean="0">
                <a:uFillTx/>
              </a:rPr>
              <a:t>TM</a:t>
            </a:r>
            <a:endParaRPr dirty="0" lang="en-US" smtClean="0">
              <a:uFillTx/>
            </a:endParaRPr>
          </a:p>
          <a:p>
            <a:r>
              <a:rPr dirty="0" lang="en-US" smtClean="0">
                <a:uFillTx/>
              </a:rPr>
              <a:t>Unit 4 – Lesson 4.1 - Statics</a:t>
            </a:r>
          </a:p>
        </p:txBody>
      </p:sp>
      <p:sp>
        <p:nvSpPr>
          <p:cNvPr xmlns:c="http://schemas.openxmlformats.org/drawingml/2006/chart" xmlns:pic="http://schemas.openxmlformats.org/drawingml/2006/picture" xmlns:dgm="http://schemas.openxmlformats.org/drawingml/2006/diagram" id="73731" name="Rectangle 2"/>
          <p:cNvSpPr xmlns:c="http://schemas.openxmlformats.org/drawingml/2006/chart" xmlns:pic="http://schemas.openxmlformats.org/drawingml/2006/picture" xmlns:dgm="http://schemas.openxmlformats.org/drawingml/2006/diagram">
            <a:spLocks noChangeArrowheads="1" noChangeAspect="1" noGrp="1" noRot="1" noTextEdit="1"/>
          </p:cNvSpPr>
          <p:nvPr>
            <p:ph type="sldImg"/>
          </p:nvPr>
        </p:nvSpPr>
        <p:spPr xmlns:c="http://schemas.openxmlformats.org/drawingml/2006/chart" xmlns:pic="http://schemas.openxmlformats.org/drawingml/2006/picture" xmlns:dgm="http://schemas.openxmlformats.org/drawingml/2006/diagram"/>
      </p:sp>
      <p:sp>
        <p:nvSpPr>
          <p:cNvPr xmlns:c="http://schemas.openxmlformats.org/drawingml/2006/chart" xmlns:pic="http://schemas.openxmlformats.org/drawingml/2006/picture" xmlns:dgm="http://schemas.openxmlformats.org/drawingml/2006/diagram" id="73732" name="Rectangle 3"/>
          <p:cNvSpPr xmlns:c="http://schemas.openxmlformats.org/drawingml/2006/chart" xmlns:pic="http://schemas.openxmlformats.org/drawingml/2006/picture" xmlns:dgm="http://schemas.openxmlformats.org/drawingml/2006/diagram">
            <a:spLocks noChangeArrowheads="1" noGrp="1"/>
          </p:cNvSpPr>
          <p:nvPr>
            <p:ph idx="1" type="body"/>
          </p:nvPr>
        </p:nvSpPr>
        <p:spPr xmlns:c="http://schemas.openxmlformats.org/drawingml/2006/chart" xmlns:pic="http://schemas.openxmlformats.org/drawingml/2006/picture" xmlns:dgm="http://schemas.openxmlformats.org/drawingml/2006/diagram">
          <a:noFill/>
        </p:spPr>
        <p:txBody xmlns:c="http://schemas.openxmlformats.org/drawingml/2006/chart" xmlns:pic="http://schemas.openxmlformats.org/drawingml/2006/picture" xmlns:dgm="http://schemas.openxmlformats.org/drawingml/2006/diagram">
          <a:bodyPr/>
          <a:lstStyle/>
          <a:p>
            <a:pPr eaLnBrk="1" hangingPunct="1"/>
            <a:r>
              <a:rPr dirty="0" lang="en-US" smtClean="0">
                <a:uFillTx/>
              </a:rPr>
              <a:t>First moment is turning, second</a:t>
            </a:r>
            <a:r>
              <a:rPr baseline="0" dirty="0" lang="en-US" smtClean="0">
                <a:uFillTx/>
              </a:rPr>
              <a:t> moment if bending</a:t>
            </a:r>
            <a:endParaRPr dirty="0" lang="en-US" smtClean="0">
              <a:uFillTx/>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10.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56321" name="Rectangle 8"/>
          <p:cNvSpPr xmlns:c="http://schemas.openxmlformats.org/drawingml/2006/chart" xmlns:pic="http://schemas.openxmlformats.org/drawingml/2006/picture" xmlns:dgm="http://schemas.openxmlformats.org/drawingml/2006/diagram">
            <a:spLocks noChangeArrowheads="1" noGrp="1"/>
          </p:cNvSpPr>
          <p:nvPr>
            <p:ph sz="quarter" type="hdr"/>
          </p:nvPr>
        </p:nvSpPr>
        <p:spPr xmlns:c="http://schemas.openxmlformats.org/drawingml/2006/chart" xmlns:pic="http://schemas.openxmlformats.org/drawingml/2006/picture" xmlns:dgm="http://schemas.openxmlformats.org/drawingml/2006/diagram">
          <a:noFill/>
        </p:spPr>
        <p:txBody xmlns:c="http://schemas.openxmlformats.org/drawingml/2006/chart" xmlns:pic="http://schemas.openxmlformats.org/drawingml/2006/picture" xmlns:dgm="http://schemas.openxmlformats.org/drawingml/2006/diagram">
          <a:bodyPr/>
          <a:lstStyle/>
          <a:p>
            <a:r>
              <a:rPr dirty="0" lang="en-US" smtClean="0">
                <a:uFillTx/>
              </a:rPr>
              <a:t>Moment of Inertia</a:t>
            </a:r>
          </a:p>
        </p:txBody>
      </p:sp>
      <p:sp>
        <p:nvSpPr>
          <p:cNvPr xmlns:c="http://schemas.openxmlformats.org/drawingml/2006/chart" xmlns:pic="http://schemas.openxmlformats.org/drawingml/2006/picture" xmlns:dgm="http://schemas.openxmlformats.org/drawingml/2006/diagram" id="56322" name="Rectangle 9"/>
          <p:cNvSpPr xmlns:c="http://schemas.openxmlformats.org/drawingml/2006/chart" xmlns:pic="http://schemas.openxmlformats.org/drawingml/2006/picture" xmlns:dgm="http://schemas.openxmlformats.org/drawingml/2006/diagram">
            <a:spLocks noChangeArrowheads="1" noGrp="1"/>
          </p:cNvSpPr>
          <p:nvPr>
            <p:ph idx="1" sz="quarter" type="dt"/>
          </p:nvPr>
        </p:nvSpPr>
        <p:spPr xmlns:c="http://schemas.openxmlformats.org/drawingml/2006/chart" xmlns:pic="http://schemas.openxmlformats.org/drawingml/2006/picture" xmlns:dgm="http://schemas.openxmlformats.org/drawingml/2006/diagram">
          <a:noFill/>
        </p:spPr>
        <p:txBody xmlns:c="http://schemas.openxmlformats.org/drawingml/2006/chart" xmlns:pic="http://schemas.openxmlformats.org/drawingml/2006/picture" xmlns:dgm="http://schemas.openxmlformats.org/drawingml/2006/diagram">
          <a:bodyPr/>
          <a:lstStyle/>
          <a:p>
            <a:r>
              <a:rPr dirty="0" lang="en-US" smtClean="0">
                <a:uFillTx/>
              </a:rPr>
              <a:t>Principles of Engineering</a:t>
            </a:r>
            <a:r>
              <a:rPr baseline="30000" dirty="0" lang="en-US" smtClean="0">
                <a:uFillTx/>
              </a:rPr>
              <a:t>TM</a:t>
            </a:r>
            <a:endParaRPr dirty="0" lang="en-US" smtClean="0">
              <a:uFillTx/>
            </a:endParaRPr>
          </a:p>
          <a:p>
            <a:r>
              <a:rPr dirty="0" lang="en-US" smtClean="0">
                <a:uFillTx/>
              </a:rPr>
              <a:t>Unit 4 – Lesson 4.1 - Statics</a:t>
            </a:r>
          </a:p>
        </p:txBody>
      </p:sp>
      <p:sp>
        <p:nvSpPr>
          <p:cNvPr xmlns:c="http://schemas.openxmlformats.org/drawingml/2006/chart" xmlns:pic="http://schemas.openxmlformats.org/drawingml/2006/picture" xmlns:dgm="http://schemas.openxmlformats.org/drawingml/2006/diagram" id="56323" name="Rectangle 2"/>
          <p:cNvSpPr xmlns:c="http://schemas.openxmlformats.org/drawingml/2006/chart" xmlns:pic="http://schemas.openxmlformats.org/drawingml/2006/picture" xmlns:dgm="http://schemas.openxmlformats.org/drawingml/2006/diagram">
            <a:spLocks noChangeArrowheads="1" noChangeAspect="1" noGrp="1" noRot="1" noTextEdit="1"/>
          </p:cNvSpPr>
          <p:nvPr>
            <p:ph type="sldImg"/>
          </p:nvPr>
        </p:nvSpPr>
        <p:spPr xmlns:c="http://schemas.openxmlformats.org/drawingml/2006/chart" xmlns:pic="http://schemas.openxmlformats.org/drawingml/2006/picture" xmlns:dgm="http://schemas.openxmlformats.org/drawingml/2006/diagram"/>
      </p:sp>
      <p:sp>
        <p:nvSpPr>
          <p:cNvPr xmlns:c="http://schemas.openxmlformats.org/drawingml/2006/chart" xmlns:pic="http://schemas.openxmlformats.org/drawingml/2006/picture" xmlns:dgm="http://schemas.openxmlformats.org/drawingml/2006/diagram" id="56324" name="Rectangle 3"/>
          <p:cNvSpPr xmlns:c="http://schemas.openxmlformats.org/drawingml/2006/chart" xmlns:pic="http://schemas.openxmlformats.org/drawingml/2006/picture" xmlns:dgm="http://schemas.openxmlformats.org/drawingml/2006/diagram">
            <a:spLocks noChangeArrowheads="1" noGrp="1"/>
          </p:cNvSpPr>
          <p:nvPr>
            <p:ph idx="1" type="body"/>
          </p:nvPr>
        </p:nvSpPr>
        <p:spPr xmlns:c="http://schemas.openxmlformats.org/drawingml/2006/chart" xmlns:pic="http://schemas.openxmlformats.org/drawingml/2006/picture" xmlns:dgm="http://schemas.openxmlformats.org/drawingml/2006/diagram">
          <a:noFill/>
        </p:spPr>
        <p:txBody xmlns:c="http://schemas.openxmlformats.org/drawingml/2006/chart" xmlns:pic="http://schemas.openxmlformats.org/drawingml/2006/picture" xmlns:dgm="http://schemas.openxmlformats.org/drawingml/2006/diagram">
          <a:bodyPr/>
          <a:lstStyle/>
          <a:p>
            <a:pPr eaLnBrk="1" hangingPunct="1"/>
            <a:r>
              <a:rPr dirty="0" lang="en-US" smtClean="0">
                <a:uFillTx/>
              </a:rPr>
              <a:t>Rati</a:t>
            </a:r>
            <a:r>
              <a:rPr baseline="0" dirty="0" lang="en-US" smtClean="0">
                <a:uFillTx/>
              </a:rPr>
              <a:t>o of stress to strain</a:t>
            </a:r>
            <a:endParaRPr dirty="0" lang="en-US" smtClean="0">
              <a:uFillTx/>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11.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58369" name="Rectangle 8"/>
          <p:cNvSpPr xmlns:c="http://schemas.openxmlformats.org/drawingml/2006/chart" xmlns:pic="http://schemas.openxmlformats.org/drawingml/2006/picture" xmlns:dgm="http://schemas.openxmlformats.org/drawingml/2006/diagram">
            <a:spLocks noChangeArrowheads="1" noGrp="1"/>
          </p:cNvSpPr>
          <p:nvPr>
            <p:ph sz="quarter" type="hdr"/>
          </p:nvPr>
        </p:nvSpPr>
        <p:spPr xmlns:c="http://schemas.openxmlformats.org/drawingml/2006/chart" xmlns:pic="http://schemas.openxmlformats.org/drawingml/2006/picture" xmlns:dgm="http://schemas.openxmlformats.org/drawingml/2006/diagram">
          <a:noFill/>
        </p:spPr>
        <p:txBody xmlns:c="http://schemas.openxmlformats.org/drawingml/2006/chart" xmlns:pic="http://schemas.openxmlformats.org/drawingml/2006/picture" xmlns:dgm="http://schemas.openxmlformats.org/drawingml/2006/diagram">
          <a:bodyPr/>
          <a:lstStyle/>
          <a:p>
            <a:r>
              <a:rPr dirty="0" lang="en-US" smtClean="0">
                <a:uFillTx/>
              </a:rPr>
              <a:t>Moment of Inertia</a:t>
            </a:r>
          </a:p>
        </p:txBody>
      </p:sp>
      <p:sp>
        <p:nvSpPr>
          <p:cNvPr xmlns:c="http://schemas.openxmlformats.org/drawingml/2006/chart" xmlns:pic="http://schemas.openxmlformats.org/drawingml/2006/picture" xmlns:dgm="http://schemas.openxmlformats.org/drawingml/2006/diagram" id="58370" name="Rectangle 9"/>
          <p:cNvSpPr xmlns:c="http://schemas.openxmlformats.org/drawingml/2006/chart" xmlns:pic="http://schemas.openxmlformats.org/drawingml/2006/picture" xmlns:dgm="http://schemas.openxmlformats.org/drawingml/2006/diagram">
            <a:spLocks noChangeArrowheads="1" noGrp="1"/>
          </p:cNvSpPr>
          <p:nvPr>
            <p:ph idx="1" sz="quarter" type="dt"/>
          </p:nvPr>
        </p:nvSpPr>
        <p:spPr xmlns:c="http://schemas.openxmlformats.org/drawingml/2006/chart" xmlns:pic="http://schemas.openxmlformats.org/drawingml/2006/picture" xmlns:dgm="http://schemas.openxmlformats.org/drawingml/2006/diagram">
          <a:noFill/>
        </p:spPr>
        <p:txBody xmlns:c="http://schemas.openxmlformats.org/drawingml/2006/chart" xmlns:pic="http://schemas.openxmlformats.org/drawingml/2006/picture" xmlns:dgm="http://schemas.openxmlformats.org/drawingml/2006/diagram">
          <a:bodyPr/>
          <a:lstStyle/>
          <a:p>
            <a:r>
              <a:rPr dirty="0" lang="en-US" smtClean="0">
                <a:uFillTx/>
              </a:rPr>
              <a:t>Principles of Engineering</a:t>
            </a:r>
            <a:r>
              <a:rPr baseline="30000" dirty="0" lang="en-US" smtClean="0">
                <a:uFillTx/>
              </a:rPr>
              <a:t>TM</a:t>
            </a:r>
            <a:endParaRPr dirty="0" lang="en-US" smtClean="0">
              <a:uFillTx/>
            </a:endParaRPr>
          </a:p>
          <a:p>
            <a:r>
              <a:rPr dirty="0" lang="en-US" smtClean="0">
                <a:uFillTx/>
              </a:rPr>
              <a:t>Unit 4 – Lesson 4.1 - Statics</a:t>
            </a:r>
          </a:p>
        </p:txBody>
      </p:sp>
      <p:sp>
        <p:nvSpPr>
          <p:cNvPr xmlns:c="http://schemas.openxmlformats.org/drawingml/2006/chart" xmlns:pic="http://schemas.openxmlformats.org/drawingml/2006/picture" xmlns:dgm="http://schemas.openxmlformats.org/drawingml/2006/diagram" id="58371" name="Rectangle 2"/>
          <p:cNvSpPr xmlns:c="http://schemas.openxmlformats.org/drawingml/2006/chart" xmlns:pic="http://schemas.openxmlformats.org/drawingml/2006/picture" xmlns:dgm="http://schemas.openxmlformats.org/drawingml/2006/diagram">
            <a:spLocks noChangeArrowheads="1" noChangeAspect="1" noGrp="1" noRot="1" noTextEdit="1"/>
          </p:cNvSpPr>
          <p:nvPr>
            <p:ph type="sldImg"/>
          </p:nvPr>
        </p:nvSpPr>
        <p:spPr xmlns:c="http://schemas.openxmlformats.org/drawingml/2006/chart" xmlns:pic="http://schemas.openxmlformats.org/drawingml/2006/picture" xmlns:dgm="http://schemas.openxmlformats.org/drawingml/2006/diagram"/>
      </p:sp>
      <p:sp>
        <p:nvSpPr>
          <p:cNvPr xmlns:c="http://schemas.openxmlformats.org/drawingml/2006/chart" xmlns:pic="http://schemas.openxmlformats.org/drawingml/2006/picture" xmlns:dgm="http://schemas.openxmlformats.org/drawingml/2006/diagram" id="58372" name="Rectangle 3"/>
          <p:cNvSpPr xmlns:c="http://schemas.openxmlformats.org/drawingml/2006/chart" xmlns:pic="http://schemas.openxmlformats.org/drawingml/2006/picture" xmlns:dgm="http://schemas.openxmlformats.org/drawingml/2006/diagram">
            <a:spLocks noChangeArrowheads="1" noGrp="1"/>
          </p:cNvSpPr>
          <p:nvPr>
            <p:ph idx="1" type="body"/>
          </p:nvPr>
        </p:nvSpPr>
        <p:spPr xmlns:c="http://schemas.openxmlformats.org/drawingml/2006/chart" xmlns:pic="http://schemas.openxmlformats.org/drawingml/2006/picture" xmlns:dgm="http://schemas.openxmlformats.org/drawingml/2006/diagram">
          <a:noFill/>
        </p:spPr>
        <p:txBody xmlns:c="http://schemas.openxmlformats.org/drawingml/2006/chart" xmlns:pic="http://schemas.openxmlformats.org/drawingml/2006/picture" xmlns:dgm="http://schemas.openxmlformats.org/drawingml/2006/diagram">
          <a:bodyPr/>
          <a:lstStyle/>
          <a:p>
            <a:pPr eaLnBrk="1" hangingPunct="1"/>
            <a:r>
              <a:rPr dirty="0" lang="en-US" smtClean="0">
                <a:uFillTx/>
              </a:rPr>
              <a:t>Note that the cross</a:t>
            </a:r>
            <a:r>
              <a:rPr baseline="0" dirty="0" lang="en-US" smtClean="0">
                <a:uFillTx/>
              </a:rPr>
              <a:t> sectional shape and dimensions are the same for Beam A and Beam B. </a:t>
            </a:r>
            <a:endParaRPr baseline="0" dirty="0" lang="en-US" smtClean="0">
              <a:uFillTx/>
            </a:endParaRPr>
          </a:p>
          <a:p>
            <a:pPr eaLnBrk="1" hangingPunct="1"/>
            <a:endParaRPr baseline="0" dirty="0" lang="en-US" smtClean="0">
              <a:uFillTx/>
            </a:endParaRPr>
          </a:p>
          <a:p>
            <a:pPr eaLnBrk="1" hangingPunct="1"/>
            <a:r>
              <a:rPr baseline="0" dirty="0" lang="en-US" smtClean="0">
                <a:uFillTx/>
              </a:rPr>
              <a:t>ABS plastic is fake decking material</a:t>
            </a:r>
            <a:endParaRPr dirty="0" lang="en-US" smtClean="0">
              <a:uFillTx/>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12.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60417" name="Rectangle 8"/>
          <p:cNvSpPr xmlns:c="http://schemas.openxmlformats.org/drawingml/2006/chart" xmlns:pic="http://schemas.openxmlformats.org/drawingml/2006/picture" xmlns:dgm="http://schemas.openxmlformats.org/drawingml/2006/diagram">
            <a:spLocks noChangeArrowheads="1" noGrp="1"/>
          </p:cNvSpPr>
          <p:nvPr>
            <p:ph sz="quarter" type="hdr"/>
          </p:nvPr>
        </p:nvSpPr>
        <p:spPr xmlns:c="http://schemas.openxmlformats.org/drawingml/2006/chart" xmlns:pic="http://schemas.openxmlformats.org/drawingml/2006/picture" xmlns:dgm="http://schemas.openxmlformats.org/drawingml/2006/diagram">
          <a:noFill/>
        </p:spPr>
        <p:txBody xmlns:c="http://schemas.openxmlformats.org/drawingml/2006/chart" xmlns:pic="http://schemas.openxmlformats.org/drawingml/2006/picture" xmlns:dgm="http://schemas.openxmlformats.org/drawingml/2006/diagram">
          <a:bodyPr/>
          <a:lstStyle/>
          <a:p>
            <a:r>
              <a:rPr dirty="0" lang="en-US" smtClean="0">
                <a:uFillTx/>
              </a:rPr>
              <a:t>Moment of Inertia</a:t>
            </a:r>
          </a:p>
        </p:txBody>
      </p:sp>
      <p:sp>
        <p:nvSpPr>
          <p:cNvPr xmlns:c="http://schemas.openxmlformats.org/drawingml/2006/chart" xmlns:pic="http://schemas.openxmlformats.org/drawingml/2006/picture" xmlns:dgm="http://schemas.openxmlformats.org/drawingml/2006/diagram" id="60418" name="Rectangle 9"/>
          <p:cNvSpPr xmlns:c="http://schemas.openxmlformats.org/drawingml/2006/chart" xmlns:pic="http://schemas.openxmlformats.org/drawingml/2006/picture" xmlns:dgm="http://schemas.openxmlformats.org/drawingml/2006/diagram">
            <a:spLocks noChangeArrowheads="1" noGrp="1"/>
          </p:cNvSpPr>
          <p:nvPr>
            <p:ph idx="1" sz="quarter" type="dt"/>
          </p:nvPr>
        </p:nvSpPr>
        <p:spPr xmlns:c="http://schemas.openxmlformats.org/drawingml/2006/chart" xmlns:pic="http://schemas.openxmlformats.org/drawingml/2006/picture" xmlns:dgm="http://schemas.openxmlformats.org/drawingml/2006/diagram">
          <a:noFill/>
        </p:spPr>
        <p:txBody xmlns:c="http://schemas.openxmlformats.org/drawingml/2006/chart" xmlns:pic="http://schemas.openxmlformats.org/drawingml/2006/picture" xmlns:dgm="http://schemas.openxmlformats.org/drawingml/2006/diagram">
          <a:bodyPr/>
          <a:lstStyle/>
          <a:p>
            <a:r>
              <a:rPr dirty="0" lang="en-US" smtClean="0">
                <a:uFillTx/>
              </a:rPr>
              <a:t>Principles of Engineering</a:t>
            </a:r>
            <a:r>
              <a:rPr baseline="30000" dirty="0" lang="en-US" smtClean="0">
                <a:uFillTx/>
              </a:rPr>
              <a:t>TM</a:t>
            </a:r>
            <a:endParaRPr dirty="0" lang="en-US" smtClean="0">
              <a:uFillTx/>
            </a:endParaRPr>
          </a:p>
          <a:p>
            <a:r>
              <a:rPr dirty="0" lang="en-US" smtClean="0">
                <a:uFillTx/>
              </a:rPr>
              <a:t>Unit 4 – Lesson 4.1 - Statics</a:t>
            </a:r>
          </a:p>
        </p:txBody>
      </p:sp>
      <p:sp>
        <p:nvSpPr>
          <p:cNvPr xmlns:c="http://schemas.openxmlformats.org/drawingml/2006/chart" xmlns:pic="http://schemas.openxmlformats.org/drawingml/2006/picture" xmlns:dgm="http://schemas.openxmlformats.org/drawingml/2006/diagram" id="60419" name="Rectangle 2"/>
          <p:cNvSpPr xmlns:c="http://schemas.openxmlformats.org/drawingml/2006/chart" xmlns:pic="http://schemas.openxmlformats.org/drawingml/2006/picture" xmlns:dgm="http://schemas.openxmlformats.org/drawingml/2006/diagram">
            <a:spLocks noChangeArrowheads="1" noChangeAspect="1" noGrp="1" noRot="1" noTextEdit="1"/>
          </p:cNvSpPr>
          <p:nvPr>
            <p:ph type="sldImg"/>
          </p:nvPr>
        </p:nvSpPr>
        <p:spPr xmlns:c="http://schemas.openxmlformats.org/drawingml/2006/chart" xmlns:pic="http://schemas.openxmlformats.org/drawingml/2006/picture" xmlns:dgm="http://schemas.openxmlformats.org/drawingml/2006/diagram"/>
      </p:sp>
      <p:sp>
        <p:nvSpPr>
          <p:cNvPr xmlns:c="http://schemas.openxmlformats.org/drawingml/2006/chart" xmlns:pic="http://schemas.openxmlformats.org/drawingml/2006/picture" xmlns:dgm="http://schemas.openxmlformats.org/drawingml/2006/diagram" id="60420" name="Rectangle 3"/>
          <p:cNvSpPr xmlns:c="http://schemas.openxmlformats.org/drawingml/2006/chart" xmlns:pic="http://schemas.openxmlformats.org/drawingml/2006/picture" xmlns:dgm="http://schemas.openxmlformats.org/drawingml/2006/diagram">
            <a:spLocks noChangeArrowheads="1" noGrp="1"/>
          </p:cNvSpPr>
          <p:nvPr>
            <p:ph idx="1" type="body"/>
          </p:nvPr>
        </p:nvSpPr>
        <p:spPr xmlns:c="http://schemas.openxmlformats.org/drawingml/2006/chart" xmlns:pic="http://schemas.openxmlformats.org/drawingml/2006/picture" xmlns:dgm="http://schemas.openxmlformats.org/drawingml/2006/diagram">
          <a:noFill/>
        </p:spPr>
        <p:txBody xmlns:c="http://schemas.openxmlformats.org/drawingml/2006/chart" xmlns:pic="http://schemas.openxmlformats.org/drawingml/2006/picture" xmlns:dgm="http://schemas.openxmlformats.org/drawingml/2006/diagram">
          <a:bodyPr/>
          <a:lstStyle/>
          <a:p>
            <a:pPr eaLnBrk="1" hangingPunct="1"/>
            <a:r>
              <a:rPr dirty="0" lang="en-US" smtClean="0">
                <a:uFillTx/>
              </a:rPr>
              <a:t>If I orient</a:t>
            </a:r>
            <a:r>
              <a:rPr baseline="0" dirty="0" lang="en-US" smtClean="0">
                <a:uFillTx/>
              </a:rPr>
              <a:t> them the same, which one is going to bend more?</a:t>
            </a:r>
            <a:endParaRPr dirty="0" lang="en-US" smtClean="0">
              <a:uFillTx/>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13.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62465" name="Rectangle 8"/>
          <p:cNvSpPr xmlns:c="http://schemas.openxmlformats.org/drawingml/2006/chart" xmlns:pic="http://schemas.openxmlformats.org/drawingml/2006/picture" xmlns:dgm="http://schemas.openxmlformats.org/drawingml/2006/diagram">
            <a:spLocks noChangeArrowheads="1" noGrp="1"/>
          </p:cNvSpPr>
          <p:nvPr>
            <p:ph sz="quarter" type="hdr"/>
          </p:nvPr>
        </p:nvSpPr>
        <p:spPr xmlns:c="http://schemas.openxmlformats.org/drawingml/2006/chart" xmlns:pic="http://schemas.openxmlformats.org/drawingml/2006/picture" xmlns:dgm="http://schemas.openxmlformats.org/drawingml/2006/diagram">
          <a:noFill/>
        </p:spPr>
        <p:txBody xmlns:c="http://schemas.openxmlformats.org/drawingml/2006/chart" xmlns:pic="http://schemas.openxmlformats.org/drawingml/2006/picture" xmlns:dgm="http://schemas.openxmlformats.org/drawingml/2006/diagram">
          <a:bodyPr/>
          <a:lstStyle/>
          <a:p>
            <a:r>
              <a:rPr dirty="0" lang="en-US" smtClean="0">
                <a:uFillTx/>
              </a:rPr>
              <a:t>Moment of Inertia</a:t>
            </a:r>
          </a:p>
        </p:txBody>
      </p:sp>
      <p:sp>
        <p:nvSpPr>
          <p:cNvPr xmlns:c="http://schemas.openxmlformats.org/drawingml/2006/chart" xmlns:pic="http://schemas.openxmlformats.org/drawingml/2006/picture" xmlns:dgm="http://schemas.openxmlformats.org/drawingml/2006/diagram" id="62466" name="Rectangle 9"/>
          <p:cNvSpPr xmlns:c="http://schemas.openxmlformats.org/drawingml/2006/chart" xmlns:pic="http://schemas.openxmlformats.org/drawingml/2006/picture" xmlns:dgm="http://schemas.openxmlformats.org/drawingml/2006/diagram">
            <a:spLocks noChangeArrowheads="1" noGrp="1"/>
          </p:cNvSpPr>
          <p:nvPr>
            <p:ph idx="1" sz="quarter" type="dt"/>
          </p:nvPr>
        </p:nvSpPr>
        <p:spPr xmlns:c="http://schemas.openxmlformats.org/drawingml/2006/chart" xmlns:pic="http://schemas.openxmlformats.org/drawingml/2006/picture" xmlns:dgm="http://schemas.openxmlformats.org/drawingml/2006/diagram">
          <a:noFill/>
        </p:spPr>
        <p:txBody xmlns:c="http://schemas.openxmlformats.org/drawingml/2006/chart" xmlns:pic="http://schemas.openxmlformats.org/drawingml/2006/picture" xmlns:dgm="http://schemas.openxmlformats.org/drawingml/2006/diagram">
          <a:bodyPr/>
          <a:lstStyle/>
          <a:p>
            <a:r>
              <a:rPr dirty="0" lang="en-US" smtClean="0">
                <a:uFillTx/>
              </a:rPr>
              <a:t>Principles of Engineering</a:t>
            </a:r>
            <a:r>
              <a:rPr baseline="30000" dirty="0" lang="en-US" smtClean="0">
                <a:uFillTx/>
              </a:rPr>
              <a:t>TM</a:t>
            </a:r>
            <a:endParaRPr dirty="0" lang="en-US" smtClean="0">
              <a:uFillTx/>
            </a:endParaRPr>
          </a:p>
          <a:p>
            <a:r>
              <a:rPr dirty="0" lang="en-US" smtClean="0">
                <a:uFillTx/>
              </a:rPr>
              <a:t>Unit 4 – Lesson 4.1 - Statics</a:t>
            </a:r>
          </a:p>
        </p:txBody>
      </p:sp>
      <p:sp>
        <p:nvSpPr>
          <p:cNvPr xmlns:c="http://schemas.openxmlformats.org/drawingml/2006/chart" xmlns:pic="http://schemas.openxmlformats.org/drawingml/2006/picture" xmlns:dgm="http://schemas.openxmlformats.org/drawingml/2006/diagram" id="62467" name="Rectangle 2"/>
          <p:cNvSpPr xmlns:c="http://schemas.openxmlformats.org/drawingml/2006/chart" xmlns:pic="http://schemas.openxmlformats.org/drawingml/2006/picture" xmlns:dgm="http://schemas.openxmlformats.org/drawingml/2006/diagram">
            <a:spLocks noChangeArrowheads="1" noChangeAspect="1" noGrp="1" noRot="1" noTextEdit="1"/>
          </p:cNvSpPr>
          <p:nvPr>
            <p:ph type="sldImg"/>
          </p:nvPr>
        </p:nvSpPr>
        <p:spPr xmlns:c="http://schemas.openxmlformats.org/drawingml/2006/chart" xmlns:pic="http://schemas.openxmlformats.org/drawingml/2006/picture" xmlns:dgm="http://schemas.openxmlformats.org/drawingml/2006/diagram"/>
      </p:sp>
      <p:sp>
        <p:nvSpPr>
          <p:cNvPr xmlns:c="http://schemas.openxmlformats.org/drawingml/2006/chart" xmlns:pic="http://schemas.openxmlformats.org/drawingml/2006/picture" xmlns:dgm="http://schemas.openxmlformats.org/drawingml/2006/diagram" id="62468" name="Rectangle 3"/>
          <p:cNvSpPr xmlns:c="http://schemas.openxmlformats.org/drawingml/2006/chart" xmlns:pic="http://schemas.openxmlformats.org/drawingml/2006/picture" xmlns:dgm="http://schemas.openxmlformats.org/drawingml/2006/diagram">
            <a:spLocks noChangeArrowheads="1" noGrp="1"/>
          </p:cNvSpPr>
          <p:nvPr>
            <p:ph idx="1" type="body"/>
          </p:nvPr>
        </p:nvSpPr>
        <p:spPr xmlns:c="http://schemas.openxmlformats.org/drawingml/2006/chart" xmlns:pic="http://schemas.openxmlformats.org/drawingml/2006/picture" xmlns:dgm="http://schemas.openxmlformats.org/drawingml/2006/diagram">
          <a:noFill/>
        </p:spPr>
        <p:txBody xmlns:c="http://schemas.openxmlformats.org/drawingml/2006/chart" xmlns:pic="http://schemas.openxmlformats.org/drawingml/2006/picture" xmlns:dgm="http://schemas.openxmlformats.org/drawingml/2006/diagram">
          <a:bodyPr/>
          <a:lstStyle/>
          <a:p>
            <a:pPr eaLnBrk="1" hangingPunct="1"/>
            <a:r>
              <a:rPr dirty="0" lang="en-US" smtClean="0">
                <a:uFillTx/>
              </a:rPr>
              <a:t>It</a:t>
            </a:r>
            <a:r>
              <a:rPr baseline="0" dirty="0" lang="en-US" smtClean="0">
                <a:uFillTx/>
              </a:rPr>
              <a:t> is important to note that while the moment of inertia is a section property and depends on the shape of the member (not on the material of the beam), the modulus of elasticity is a material property and depends on the material from which the beam is constructed (not the shape). </a:t>
            </a:r>
            <a:endParaRPr baseline="0" dirty="0" lang="en-US" smtClean="0">
              <a:uFillTx/>
            </a:endParaRPr>
          </a:p>
          <a:p>
            <a:pPr eaLnBrk="1" hangingPunct="1"/>
            <a:endParaRPr baseline="0" dirty="0" lang="en-US" smtClean="0">
              <a:uFillTx/>
            </a:endParaRPr>
          </a:p>
          <a:p>
            <a:pPr eaLnBrk="1" hangingPunct="1"/>
            <a:r>
              <a:rPr baseline="0" dirty="0" lang="en-US" smtClean="0">
                <a:uFillTx/>
              </a:rPr>
              <a:t>Length of span in key.</a:t>
            </a:r>
          </a:p>
          <a:p>
            <a:pPr eaLnBrk="1" hangingPunct="1"/>
            <a:endParaRPr baseline="0" dirty="0" lang="en-US" smtClean="0">
              <a:uFillTx/>
            </a:endParaRPr>
          </a:p>
          <a:p>
            <a:pPr eaLnBrk="1" hangingPunct="1"/>
            <a:endParaRPr baseline="0" dirty="0" lang="en-US" smtClean="0">
              <a:uFillTx/>
            </a:endParaRPr>
          </a:p>
          <a:p>
            <a:pPr eaLnBrk="1" hangingPunct="1"/>
            <a:r>
              <a:rPr baseline="0" dirty="0" lang="en-US" smtClean="0">
                <a:uFillTx/>
              </a:rPr>
              <a:t>Chemical: modulus of elasticity</a:t>
            </a:r>
          </a:p>
          <a:p>
            <a:pPr eaLnBrk="1" hangingPunct="1"/>
            <a:endParaRPr baseline="0" dirty="0" lang="en-US" smtClean="0">
              <a:uFillTx/>
            </a:endParaRPr>
          </a:p>
          <a:p>
            <a:pPr eaLnBrk="1" hangingPunct="1"/>
            <a:r>
              <a:rPr baseline="0" dirty="0" lang="en-US" smtClean="0">
                <a:uFillTx/>
              </a:rPr>
              <a:t>Math (geometry): moment of </a:t>
            </a:r>
            <a:r>
              <a:rPr baseline="0" dirty="0" err="1" lang="en-US" smtClean="0">
                <a:uFillTx/>
              </a:rPr>
              <a:t>ineria</a:t>
            </a:r>
            <a:endParaRPr dirty="0" lang="en-US" smtClean="0">
              <a:uFillTx/>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14.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65537" name="Rectangle 8"/>
          <p:cNvSpPr xmlns:c="http://schemas.openxmlformats.org/drawingml/2006/chart" xmlns:pic="http://schemas.openxmlformats.org/drawingml/2006/picture" xmlns:dgm="http://schemas.openxmlformats.org/drawingml/2006/diagram">
            <a:spLocks noChangeArrowheads="1" noGrp="1"/>
          </p:cNvSpPr>
          <p:nvPr>
            <p:ph sz="quarter" type="hdr"/>
          </p:nvPr>
        </p:nvSpPr>
        <p:spPr xmlns:c="http://schemas.openxmlformats.org/drawingml/2006/chart" xmlns:pic="http://schemas.openxmlformats.org/drawingml/2006/picture" xmlns:dgm="http://schemas.openxmlformats.org/drawingml/2006/diagram">
          <a:noFill/>
        </p:spPr>
        <p:txBody xmlns:c="http://schemas.openxmlformats.org/drawingml/2006/chart" xmlns:pic="http://schemas.openxmlformats.org/drawingml/2006/picture" xmlns:dgm="http://schemas.openxmlformats.org/drawingml/2006/diagram">
          <a:bodyPr/>
          <a:lstStyle/>
          <a:p>
            <a:r>
              <a:rPr dirty="0" lang="en-US" smtClean="0">
                <a:uFillTx/>
              </a:rPr>
              <a:t>Moment of Inertia</a:t>
            </a:r>
          </a:p>
        </p:txBody>
      </p:sp>
      <p:sp>
        <p:nvSpPr>
          <p:cNvPr xmlns:c="http://schemas.openxmlformats.org/drawingml/2006/chart" xmlns:pic="http://schemas.openxmlformats.org/drawingml/2006/picture" xmlns:dgm="http://schemas.openxmlformats.org/drawingml/2006/diagram" id="65538" name="Rectangle 9"/>
          <p:cNvSpPr xmlns:c="http://schemas.openxmlformats.org/drawingml/2006/chart" xmlns:pic="http://schemas.openxmlformats.org/drawingml/2006/picture" xmlns:dgm="http://schemas.openxmlformats.org/drawingml/2006/diagram">
            <a:spLocks noChangeArrowheads="1" noGrp="1"/>
          </p:cNvSpPr>
          <p:nvPr>
            <p:ph idx="1" sz="quarter" type="dt"/>
          </p:nvPr>
        </p:nvSpPr>
        <p:spPr xmlns:c="http://schemas.openxmlformats.org/drawingml/2006/chart" xmlns:pic="http://schemas.openxmlformats.org/drawingml/2006/picture" xmlns:dgm="http://schemas.openxmlformats.org/drawingml/2006/diagram">
          <a:noFill/>
        </p:spPr>
        <p:txBody xmlns:c="http://schemas.openxmlformats.org/drawingml/2006/chart" xmlns:pic="http://schemas.openxmlformats.org/drawingml/2006/picture" xmlns:dgm="http://schemas.openxmlformats.org/drawingml/2006/diagram">
          <a:bodyPr/>
          <a:lstStyle/>
          <a:p>
            <a:r>
              <a:rPr dirty="0" lang="en-US" smtClean="0">
                <a:uFillTx/>
              </a:rPr>
              <a:t>Principles of Engineering</a:t>
            </a:r>
            <a:r>
              <a:rPr baseline="30000" dirty="0" lang="en-US" smtClean="0">
                <a:uFillTx/>
              </a:rPr>
              <a:t>TM</a:t>
            </a:r>
            <a:endParaRPr dirty="0" lang="en-US" smtClean="0">
              <a:uFillTx/>
            </a:endParaRPr>
          </a:p>
          <a:p>
            <a:r>
              <a:rPr dirty="0" lang="en-US" smtClean="0">
                <a:uFillTx/>
              </a:rPr>
              <a:t>Unit 4 – Lesson 4.1 - Statics</a:t>
            </a:r>
          </a:p>
        </p:txBody>
      </p:sp>
      <p:sp>
        <p:nvSpPr>
          <p:cNvPr xmlns:c="http://schemas.openxmlformats.org/drawingml/2006/chart" xmlns:pic="http://schemas.openxmlformats.org/drawingml/2006/picture" xmlns:dgm="http://schemas.openxmlformats.org/drawingml/2006/diagram" id="65539" name="Rectangle 2"/>
          <p:cNvSpPr xmlns:c="http://schemas.openxmlformats.org/drawingml/2006/chart" xmlns:pic="http://schemas.openxmlformats.org/drawingml/2006/picture" xmlns:dgm="http://schemas.openxmlformats.org/drawingml/2006/diagram">
            <a:spLocks noChangeArrowheads="1" noChangeAspect="1" noGrp="1" noRot="1" noTextEdit="1"/>
          </p:cNvSpPr>
          <p:nvPr>
            <p:ph type="sldImg"/>
          </p:nvPr>
        </p:nvSpPr>
        <p:spPr xmlns:c="http://schemas.openxmlformats.org/drawingml/2006/chart" xmlns:pic="http://schemas.openxmlformats.org/drawingml/2006/picture" xmlns:dgm="http://schemas.openxmlformats.org/drawingml/2006/diagram"/>
      </p:sp>
      <p:sp>
        <p:nvSpPr>
          <p:cNvPr xmlns:c="http://schemas.openxmlformats.org/drawingml/2006/chart" xmlns:pic="http://schemas.openxmlformats.org/drawingml/2006/picture" xmlns:dgm="http://schemas.openxmlformats.org/drawingml/2006/diagram" id="65540" name="Rectangle 3"/>
          <p:cNvSpPr xmlns:c="http://schemas.openxmlformats.org/drawingml/2006/chart" xmlns:pic="http://schemas.openxmlformats.org/drawingml/2006/picture" xmlns:dgm="http://schemas.openxmlformats.org/drawingml/2006/diagram">
            <a:spLocks noChangeArrowheads="1" noGrp="1"/>
          </p:cNvSpPr>
          <p:nvPr>
            <p:ph idx="1" type="body"/>
          </p:nvPr>
        </p:nvSpPr>
        <p:spPr xmlns:c="http://schemas.openxmlformats.org/drawingml/2006/chart" xmlns:pic="http://schemas.openxmlformats.org/drawingml/2006/picture" xmlns:dgm="http://schemas.openxmlformats.org/drawingml/2006/diagram">
          <a:noFill/>
        </p:spPr>
        <p:txBody xmlns:c="http://schemas.openxmlformats.org/drawingml/2006/chart" xmlns:pic="http://schemas.openxmlformats.org/drawingml/2006/picture" xmlns:dgm="http://schemas.openxmlformats.org/drawingml/2006/diagram">
          <a:bodyPr/>
          <a:lstStyle/>
          <a:p>
            <a:pPr eaLnBrk="1" hangingPunct="1"/>
            <a:r>
              <a:rPr dirty="0" lang="en-US" smtClean="0">
                <a:uFillTx/>
              </a:rPr>
              <a:t>This is the formula for maximum beam deflection</a:t>
            </a:r>
            <a:r>
              <a:rPr baseline="0" dirty="0" lang="en-US" smtClean="0">
                <a:uFillTx/>
              </a:rPr>
              <a:t> (at the center of the span) when a concentrated load is applied at the center of the span to a simply supported beam.</a:t>
            </a:r>
          </a:p>
          <a:p>
            <a:pPr eaLnBrk="1" hangingPunct="1"/>
            <a:endParaRPr baseline="0" dirty="0" lang="en-US" smtClean="0">
              <a:uFillTx/>
            </a:endParaRPr>
          </a:p>
          <a:p>
            <a:pPr eaLnBrk="1" hangingPunct="1"/>
            <a:r>
              <a:rPr baseline="0" dirty="0" lang="en-US" smtClean="0">
                <a:uFillTx/>
              </a:rPr>
              <a:t>Based on the formula, </a:t>
            </a:r>
          </a:p>
          <a:p>
            <a:pPr eaLnBrk="1" hangingPunct="1" indent="-171450" marL="171450">
              <a:buFont charset="0" panose="020B0604020202020204" pitchFamily="34" typeface="Arial"/>
              <a:buChar char="•"/>
            </a:pPr>
            <a:r>
              <a:rPr baseline="0" dirty="0" lang="en-US" smtClean="0">
                <a:uFillTx/>
              </a:rPr>
              <a:t>Describe the relationship between the maximum beam deflection and the modulus of elasticity. Are the two directly related? Inversely related? Not related? [The maximum beam deflection is </a:t>
            </a:r>
            <a:r>
              <a:rPr b="1" baseline="0" dirty="0" lang="en-US" smtClean="0">
                <a:uFillTx/>
              </a:rPr>
              <a:t>inversely related </a:t>
            </a:r>
            <a:r>
              <a:rPr baseline="0" dirty="0" lang="en-US" smtClean="0">
                <a:uFillTx/>
              </a:rPr>
              <a:t>to the modulus of elasticity, that is, as the modulus of elasticity increases, the maximum deflection decreases.]</a:t>
            </a:r>
          </a:p>
          <a:p>
            <a:pPr eaLnBrk="1" hangingPunct="1" indent="0" marL="0">
              <a:buFont charset="0" panose="020B0604020202020204" pitchFamily="34" typeface="Arial"/>
              <a:buNone/>
            </a:pPr>
            <a:endParaRPr baseline="0" dirty="0" lang="en-US" smtClean="0">
              <a:uFillTx/>
            </a:endParaRPr>
          </a:p>
          <a:p>
            <a:pPr eaLnBrk="1" hangingPunct="1" indent="-171450" marL="171450">
              <a:buFont charset="0" panose="020B0604020202020204" pitchFamily="34" typeface="Arial"/>
              <a:buChar char="•"/>
            </a:pPr>
            <a:r>
              <a:rPr baseline="0" dirty="0" lang="en-US" smtClean="0">
                <a:uFillTx/>
              </a:rPr>
              <a:t>Describe the relationship between the maximum beam deflection and the moment of inertia. [The maximum beam deflection is </a:t>
            </a:r>
            <a:r>
              <a:rPr b="1" baseline="0" dirty="0" lang="en-US" smtClean="0">
                <a:uFillTx/>
              </a:rPr>
              <a:t>inversely related </a:t>
            </a:r>
            <a:r>
              <a:rPr baseline="0" dirty="0" lang="en-US" smtClean="0">
                <a:uFillTx/>
              </a:rPr>
              <a:t>to the moment of inertia, that is, as the moment of inertia increases, the maximum deflection decreases.]</a:t>
            </a:r>
          </a:p>
          <a:p>
            <a:pPr eaLnBrk="1" hangingPunct="1" indent="0" marL="0">
              <a:buFont charset="0" panose="020B0604020202020204" pitchFamily="34" typeface="Arial"/>
              <a:buNone/>
            </a:pPr>
            <a:r>
              <a:rPr baseline="0" dirty="0" lang="en-US" smtClean="0">
                <a:uFillTx/>
              </a:rPr>
              <a:t> </a:t>
            </a:r>
          </a:p>
          <a:p>
            <a:pPr eaLnBrk="1" hangingPunct="1" indent="-171450" marL="171450">
              <a:buFont charset="0" panose="020B0604020202020204" pitchFamily="34" typeface="Arial"/>
              <a:buChar char="•"/>
            </a:pPr>
            <a:r>
              <a:rPr baseline="0" dirty="0" lang="en-US" smtClean="0">
                <a:uFillTx/>
              </a:rPr>
              <a:t>Describe the relationship between the maximum beam deflection and the span length of the beam.  [The maximum beam deflection is </a:t>
            </a:r>
            <a:r>
              <a:rPr b="1" baseline="0" dirty="0" lang="en-US" smtClean="0">
                <a:uFillTx/>
              </a:rPr>
              <a:t>directly related </a:t>
            </a:r>
            <a:r>
              <a:rPr baseline="0" dirty="0" lang="en-US" smtClean="0">
                <a:uFillTx/>
              </a:rPr>
              <a:t>to the span length, that is, as the span length increases, the maximum deflection increases.]</a:t>
            </a:r>
          </a:p>
          <a:p>
            <a:pPr eaLnBrk="1" hangingPunct="1" indent="0" marL="0">
              <a:buFont charset="0" panose="020B0604020202020204" pitchFamily="34" typeface="Arial"/>
              <a:buNone/>
            </a:pPr>
            <a:endParaRPr baseline="0" dirty="0" lang="en-US" smtClean="0">
              <a:uFillTx/>
            </a:endParaRPr>
          </a:p>
          <a:p>
            <a:pPr eaLnBrk="1" hangingPunct="1" indent="-171450" marL="171450">
              <a:buFont charset="0" panose="020B0604020202020204" pitchFamily="34" typeface="Arial"/>
              <a:buChar char="•"/>
            </a:pPr>
            <a:r>
              <a:rPr baseline="0" dirty="0" lang="en-US" smtClean="0">
                <a:uFillTx/>
              </a:rPr>
              <a:t>Describe the relationship between the maximum beam deflection and the magnitude of the applied concentrated load.  [The maximum beam deflection is </a:t>
            </a:r>
            <a:r>
              <a:rPr b="1" baseline="0" dirty="0" lang="en-US" smtClean="0">
                <a:uFillTx/>
              </a:rPr>
              <a:t>directly related </a:t>
            </a:r>
            <a:r>
              <a:rPr baseline="0" dirty="0" lang="en-US" smtClean="0">
                <a:uFillTx/>
              </a:rPr>
              <a:t>to the magnitude of the applied concentrated load, that is, as the magnitude of the applied load increases, the maximum deflection increases.]</a:t>
            </a:r>
          </a:p>
          <a:p>
            <a:pPr eaLnBrk="1" hangingPunct="1" indent="0" marL="0">
              <a:buFont charset="0" panose="020B0604020202020204" pitchFamily="34" typeface="Arial"/>
              <a:buNone/>
            </a:pPr>
            <a:endParaRPr baseline="0" dirty="0" lang="en-US" smtClean="0">
              <a:uFillTx/>
            </a:endParaRPr>
          </a:p>
          <a:p>
            <a:pPr eaLnBrk="1" hangingPunct="1" indent="-171450" marL="171450">
              <a:buFont charset="0" panose="020B0604020202020204" pitchFamily="34" typeface="Arial"/>
              <a:buChar char="•"/>
            </a:pPr>
            <a:r>
              <a:rPr baseline="0" dirty="0" lang="en-US" smtClean="0">
                <a:uFillTx/>
              </a:rPr>
              <a:t>Describe the relationship between the direction of the maximum deflection and the direction of the applied force (up or down).  [The deflection is in the </a:t>
            </a:r>
            <a:r>
              <a:rPr b="1" baseline="0" dirty="0" lang="en-US" smtClean="0">
                <a:uFillTx/>
              </a:rPr>
              <a:t>same direction </a:t>
            </a:r>
            <a:r>
              <a:rPr baseline="0" dirty="0" lang="en-US" smtClean="0">
                <a:uFillTx/>
              </a:rPr>
              <a:t>as the applied force, that is, if the force is applied upward, the maximum deflection will be upward.  If the force is applied downward, the deflection will be downward. Note that if the force is applied laterally (side-to-side) the moment of inertia will likely be different.]</a:t>
            </a:r>
          </a:p>
          <a:p>
            <a:pPr eaLnBrk="1" hangingPunct="1" indent="0" marL="0">
              <a:buFont charset="0" panose="020B0604020202020204" pitchFamily="34" typeface="Arial"/>
              <a:buNone/>
            </a:pPr>
            <a:endParaRPr baseline="0" dirty="0" lang="en-US" smtClean="0">
              <a:uFillTx/>
            </a:endParaRPr>
          </a:p>
          <a:p>
            <a:pPr eaLnBrk="1" hangingPunct="1" indent="-171450" marL="171450">
              <a:buFont charset="0" panose="020B0604020202020204" pitchFamily="34" typeface="Arial"/>
              <a:buChar char="•"/>
            </a:pPr>
            <a:r>
              <a:rPr baseline="0" dirty="0" lang="en-US" smtClean="0">
                <a:uFillTx/>
              </a:rPr>
              <a:t>Describe the relationship between the maximum deflection and the cross sectional area of the beam. [The maximum deflection is not related to the cross sectional area of the beam.  It is </a:t>
            </a:r>
            <a:r>
              <a:rPr b="1" baseline="0" dirty="0" lang="en-US" smtClean="0" u="sng">
                <a:uFillTx/>
              </a:rPr>
              <a:t>not</a:t>
            </a:r>
            <a:r>
              <a:rPr baseline="0" dirty="0" lang="en-US" smtClean="0">
                <a:uFillTx/>
              </a:rPr>
              <a:t> the cross sectional area but the moment of inertia that affects the stiffness of the beam.] </a:t>
            </a:r>
          </a:p>
          <a:p>
            <a:pPr eaLnBrk="1" hangingPunct="1" indent="0" marL="0">
              <a:buFont charset="0" panose="020B0604020202020204" pitchFamily="34" typeface="Arial"/>
              <a:buNone/>
            </a:pPr>
            <a:endParaRPr baseline="0" dirty="0" lang="en-US" smtClean="0">
              <a:uFillTx/>
            </a:endParaRPr>
          </a:p>
          <a:p>
            <a:pPr eaLnBrk="1" hangingPunct="1" indent="0" marL="0">
              <a:buFont charset="0" panose="020B0604020202020204" pitchFamily="34" typeface="Arial"/>
              <a:buNone/>
            </a:pPr>
            <a:r>
              <a:rPr baseline="0" dirty="0" lang="en-US" smtClean="0">
                <a:uFillTx/>
              </a:rPr>
              <a:t>Explain how different cross sectional areas could result in the same moment of inertia</a:t>
            </a:r>
            <a:r>
              <a:rPr baseline="0" dirty="0" lang="en-US" smtClean="0">
                <a:uFillTx/>
              </a:rPr>
              <a:t>.</a:t>
            </a:r>
          </a:p>
          <a:p>
            <a:pPr eaLnBrk="1" hangingPunct="1" indent="0" marL="0">
              <a:buFont charset="0" panose="020B0604020202020204" pitchFamily="34" typeface="Arial"/>
              <a:buNone/>
            </a:pPr>
            <a:endParaRPr baseline="0" dirty="0" lang="en-US" smtClean="0">
              <a:uFillTx/>
            </a:endParaRPr>
          </a:p>
          <a:p>
            <a:pPr eaLnBrk="1" hangingPunct="1" indent="0" marL="0">
              <a:buFont charset="0" panose="020B0604020202020204" pitchFamily="34" typeface="Arial"/>
              <a:buNone/>
            </a:pPr>
            <a:endParaRPr baseline="0" dirty="0" lang="en-US" smtClean="0">
              <a:uFillTx/>
            </a:endParaRPr>
          </a:p>
          <a:p>
            <a:pPr eaLnBrk="1" hangingPunct="1" indent="0" marL="0">
              <a:buFont charset="0" panose="020B0604020202020204" pitchFamily="34" typeface="Arial"/>
              <a:buNone/>
            </a:pPr>
            <a:endParaRPr baseline="0" dirty="0" lang="en-US" smtClean="0">
              <a:uFillTx/>
            </a:endParaRPr>
          </a:p>
          <a:p>
            <a:pPr eaLnBrk="1" hangingPunct="1" indent="0" marL="0">
              <a:buFont charset="0" panose="020B0604020202020204" pitchFamily="34" typeface="Arial"/>
              <a:buNone/>
            </a:pPr>
            <a:r>
              <a:rPr baseline="0" dirty="0" lang="en-US" smtClean="0">
                <a:uFillTx/>
              </a:rPr>
              <a:t>**L is unbraced length</a:t>
            </a:r>
          </a:p>
          <a:p>
            <a:pPr eaLnBrk="1" hangingPunct="1" indent="0" marL="0">
              <a:buFont charset="0" panose="020B0604020202020204" pitchFamily="34" typeface="Arial"/>
              <a:buNone/>
            </a:pPr>
            <a:r>
              <a:rPr baseline="0" dirty="0" lang="en-US" smtClean="0">
                <a:uFillTx/>
              </a:rPr>
              <a:t>**48 constant</a:t>
            </a:r>
          </a:p>
          <a:p>
            <a:pPr eaLnBrk="1" hangingPunct="1" indent="0" marL="0">
              <a:buFont charset="0" panose="020B0604020202020204" pitchFamily="34" typeface="Arial"/>
              <a:buNone/>
            </a:pPr>
            <a:r>
              <a:rPr baseline="0" dirty="0" lang="en-US" smtClean="0">
                <a:uFillTx/>
              </a:rPr>
              <a:t>**Modulus of elasticity can be extremely large</a:t>
            </a:r>
          </a:p>
          <a:p>
            <a:pPr eaLnBrk="1" hangingPunct="1" indent="0" marL="0">
              <a:buFont charset="0" panose="020B0604020202020204" pitchFamily="34" typeface="Arial"/>
              <a:buNone/>
            </a:pPr>
            <a:r>
              <a:rPr baseline="0" dirty="0" lang="en-US" smtClean="0">
                <a:uFillTx/>
              </a:rPr>
              <a:t>**This formula is only used for force being in the center of the beam</a:t>
            </a:r>
          </a:p>
          <a:p>
            <a:pPr eaLnBrk="1" hangingPunct="1" indent="0" marL="0">
              <a:buFont charset="0" panose="020B0604020202020204" pitchFamily="34" typeface="Arial"/>
              <a:buNone/>
            </a:pPr>
            <a:endParaRPr baseline="0" dirty="0" lang="en-US" smtClean="0">
              <a:uFillTx/>
            </a:endParaRPr>
          </a:p>
          <a:p>
            <a:pPr eaLnBrk="1" hangingPunct="1" indent="0" marL="0">
              <a:buFont charset="0" panose="020B0604020202020204" pitchFamily="34" typeface="Arial"/>
              <a:buNone/>
            </a:pPr>
            <a:r>
              <a:rPr baseline="0" dirty="0" lang="en-US" smtClean="0">
                <a:uFillTx/>
              </a:rPr>
              <a:t>Left brace is ping, right is roller</a:t>
            </a: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15.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68609" name="Rectangle 8"/>
          <p:cNvSpPr xmlns:c="http://schemas.openxmlformats.org/drawingml/2006/chart" xmlns:pic="http://schemas.openxmlformats.org/drawingml/2006/picture" xmlns:dgm="http://schemas.openxmlformats.org/drawingml/2006/diagram">
            <a:spLocks noChangeArrowheads="1" noGrp="1"/>
          </p:cNvSpPr>
          <p:nvPr>
            <p:ph sz="quarter" type="hdr"/>
          </p:nvPr>
        </p:nvSpPr>
        <p:spPr xmlns:c="http://schemas.openxmlformats.org/drawingml/2006/chart" xmlns:pic="http://schemas.openxmlformats.org/drawingml/2006/picture" xmlns:dgm="http://schemas.openxmlformats.org/drawingml/2006/diagram">
          <a:noFill/>
        </p:spPr>
        <p:txBody xmlns:c="http://schemas.openxmlformats.org/drawingml/2006/chart" xmlns:pic="http://schemas.openxmlformats.org/drawingml/2006/picture" xmlns:dgm="http://schemas.openxmlformats.org/drawingml/2006/diagram">
          <a:bodyPr/>
          <a:lstStyle/>
          <a:p>
            <a:r>
              <a:rPr dirty="0" lang="en-US" smtClean="0">
                <a:uFillTx/>
              </a:rPr>
              <a:t>Moment of Inertia</a:t>
            </a:r>
          </a:p>
        </p:txBody>
      </p:sp>
      <p:sp>
        <p:nvSpPr>
          <p:cNvPr xmlns:c="http://schemas.openxmlformats.org/drawingml/2006/chart" xmlns:pic="http://schemas.openxmlformats.org/drawingml/2006/picture" xmlns:dgm="http://schemas.openxmlformats.org/drawingml/2006/diagram" id="68610" name="Rectangle 9"/>
          <p:cNvSpPr xmlns:c="http://schemas.openxmlformats.org/drawingml/2006/chart" xmlns:pic="http://schemas.openxmlformats.org/drawingml/2006/picture" xmlns:dgm="http://schemas.openxmlformats.org/drawingml/2006/diagram">
            <a:spLocks noChangeArrowheads="1" noGrp="1"/>
          </p:cNvSpPr>
          <p:nvPr>
            <p:ph idx="1" sz="quarter" type="dt"/>
          </p:nvPr>
        </p:nvSpPr>
        <p:spPr xmlns:c="http://schemas.openxmlformats.org/drawingml/2006/chart" xmlns:pic="http://schemas.openxmlformats.org/drawingml/2006/picture" xmlns:dgm="http://schemas.openxmlformats.org/drawingml/2006/diagram">
          <a:noFill/>
        </p:spPr>
        <p:txBody xmlns:c="http://schemas.openxmlformats.org/drawingml/2006/chart" xmlns:pic="http://schemas.openxmlformats.org/drawingml/2006/picture" xmlns:dgm="http://schemas.openxmlformats.org/drawingml/2006/diagram">
          <a:bodyPr/>
          <a:lstStyle/>
          <a:p>
            <a:r>
              <a:rPr dirty="0" lang="en-US" smtClean="0">
                <a:uFillTx/>
              </a:rPr>
              <a:t>Principles of Engineering</a:t>
            </a:r>
            <a:r>
              <a:rPr baseline="30000" dirty="0" lang="en-US" smtClean="0">
                <a:uFillTx/>
              </a:rPr>
              <a:t>TM</a:t>
            </a:r>
            <a:endParaRPr dirty="0" lang="en-US" smtClean="0">
              <a:uFillTx/>
            </a:endParaRPr>
          </a:p>
          <a:p>
            <a:r>
              <a:rPr dirty="0" lang="en-US" smtClean="0">
                <a:uFillTx/>
              </a:rPr>
              <a:t>Unit 4 – Lesson 4.1 - Statics</a:t>
            </a:r>
          </a:p>
        </p:txBody>
      </p:sp>
      <p:sp>
        <p:nvSpPr>
          <p:cNvPr xmlns:c="http://schemas.openxmlformats.org/drawingml/2006/chart" xmlns:pic="http://schemas.openxmlformats.org/drawingml/2006/picture" xmlns:dgm="http://schemas.openxmlformats.org/drawingml/2006/diagram" id="68611" name="Rectangle 2"/>
          <p:cNvSpPr xmlns:c="http://schemas.openxmlformats.org/drawingml/2006/chart" xmlns:pic="http://schemas.openxmlformats.org/drawingml/2006/picture" xmlns:dgm="http://schemas.openxmlformats.org/drawingml/2006/diagram">
            <a:spLocks noChangeArrowheads="1" noChangeAspect="1" noGrp="1" noRot="1" noTextEdit="1"/>
          </p:cNvSpPr>
          <p:nvPr>
            <p:ph type="sldImg"/>
          </p:nvPr>
        </p:nvSpPr>
        <p:spPr xmlns:c="http://schemas.openxmlformats.org/drawingml/2006/chart" xmlns:pic="http://schemas.openxmlformats.org/drawingml/2006/picture" xmlns:dgm="http://schemas.openxmlformats.org/drawingml/2006/diagram"/>
      </p:sp>
      <p:sp>
        <p:nvSpPr>
          <p:cNvPr xmlns:c="http://schemas.openxmlformats.org/drawingml/2006/chart" xmlns:pic="http://schemas.openxmlformats.org/drawingml/2006/picture" xmlns:dgm="http://schemas.openxmlformats.org/drawingml/2006/diagram" id="68612" name="Rectangle 3"/>
          <p:cNvSpPr xmlns:c="http://schemas.openxmlformats.org/drawingml/2006/chart" xmlns:pic="http://schemas.openxmlformats.org/drawingml/2006/picture" xmlns:dgm="http://schemas.openxmlformats.org/drawingml/2006/diagram">
            <a:spLocks noChangeArrowheads="1" noGrp="1"/>
          </p:cNvSpPr>
          <p:nvPr>
            <p:ph idx="1" type="body"/>
          </p:nvPr>
        </p:nvSpPr>
        <p:spPr xmlns:c="http://schemas.openxmlformats.org/drawingml/2006/chart" xmlns:pic="http://schemas.openxmlformats.org/drawingml/2006/picture" xmlns:dgm="http://schemas.openxmlformats.org/drawingml/2006/diagram">
          <a:noFill/>
        </p:spPr>
        <p:txBody xmlns:c="http://schemas.openxmlformats.org/drawingml/2006/chart" xmlns:pic="http://schemas.openxmlformats.org/drawingml/2006/picture" xmlns:dgm="http://schemas.openxmlformats.org/drawingml/2006/diagram">
          <a:bodyPr/>
          <a:lstStyle/>
          <a:p>
            <a:pPr eaLnBrk="1" hangingPunct="1"/>
            <a:r>
              <a:rPr dirty="0" lang="en-US" smtClean="0">
                <a:uFillTx/>
              </a:rPr>
              <a:t>Assuming force is in</a:t>
            </a:r>
            <a:r>
              <a:rPr baseline="0" dirty="0" lang="en-US" smtClean="0">
                <a:uFillTx/>
              </a:rPr>
              <a:t> the center of the beam.</a:t>
            </a:r>
          </a:p>
          <a:p>
            <a:pPr eaLnBrk="1" hangingPunct="1"/>
            <a:endParaRPr baseline="0" dirty="0" lang="en-US" smtClean="0">
              <a:uFillTx/>
            </a:endParaRPr>
          </a:p>
          <a:p>
            <a:pPr eaLnBrk="1" hangingPunct="1"/>
            <a:endParaRPr baseline="0" dirty="0" lang="en-US" smtClean="0">
              <a:uFillTx/>
            </a:endParaRPr>
          </a:p>
          <a:p>
            <a:pPr eaLnBrk="1" hangingPunct="1"/>
            <a:r>
              <a:rPr baseline="0" dirty="0" lang="en-US" smtClean="0">
                <a:uFillTx/>
              </a:rPr>
              <a:t>How much my beam is going to deflect is 0.12 inches.</a:t>
            </a:r>
          </a:p>
          <a:p>
            <a:pPr eaLnBrk="1" hangingPunct="1"/>
            <a:endParaRPr dirty="0" lang="en-US" smtClean="0">
              <a:uFillTx/>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16.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71681" name="Rectangle 8"/>
          <p:cNvSpPr xmlns:c="http://schemas.openxmlformats.org/drawingml/2006/chart" xmlns:pic="http://schemas.openxmlformats.org/drawingml/2006/picture" xmlns:dgm="http://schemas.openxmlformats.org/drawingml/2006/diagram">
            <a:spLocks noChangeArrowheads="1" noGrp="1"/>
          </p:cNvSpPr>
          <p:nvPr>
            <p:ph sz="quarter" type="hdr"/>
          </p:nvPr>
        </p:nvSpPr>
        <p:spPr xmlns:c="http://schemas.openxmlformats.org/drawingml/2006/chart" xmlns:pic="http://schemas.openxmlformats.org/drawingml/2006/picture" xmlns:dgm="http://schemas.openxmlformats.org/drawingml/2006/diagram">
          <a:noFill/>
        </p:spPr>
        <p:txBody xmlns:c="http://schemas.openxmlformats.org/drawingml/2006/chart" xmlns:pic="http://schemas.openxmlformats.org/drawingml/2006/picture" xmlns:dgm="http://schemas.openxmlformats.org/drawingml/2006/diagram">
          <a:bodyPr/>
          <a:lstStyle/>
          <a:p>
            <a:r>
              <a:rPr dirty="0" lang="en-US" smtClean="0">
                <a:uFillTx/>
              </a:rPr>
              <a:t>Moment of Inertia</a:t>
            </a:r>
          </a:p>
        </p:txBody>
      </p:sp>
      <p:sp>
        <p:nvSpPr>
          <p:cNvPr xmlns:c="http://schemas.openxmlformats.org/drawingml/2006/chart" xmlns:pic="http://schemas.openxmlformats.org/drawingml/2006/picture" xmlns:dgm="http://schemas.openxmlformats.org/drawingml/2006/diagram" id="71682" name="Rectangle 9"/>
          <p:cNvSpPr xmlns:c="http://schemas.openxmlformats.org/drawingml/2006/chart" xmlns:pic="http://schemas.openxmlformats.org/drawingml/2006/picture" xmlns:dgm="http://schemas.openxmlformats.org/drawingml/2006/diagram">
            <a:spLocks noChangeArrowheads="1" noGrp="1"/>
          </p:cNvSpPr>
          <p:nvPr>
            <p:ph idx="1" sz="quarter" type="dt"/>
          </p:nvPr>
        </p:nvSpPr>
        <p:spPr xmlns:c="http://schemas.openxmlformats.org/drawingml/2006/chart" xmlns:pic="http://schemas.openxmlformats.org/drawingml/2006/picture" xmlns:dgm="http://schemas.openxmlformats.org/drawingml/2006/diagram">
          <a:noFill/>
        </p:spPr>
        <p:txBody xmlns:c="http://schemas.openxmlformats.org/drawingml/2006/chart" xmlns:pic="http://schemas.openxmlformats.org/drawingml/2006/picture" xmlns:dgm="http://schemas.openxmlformats.org/drawingml/2006/diagram">
          <a:bodyPr/>
          <a:lstStyle/>
          <a:p>
            <a:r>
              <a:rPr dirty="0" lang="en-US" smtClean="0">
                <a:uFillTx/>
              </a:rPr>
              <a:t>Principles of Engineering</a:t>
            </a:r>
            <a:r>
              <a:rPr baseline="30000" dirty="0" lang="en-US" smtClean="0">
                <a:uFillTx/>
              </a:rPr>
              <a:t>TM</a:t>
            </a:r>
            <a:endParaRPr dirty="0" lang="en-US" smtClean="0">
              <a:uFillTx/>
            </a:endParaRPr>
          </a:p>
          <a:p>
            <a:r>
              <a:rPr dirty="0" lang="en-US" smtClean="0">
                <a:uFillTx/>
              </a:rPr>
              <a:t>Unit 4 – Lesson 4.1 - Statics</a:t>
            </a:r>
          </a:p>
        </p:txBody>
      </p:sp>
      <p:sp>
        <p:nvSpPr>
          <p:cNvPr xmlns:c="http://schemas.openxmlformats.org/drawingml/2006/chart" xmlns:pic="http://schemas.openxmlformats.org/drawingml/2006/picture" xmlns:dgm="http://schemas.openxmlformats.org/drawingml/2006/diagram" id="71683" name="Rectangle 2"/>
          <p:cNvSpPr xmlns:c="http://schemas.openxmlformats.org/drawingml/2006/chart" xmlns:pic="http://schemas.openxmlformats.org/drawingml/2006/picture" xmlns:dgm="http://schemas.openxmlformats.org/drawingml/2006/diagram">
            <a:spLocks noChangeArrowheads="1" noChangeAspect="1" noGrp="1" noRot="1" noTextEdit="1"/>
          </p:cNvSpPr>
          <p:nvPr>
            <p:ph type="sldImg"/>
          </p:nvPr>
        </p:nvSpPr>
        <p:spPr xmlns:c="http://schemas.openxmlformats.org/drawingml/2006/chart" xmlns:pic="http://schemas.openxmlformats.org/drawingml/2006/picture" xmlns:dgm="http://schemas.openxmlformats.org/drawingml/2006/diagram"/>
      </p:sp>
      <p:sp>
        <p:nvSpPr>
          <p:cNvPr xmlns:c="http://schemas.openxmlformats.org/drawingml/2006/chart" xmlns:pic="http://schemas.openxmlformats.org/drawingml/2006/picture" xmlns:dgm="http://schemas.openxmlformats.org/drawingml/2006/diagram" id="71684" name="Rectangle 3"/>
          <p:cNvSpPr xmlns:c="http://schemas.openxmlformats.org/drawingml/2006/chart" xmlns:pic="http://schemas.openxmlformats.org/drawingml/2006/picture" xmlns:dgm="http://schemas.openxmlformats.org/drawingml/2006/diagram">
            <a:spLocks noChangeArrowheads="1" noGrp="1"/>
          </p:cNvSpPr>
          <p:nvPr>
            <p:ph idx="1" type="body"/>
          </p:nvPr>
        </p:nvSpPr>
        <p:spPr xmlns:c="http://schemas.openxmlformats.org/drawingml/2006/chart" xmlns:pic="http://schemas.openxmlformats.org/drawingml/2006/picture" xmlns:dgm="http://schemas.openxmlformats.org/drawingml/2006/diagram">
          <a:noFill/>
        </p:spPr>
        <p:txBody xmlns:c="http://schemas.openxmlformats.org/drawingml/2006/chart" xmlns:pic="http://schemas.openxmlformats.org/drawingml/2006/picture" xmlns:dgm="http://schemas.openxmlformats.org/drawingml/2006/diagram">
          <a:bodyPr/>
          <a:lstStyle/>
          <a:p>
            <a:pPr eaLnBrk="1" hangingPunct="1"/>
            <a:r>
              <a:rPr dirty="0" lang="en-US" smtClean="0">
                <a:uFillTx/>
              </a:rPr>
              <a:t>Deflecting 0.53 inches</a:t>
            </a:r>
          </a:p>
          <a:p>
            <a:pPr eaLnBrk="1" hangingPunct="1"/>
            <a:endParaRPr dirty="0" lang="en-US" smtClean="0">
              <a:uFillTx/>
            </a:endParaRPr>
          </a:p>
          <a:p>
            <a:pPr eaLnBrk="1" hangingPunct="1"/>
            <a:r>
              <a:rPr dirty="0" lang="en-US" smtClean="0">
                <a:uFillTx/>
              </a:rPr>
              <a:t>Only</a:t>
            </a:r>
            <a:r>
              <a:rPr baseline="0" dirty="0" lang="en-US" smtClean="0">
                <a:uFillTx/>
              </a:rPr>
              <a:t> difference is the type of material, so the E is 419,000 psi</a:t>
            </a:r>
            <a:endParaRPr dirty="0" lang="en-US" smtClean="0">
              <a:uFillTx/>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17.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74753" name="Rectangle 8"/>
          <p:cNvSpPr xmlns:c="http://schemas.openxmlformats.org/drawingml/2006/chart" xmlns:pic="http://schemas.openxmlformats.org/drawingml/2006/picture" xmlns:dgm="http://schemas.openxmlformats.org/drawingml/2006/diagram">
            <a:spLocks noChangeArrowheads="1" noGrp="1"/>
          </p:cNvSpPr>
          <p:nvPr>
            <p:ph sz="quarter" type="hdr"/>
          </p:nvPr>
        </p:nvSpPr>
        <p:spPr xmlns:c="http://schemas.openxmlformats.org/drawingml/2006/chart" xmlns:pic="http://schemas.openxmlformats.org/drawingml/2006/picture" xmlns:dgm="http://schemas.openxmlformats.org/drawingml/2006/diagram">
          <a:noFill/>
        </p:spPr>
        <p:txBody xmlns:c="http://schemas.openxmlformats.org/drawingml/2006/chart" xmlns:pic="http://schemas.openxmlformats.org/drawingml/2006/picture" xmlns:dgm="http://schemas.openxmlformats.org/drawingml/2006/diagram">
          <a:bodyPr/>
          <a:lstStyle/>
          <a:p>
            <a:r>
              <a:rPr dirty="0" lang="en-US" smtClean="0">
                <a:uFillTx/>
              </a:rPr>
              <a:t>Moment of Inertia</a:t>
            </a:r>
          </a:p>
        </p:txBody>
      </p:sp>
      <p:sp>
        <p:nvSpPr>
          <p:cNvPr xmlns:c="http://schemas.openxmlformats.org/drawingml/2006/chart" xmlns:pic="http://schemas.openxmlformats.org/drawingml/2006/picture" xmlns:dgm="http://schemas.openxmlformats.org/drawingml/2006/diagram" id="74754" name="Rectangle 9"/>
          <p:cNvSpPr xmlns:c="http://schemas.openxmlformats.org/drawingml/2006/chart" xmlns:pic="http://schemas.openxmlformats.org/drawingml/2006/picture" xmlns:dgm="http://schemas.openxmlformats.org/drawingml/2006/diagram">
            <a:spLocks noChangeArrowheads="1" noGrp="1"/>
          </p:cNvSpPr>
          <p:nvPr>
            <p:ph idx="1" sz="quarter" type="dt"/>
          </p:nvPr>
        </p:nvSpPr>
        <p:spPr xmlns:c="http://schemas.openxmlformats.org/drawingml/2006/chart" xmlns:pic="http://schemas.openxmlformats.org/drawingml/2006/picture" xmlns:dgm="http://schemas.openxmlformats.org/drawingml/2006/diagram">
          <a:noFill/>
        </p:spPr>
        <p:txBody xmlns:c="http://schemas.openxmlformats.org/drawingml/2006/chart" xmlns:pic="http://schemas.openxmlformats.org/drawingml/2006/picture" xmlns:dgm="http://schemas.openxmlformats.org/drawingml/2006/diagram">
          <a:bodyPr/>
          <a:lstStyle/>
          <a:p>
            <a:r>
              <a:rPr dirty="0" lang="en-US" smtClean="0">
                <a:uFillTx/>
              </a:rPr>
              <a:t>Principles of Engineering</a:t>
            </a:r>
            <a:r>
              <a:rPr baseline="30000" dirty="0" lang="en-US" smtClean="0">
                <a:uFillTx/>
              </a:rPr>
              <a:t>TM</a:t>
            </a:r>
            <a:endParaRPr dirty="0" lang="en-US" smtClean="0">
              <a:uFillTx/>
            </a:endParaRPr>
          </a:p>
          <a:p>
            <a:r>
              <a:rPr dirty="0" lang="en-US" smtClean="0">
                <a:uFillTx/>
              </a:rPr>
              <a:t>Unit 4 – Lesson 4.1 - Statics</a:t>
            </a:r>
          </a:p>
        </p:txBody>
      </p:sp>
      <p:sp>
        <p:nvSpPr>
          <p:cNvPr xmlns:c="http://schemas.openxmlformats.org/drawingml/2006/chart" xmlns:pic="http://schemas.openxmlformats.org/drawingml/2006/picture" xmlns:dgm="http://schemas.openxmlformats.org/drawingml/2006/diagram" id="74755" name="Rectangle 2"/>
          <p:cNvSpPr xmlns:c="http://schemas.openxmlformats.org/drawingml/2006/chart" xmlns:pic="http://schemas.openxmlformats.org/drawingml/2006/picture" xmlns:dgm="http://schemas.openxmlformats.org/drawingml/2006/diagram">
            <a:spLocks noChangeArrowheads="1" noChangeAspect="1" noGrp="1" noRot="1" noTextEdit="1"/>
          </p:cNvSpPr>
          <p:nvPr>
            <p:ph type="sldImg"/>
          </p:nvPr>
        </p:nvSpPr>
        <p:spPr xmlns:c="http://schemas.openxmlformats.org/drawingml/2006/chart" xmlns:pic="http://schemas.openxmlformats.org/drawingml/2006/picture" xmlns:dgm="http://schemas.openxmlformats.org/drawingml/2006/diagram"/>
      </p:sp>
      <p:sp>
        <p:nvSpPr>
          <p:cNvPr xmlns:c="http://schemas.openxmlformats.org/drawingml/2006/chart" xmlns:pic="http://schemas.openxmlformats.org/drawingml/2006/picture" xmlns:dgm="http://schemas.openxmlformats.org/drawingml/2006/diagram" id="74756" name="Rectangle 3"/>
          <p:cNvSpPr xmlns:c="http://schemas.openxmlformats.org/drawingml/2006/chart" xmlns:pic="http://schemas.openxmlformats.org/drawingml/2006/picture" xmlns:dgm="http://schemas.openxmlformats.org/drawingml/2006/diagram">
            <a:spLocks noChangeArrowheads="1" noGrp="1"/>
          </p:cNvSpPr>
          <p:nvPr>
            <p:ph idx="1" type="body"/>
          </p:nvPr>
        </p:nvSpPr>
        <p:spPr xmlns:c="http://schemas.openxmlformats.org/drawingml/2006/chart" xmlns:pic="http://schemas.openxmlformats.org/drawingml/2006/picture" xmlns:dgm="http://schemas.openxmlformats.org/drawingml/2006/diagram">
          <a:noFill/>
        </p:spPr>
        <p:txBody xmlns:c="http://schemas.openxmlformats.org/drawingml/2006/chart" xmlns:pic="http://schemas.openxmlformats.org/drawingml/2006/picture" xmlns:dgm="http://schemas.openxmlformats.org/drawingml/2006/diagram">
          <a:bodyPr/>
          <a:lstStyle/>
          <a:p>
            <a:pPr eaLnBrk="1" hangingPunct="1"/>
            <a:r>
              <a:rPr dirty="0" lang="en-US" smtClean="0">
                <a:uFillTx/>
              </a:rPr>
              <a:t>What is the ratio</a:t>
            </a:r>
            <a:r>
              <a:rPr baseline="0" dirty="0" lang="en-US" smtClean="0">
                <a:uFillTx/>
              </a:rPr>
              <a:t> of E values for the two beams?  What is the ratio of deflections?  Are the two ratios related? </a:t>
            </a:r>
          </a:p>
          <a:p>
            <a:pPr eaLnBrk="1" hangingPunct="1"/>
            <a:endParaRPr baseline="0" dirty="0" lang="en-US" smtClean="0">
              <a:uFillTx/>
            </a:endParaRPr>
          </a:p>
          <a:p>
            <a:pPr eaLnBrk="1" hangingPunct="1"/>
            <a:r>
              <a:rPr dirty="0" lang="en-US" smtClean="0">
                <a:uFillTx/>
              </a:rPr>
              <a:t>[The maximum deflection of </a:t>
            </a:r>
            <a:r>
              <a:rPr b="1" dirty="0" lang="en-US" smtClean="0">
                <a:uFillTx/>
              </a:rPr>
              <a:t>Beam B</a:t>
            </a:r>
            <a:r>
              <a:rPr dirty="0" lang="en-US" smtClean="0">
                <a:uFillTx/>
              </a:rPr>
              <a:t> is approximately 4.4 times greater than the maximum</a:t>
            </a:r>
            <a:r>
              <a:rPr baseline="0" dirty="0" lang="en-US" smtClean="0">
                <a:uFillTx/>
              </a:rPr>
              <a:t> deflection of </a:t>
            </a:r>
            <a:r>
              <a:rPr b="1" baseline="0" dirty="0" lang="en-US" smtClean="0">
                <a:uFillTx/>
              </a:rPr>
              <a:t>Beam A</a:t>
            </a:r>
            <a:r>
              <a:rPr baseline="0" dirty="0" lang="en-US" smtClean="0">
                <a:uFillTx/>
              </a:rPr>
              <a:t> (if you do not round the deflection values). </a:t>
            </a:r>
          </a:p>
          <a:p>
            <a:pPr eaLnBrk="1" hangingPunct="1"/>
            <a:r>
              <a:rPr dirty="0" lang="en-US" smtClean="0">
                <a:uFillTx/>
              </a:rPr>
              <a:t>Conversely, the modulus</a:t>
            </a:r>
            <a:r>
              <a:rPr baseline="0" dirty="0" lang="en-US" smtClean="0">
                <a:uFillTx/>
              </a:rPr>
              <a:t> of elasticity of </a:t>
            </a:r>
            <a:r>
              <a:rPr b="1" baseline="0" dirty="0" lang="en-US" smtClean="0">
                <a:uFillTx/>
              </a:rPr>
              <a:t>Beam A </a:t>
            </a:r>
            <a:r>
              <a:rPr baseline="0" dirty="0" lang="en-US" smtClean="0">
                <a:uFillTx/>
              </a:rPr>
              <a:t>is approximately 4.4 times greater than the modulus of elasticity of </a:t>
            </a:r>
            <a:r>
              <a:rPr b="1" baseline="0" dirty="0" lang="en-US" smtClean="0">
                <a:uFillTx/>
              </a:rPr>
              <a:t>Beam B</a:t>
            </a:r>
            <a:r>
              <a:rPr baseline="0" dirty="0" lang="en-US" smtClean="0">
                <a:uFillTx/>
              </a:rPr>
              <a:t>.]</a:t>
            </a:r>
          </a:p>
          <a:p>
            <a:pPr eaLnBrk="1" hangingPunct="1"/>
            <a:endParaRPr baseline="0" dirty="0" lang="en-US" smtClean="0">
              <a:uFillTx/>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2.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35841" name="Rectangle 8"/>
          <p:cNvSpPr xmlns:c="http://schemas.openxmlformats.org/drawingml/2006/chart" xmlns:pic="http://schemas.openxmlformats.org/drawingml/2006/picture" xmlns:dgm="http://schemas.openxmlformats.org/drawingml/2006/diagram">
            <a:spLocks noChangeArrowheads="1" noGrp="1"/>
          </p:cNvSpPr>
          <p:nvPr>
            <p:ph sz="quarter" type="hdr"/>
          </p:nvPr>
        </p:nvSpPr>
        <p:spPr xmlns:c="http://schemas.openxmlformats.org/drawingml/2006/chart" xmlns:pic="http://schemas.openxmlformats.org/drawingml/2006/picture" xmlns:dgm="http://schemas.openxmlformats.org/drawingml/2006/diagram">
          <a:noFill/>
        </p:spPr>
        <p:txBody xmlns:c="http://schemas.openxmlformats.org/drawingml/2006/chart" xmlns:pic="http://schemas.openxmlformats.org/drawingml/2006/picture" xmlns:dgm="http://schemas.openxmlformats.org/drawingml/2006/diagram">
          <a:bodyPr/>
          <a:lstStyle/>
          <a:p>
            <a:r>
              <a:rPr dirty="0" lang="en-US" smtClean="0">
                <a:uFillTx/>
              </a:rPr>
              <a:t>Moment of Inertia</a:t>
            </a:r>
          </a:p>
        </p:txBody>
      </p:sp>
      <p:sp>
        <p:nvSpPr>
          <p:cNvPr xmlns:c="http://schemas.openxmlformats.org/drawingml/2006/chart" xmlns:pic="http://schemas.openxmlformats.org/drawingml/2006/picture" xmlns:dgm="http://schemas.openxmlformats.org/drawingml/2006/diagram" id="35842" name="Rectangle 9"/>
          <p:cNvSpPr xmlns:c="http://schemas.openxmlformats.org/drawingml/2006/chart" xmlns:pic="http://schemas.openxmlformats.org/drawingml/2006/picture" xmlns:dgm="http://schemas.openxmlformats.org/drawingml/2006/diagram">
            <a:spLocks noChangeArrowheads="1" noGrp="1"/>
          </p:cNvSpPr>
          <p:nvPr>
            <p:ph idx="1" sz="quarter" type="dt"/>
          </p:nvPr>
        </p:nvSpPr>
        <p:spPr xmlns:c="http://schemas.openxmlformats.org/drawingml/2006/chart" xmlns:pic="http://schemas.openxmlformats.org/drawingml/2006/picture" xmlns:dgm="http://schemas.openxmlformats.org/drawingml/2006/diagram">
          <a:noFill/>
        </p:spPr>
        <p:txBody xmlns:c="http://schemas.openxmlformats.org/drawingml/2006/chart" xmlns:pic="http://schemas.openxmlformats.org/drawingml/2006/picture" xmlns:dgm="http://schemas.openxmlformats.org/drawingml/2006/diagram">
          <a:bodyPr/>
          <a:lstStyle/>
          <a:p>
            <a:r>
              <a:rPr dirty="0" lang="en-US" smtClean="0">
                <a:uFillTx/>
              </a:rPr>
              <a:t>Principles of Engineering</a:t>
            </a:r>
            <a:r>
              <a:rPr baseline="30000" dirty="0" lang="en-US" smtClean="0">
                <a:uFillTx/>
              </a:rPr>
              <a:t>TM</a:t>
            </a:r>
            <a:endParaRPr dirty="0" lang="en-US" smtClean="0">
              <a:uFillTx/>
            </a:endParaRPr>
          </a:p>
          <a:p>
            <a:r>
              <a:rPr dirty="0" lang="en-US" smtClean="0">
                <a:uFillTx/>
              </a:rPr>
              <a:t>Unit 4 – Lesson 4.1 - Statics</a:t>
            </a:r>
          </a:p>
        </p:txBody>
      </p:sp>
      <p:sp>
        <p:nvSpPr>
          <p:cNvPr xmlns:c="http://schemas.openxmlformats.org/drawingml/2006/chart" xmlns:pic="http://schemas.openxmlformats.org/drawingml/2006/picture" xmlns:dgm="http://schemas.openxmlformats.org/drawingml/2006/diagram" id="35843" name="Rectangle 2"/>
          <p:cNvSpPr xmlns:c="http://schemas.openxmlformats.org/drawingml/2006/chart" xmlns:pic="http://schemas.openxmlformats.org/drawingml/2006/picture" xmlns:dgm="http://schemas.openxmlformats.org/drawingml/2006/diagram">
            <a:spLocks noChangeArrowheads="1" noChangeAspect="1" noGrp="1" noRot="1" noTextEdit="1"/>
          </p:cNvSpPr>
          <p:nvPr>
            <p:ph type="sldImg"/>
          </p:nvPr>
        </p:nvSpPr>
        <p:spPr xmlns:c="http://schemas.openxmlformats.org/drawingml/2006/chart" xmlns:pic="http://schemas.openxmlformats.org/drawingml/2006/picture" xmlns:dgm="http://schemas.openxmlformats.org/drawingml/2006/diagram"/>
      </p:sp>
      <p:sp>
        <p:nvSpPr>
          <p:cNvPr xmlns:c="http://schemas.openxmlformats.org/drawingml/2006/chart" xmlns:pic="http://schemas.openxmlformats.org/drawingml/2006/picture" xmlns:dgm="http://schemas.openxmlformats.org/drawingml/2006/diagram" id="35844" name="Rectangle 3"/>
          <p:cNvSpPr xmlns:c="http://schemas.openxmlformats.org/drawingml/2006/chart" xmlns:pic="http://schemas.openxmlformats.org/drawingml/2006/picture" xmlns:dgm="http://schemas.openxmlformats.org/drawingml/2006/diagram">
            <a:spLocks noChangeArrowheads="1" noGrp="1"/>
          </p:cNvSpPr>
          <p:nvPr>
            <p:ph idx="1" type="body"/>
          </p:nvPr>
        </p:nvSpPr>
        <p:spPr xmlns:c="http://schemas.openxmlformats.org/drawingml/2006/chart" xmlns:pic="http://schemas.openxmlformats.org/drawingml/2006/picture" xmlns:dgm="http://schemas.openxmlformats.org/drawingml/2006/diagram">
          <a:noFill/>
        </p:spPr>
        <p:txBody xmlns:c="http://schemas.openxmlformats.org/drawingml/2006/chart" xmlns:pic="http://schemas.openxmlformats.org/drawingml/2006/picture" xmlns:dgm="http://schemas.openxmlformats.org/drawingml/2006/diagram">
          <a:bodyPr/>
          <a:lstStyle/>
          <a:p>
            <a:pPr eaLnBrk="1" hangingPunct="1"/>
            <a:r>
              <a:rPr dirty="0" lang="en-US" smtClean="0">
                <a:uFillTx/>
              </a:rPr>
              <a:t>Compare these two beams.</a:t>
            </a: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3.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37889" name="Rectangle 8"/>
          <p:cNvSpPr xmlns:c="http://schemas.openxmlformats.org/drawingml/2006/chart" xmlns:pic="http://schemas.openxmlformats.org/drawingml/2006/picture" xmlns:dgm="http://schemas.openxmlformats.org/drawingml/2006/diagram">
            <a:spLocks noChangeArrowheads="1" noGrp="1"/>
          </p:cNvSpPr>
          <p:nvPr>
            <p:ph sz="quarter" type="hdr"/>
          </p:nvPr>
        </p:nvSpPr>
        <p:spPr xmlns:c="http://schemas.openxmlformats.org/drawingml/2006/chart" xmlns:pic="http://schemas.openxmlformats.org/drawingml/2006/picture" xmlns:dgm="http://schemas.openxmlformats.org/drawingml/2006/diagram">
          <a:noFill/>
        </p:spPr>
        <p:txBody xmlns:c="http://schemas.openxmlformats.org/drawingml/2006/chart" xmlns:pic="http://schemas.openxmlformats.org/drawingml/2006/picture" xmlns:dgm="http://schemas.openxmlformats.org/drawingml/2006/diagram">
          <a:bodyPr/>
          <a:lstStyle/>
          <a:p>
            <a:r>
              <a:rPr dirty="0" lang="en-US" smtClean="0">
                <a:uFillTx/>
              </a:rPr>
              <a:t>Moment of Inertia</a:t>
            </a:r>
          </a:p>
        </p:txBody>
      </p:sp>
      <p:sp>
        <p:nvSpPr>
          <p:cNvPr xmlns:c="http://schemas.openxmlformats.org/drawingml/2006/chart" xmlns:pic="http://schemas.openxmlformats.org/drawingml/2006/picture" xmlns:dgm="http://schemas.openxmlformats.org/drawingml/2006/diagram" id="37890" name="Rectangle 9"/>
          <p:cNvSpPr xmlns:c="http://schemas.openxmlformats.org/drawingml/2006/chart" xmlns:pic="http://schemas.openxmlformats.org/drawingml/2006/picture" xmlns:dgm="http://schemas.openxmlformats.org/drawingml/2006/diagram">
            <a:spLocks noChangeArrowheads="1" noGrp="1"/>
          </p:cNvSpPr>
          <p:nvPr>
            <p:ph idx="1" sz="quarter" type="dt"/>
          </p:nvPr>
        </p:nvSpPr>
        <p:spPr xmlns:c="http://schemas.openxmlformats.org/drawingml/2006/chart" xmlns:pic="http://schemas.openxmlformats.org/drawingml/2006/picture" xmlns:dgm="http://schemas.openxmlformats.org/drawingml/2006/diagram">
          <a:noFill/>
        </p:spPr>
        <p:txBody xmlns:c="http://schemas.openxmlformats.org/drawingml/2006/chart" xmlns:pic="http://schemas.openxmlformats.org/drawingml/2006/picture" xmlns:dgm="http://schemas.openxmlformats.org/drawingml/2006/diagram">
          <a:bodyPr/>
          <a:lstStyle/>
          <a:p>
            <a:r>
              <a:rPr dirty="0" lang="en-US" smtClean="0">
                <a:uFillTx/>
              </a:rPr>
              <a:t>Principles of Engineering</a:t>
            </a:r>
            <a:r>
              <a:rPr baseline="30000" dirty="0" lang="en-US" smtClean="0">
                <a:uFillTx/>
              </a:rPr>
              <a:t>TM</a:t>
            </a:r>
            <a:endParaRPr dirty="0" lang="en-US" smtClean="0">
              <a:uFillTx/>
            </a:endParaRPr>
          </a:p>
          <a:p>
            <a:r>
              <a:rPr dirty="0" lang="en-US" smtClean="0">
                <a:uFillTx/>
              </a:rPr>
              <a:t>Unit 4 – Lesson 4.1 - Statics</a:t>
            </a:r>
          </a:p>
        </p:txBody>
      </p:sp>
      <p:sp>
        <p:nvSpPr>
          <p:cNvPr xmlns:c="http://schemas.openxmlformats.org/drawingml/2006/chart" xmlns:pic="http://schemas.openxmlformats.org/drawingml/2006/picture" xmlns:dgm="http://schemas.openxmlformats.org/drawingml/2006/diagram" id="37891" name="Rectangle 2"/>
          <p:cNvSpPr xmlns:c="http://schemas.openxmlformats.org/drawingml/2006/chart" xmlns:pic="http://schemas.openxmlformats.org/drawingml/2006/picture" xmlns:dgm="http://schemas.openxmlformats.org/drawingml/2006/diagram">
            <a:spLocks noChangeArrowheads="1" noChangeAspect="1" noGrp="1" noRot="1" noTextEdit="1"/>
          </p:cNvSpPr>
          <p:nvPr>
            <p:ph type="sldImg"/>
          </p:nvPr>
        </p:nvSpPr>
        <p:spPr xmlns:c="http://schemas.openxmlformats.org/drawingml/2006/chart" xmlns:pic="http://schemas.openxmlformats.org/drawingml/2006/picture" xmlns:dgm="http://schemas.openxmlformats.org/drawingml/2006/diagram"/>
      </p:sp>
      <p:sp>
        <p:nvSpPr>
          <p:cNvPr xmlns:c="http://schemas.openxmlformats.org/drawingml/2006/chart" xmlns:pic="http://schemas.openxmlformats.org/drawingml/2006/picture" xmlns:dgm="http://schemas.openxmlformats.org/drawingml/2006/diagram" id="37892" name="Rectangle 3"/>
          <p:cNvSpPr xmlns:c="http://schemas.openxmlformats.org/drawingml/2006/chart" xmlns:pic="http://schemas.openxmlformats.org/drawingml/2006/picture" xmlns:dgm="http://schemas.openxmlformats.org/drawingml/2006/diagram">
            <a:spLocks noChangeArrowheads="1" noGrp="1"/>
          </p:cNvSpPr>
          <p:nvPr>
            <p:ph idx="1" type="body"/>
          </p:nvPr>
        </p:nvSpPr>
        <p:spPr xmlns:c="http://schemas.openxmlformats.org/drawingml/2006/chart" xmlns:pic="http://schemas.openxmlformats.org/drawingml/2006/picture" xmlns:dgm="http://schemas.openxmlformats.org/drawingml/2006/diagram">
          <a:noFill/>
        </p:spPr>
        <p:txBody xmlns:c="http://schemas.openxmlformats.org/drawingml/2006/chart" xmlns:pic="http://schemas.openxmlformats.org/drawingml/2006/picture" xmlns:dgm="http://schemas.openxmlformats.org/drawingml/2006/diagram">
          <a:bodyPr/>
          <a:lstStyle/>
          <a:p>
            <a:pPr eaLnBrk="1" hangingPunct="1"/>
            <a:endParaRPr dirty="0" lang="en-US" smtClean="0">
              <a:uFillTx/>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4.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40961" name="Rectangle 8"/>
          <p:cNvSpPr xmlns:c="http://schemas.openxmlformats.org/drawingml/2006/chart" xmlns:pic="http://schemas.openxmlformats.org/drawingml/2006/picture" xmlns:dgm="http://schemas.openxmlformats.org/drawingml/2006/diagram">
            <a:spLocks noChangeArrowheads="1" noGrp="1"/>
          </p:cNvSpPr>
          <p:nvPr>
            <p:ph sz="quarter" type="hdr"/>
          </p:nvPr>
        </p:nvSpPr>
        <p:spPr xmlns:c="http://schemas.openxmlformats.org/drawingml/2006/chart" xmlns:pic="http://schemas.openxmlformats.org/drawingml/2006/picture" xmlns:dgm="http://schemas.openxmlformats.org/drawingml/2006/diagram">
          <a:noFill/>
        </p:spPr>
        <p:txBody xmlns:c="http://schemas.openxmlformats.org/drawingml/2006/chart" xmlns:pic="http://schemas.openxmlformats.org/drawingml/2006/picture" xmlns:dgm="http://schemas.openxmlformats.org/drawingml/2006/diagram">
          <a:bodyPr/>
          <a:lstStyle/>
          <a:p>
            <a:r>
              <a:rPr dirty="0" lang="en-US" smtClean="0">
                <a:uFillTx/>
              </a:rPr>
              <a:t>Moment of Inertia</a:t>
            </a:r>
          </a:p>
        </p:txBody>
      </p:sp>
      <p:sp>
        <p:nvSpPr>
          <p:cNvPr xmlns:c="http://schemas.openxmlformats.org/drawingml/2006/chart" xmlns:pic="http://schemas.openxmlformats.org/drawingml/2006/picture" xmlns:dgm="http://schemas.openxmlformats.org/drawingml/2006/diagram" id="40962" name="Rectangle 9"/>
          <p:cNvSpPr xmlns:c="http://schemas.openxmlformats.org/drawingml/2006/chart" xmlns:pic="http://schemas.openxmlformats.org/drawingml/2006/picture" xmlns:dgm="http://schemas.openxmlformats.org/drawingml/2006/diagram">
            <a:spLocks noChangeArrowheads="1" noGrp="1"/>
          </p:cNvSpPr>
          <p:nvPr>
            <p:ph idx="1" sz="quarter" type="dt"/>
          </p:nvPr>
        </p:nvSpPr>
        <p:spPr xmlns:c="http://schemas.openxmlformats.org/drawingml/2006/chart" xmlns:pic="http://schemas.openxmlformats.org/drawingml/2006/picture" xmlns:dgm="http://schemas.openxmlformats.org/drawingml/2006/diagram">
          <a:noFill/>
        </p:spPr>
        <p:txBody xmlns:c="http://schemas.openxmlformats.org/drawingml/2006/chart" xmlns:pic="http://schemas.openxmlformats.org/drawingml/2006/picture" xmlns:dgm="http://schemas.openxmlformats.org/drawingml/2006/diagram">
          <a:bodyPr/>
          <a:lstStyle/>
          <a:p>
            <a:r>
              <a:rPr dirty="0" lang="en-US" smtClean="0">
                <a:uFillTx/>
              </a:rPr>
              <a:t>Principles of Engineering</a:t>
            </a:r>
            <a:r>
              <a:rPr baseline="30000" dirty="0" lang="en-US" smtClean="0">
                <a:uFillTx/>
              </a:rPr>
              <a:t>TM</a:t>
            </a:r>
            <a:endParaRPr dirty="0" lang="en-US" smtClean="0">
              <a:uFillTx/>
            </a:endParaRPr>
          </a:p>
          <a:p>
            <a:r>
              <a:rPr dirty="0" lang="en-US" smtClean="0">
                <a:uFillTx/>
              </a:rPr>
              <a:t>Unit 4 – Lesson 4.1 - Statics</a:t>
            </a:r>
          </a:p>
        </p:txBody>
      </p:sp>
      <p:sp>
        <p:nvSpPr>
          <p:cNvPr xmlns:c="http://schemas.openxmlformats.org/drawingml/2006/chart" xmlns:pic="http://schemas.openxmlformats.org/drawingml/2006/picture" xmlns:dgm="http://schemas.openxmlformats.org/drawingml/2006/diagram" id="40963" name="Rectangle 2"/>
          <p:cNvSpPr xmlns:c="http://schemas.openxmlformats.org/drawingml/2006/chart" xmlns:pic="http://schemas.openxmlformats.org/drawingml/2006/picture" xmlns:dgm="http://schemas.openxmlformats.org/drawingml/2006/diagram">
            <a:spLocks noChangeArrowheads="1" noChangeAspect="1" noGrp="1" noRot="1" noTextEdit="1"/>
          </p:cNvSpPr>
          <p:nvPr>
            <p:ph type="sldImg"/>
          </p:nvPr>
        </p:nvSpPr>
        <p:spPr xmlns:c="http://schemas.openxmlformats.org/drawingml/2006/chart" xmlns:pic="http://schemas.openxmlformats.org/drawingml/2006/picture" xmlns:dgm="http://schemas.openxmlformats.org/drawingml/2006/diagram"/>
      </p:sp>
      <p:sp>
        <p:nvSpPr>
          <p:cNvPr xmlns:c="http://schemas.openxmlformats.org/drawingml/2006/chart" xmlns:pic="http://schemas.openxmlformats.org/drawingml/2006/picture" xmlns:dgm="http://schemas.openxmlformats.org/drawingml/2006/diagram" id="40964" name="Rectangle 3"/>
          <p:cNvSpPr xmlns:c="http://schemas.openxmlformats.org/drawingml/2006/chart" xmlns:pic="http://schemas.openxmlformats.org/drawingml/2006/picture" xmlns:dgm="http://schemas.openxmlformats.org/drawingml/2006/diagram">
            <a:spLocks noChangeArrowheads="1" noGrp="1"/>
          </p:cNvSpPr>
          <p:nvPr>
            <p:ph idx="1" type="body"/>
          </p:nvPr>
        </p:nvSpPr>
        <p:spPr xmlns:c="http://schemas.openxmlformats.org/drawingml/2006/chart" xmlns:pic="http://schemas.openxmlformats.org/drawingml/2006/picture" xmlns:dgm="http://schemas.openxmlformats.org/drawingml/2006/diagram">
          <a:noFill/>
        </p:spPr>
        <p:txBody xmlns:c="http://schemas.openxmlformats.org/drawingml/2006/chart" xmlns:pic="http://schemas.openxmlformats.org/drawingml/2006/picture" xmlns:dgm="http://schemas.openxmlformats.org/drawingml/2006/diagram">
          <a:bodyPr/>
          <a:lstStyle/>
          <a:p>
            <a:pPr eaLnBrk="1" hangingPunct="1"/>
            <a:r>
              <a:rPr dirty="0" lang="en-US" smtClean="0">
                <a:uFillTx/>
              </a:rPr>
              <a:t>This formula only works on rectangles.</a:t>
            </a:r>
          </a:p>
          <a:p>
            <a:pPr eaLnBrk="1" hangingPunct="1"/>
            <a:endParaRPr dirty="0" lang="en-US" smtClean="0">
              <a:uFillTx/>
            </a:endParaRPr>
          </a:p>
          <a:p>
            <a:pPr eaLnBrk="1" hangingPunct="1"/>
            <a:r>
              <a:rPr dirty="0" lang="en-US" smtClean="0">
                <a:uFillTx/>
              </a:rPr>
              <a:t>The</a:t>
            </a:r>
            <a:r>
              <a:rPr baseline="0" dirty="0" lang="en-US" smtClean="0">
                <a:uFillTx/>
              </a:rPr>
              <a:t> height cubed is what makes the orientation so important</a:t>
            </a:r>
          </a:p>
          <a:p>
            <a:pPr eaLnBrk="1" hangingPunct="1"/>
            <a:endParaRPr baseline="0" dirty="0" lang="en-US" smtClean="0">
              <a:uFillTx/>
            </a:endParaRPr>
          </a:p>
          <a:p>
            <a:pPr eaLnBrk="1" hangingPunct="1"/>
            <a:r>
              <a:rPr baseline="0" dirty="0" lang="en-US" smtClean="0">
                <a:uFillTx/>
              </a:rPr>
              <a:t>“I” is moment of inertia _{xx} means it’s the second moment</a:t>
            </a:r>
            <a:endParaRPr dirty="0" lang="en-US" smtClean="0">
              <a:uFillTx/>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5.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44033" name="Rectangle 8"/>
          <p:cNvSpPr xmlns:c="http://schemas.openxmlformats.org/drawingml/2006/chart" xmlns:pic="http://schemas.openxmlformats.org/drawingml/2006/picture" xmlns:dgm="http://schemas.openxmlformats.org/drawingml/2006/diagram">
            <a:spLocks noChangeArrowheads="1" noGrp="1"/>
          </p:cNvSpPr>
          <p:nvPr>
            <p:ph sz="quarter" type="hdr"/>
          </p:nvPr>
        </p:nvSpPr>
        <p:spPr xmlns:c="http://schemas.openxmlformats.org/drawingml/2006/chart" xmlns:pic="http://schemas.openxmlformats.org/drawingml/2006/picture" xmlns:dgm="http://schemas.openxmlformats.org/drawingml/2006/diagram">
          <a:noFill/>
        </p:spPr>
        <p:txBody xmlns:c="http://schemas.openxmlformats.org/drawingml/2006/chart" xmlns:pic="http://schemas.openxmlformats.org/drawingml/2006/picture" xmlns:dgm="http://schemas.openxmlformats.org/drawingml/2006/diagram">
          <a:bodyPr/>
          <a:lstStyle/>
          <a:p>
            <a:r>
              <a:rPr dirty="0" lang="en-US" smtClean="0">
                <a:uFillTx/>
              </a:rPr>
              <a:t>Moment of Inertia</a:t>
            </a:r>
          </a:p>
        </p:txBody>
      </p:sp>
      <p:sp>
        <p:nvSpPr>
          <p:cNvPr xmlns:c="http://schemas.openxmlformats.org/drawingml/2006/chart" xmlns:pic="http://schemas.openxmlformats.org/drawingml/2006/picture" xmlns:dgm="http://schemas.openxmlformats.org/drawingml/2006/diagram" id="44034" name="Rectangle 9"/>
          <p:cNvSpPr xmlns:c="http://schemas.openxmlformats.org/drawingml/2006/chart" xmlns:pic="http://schemas.openxmlformats.org/drawingml/2006/picture" xmlns:dgm="http://schemas.openxmlformats.org/drawingml/2006/diagram">
            <a:spLocks noChangeArrowheads="1" noGrp="1"/>
          </p:cNvSpPr>
          <p:nvPr>
            <p:ph idx="1" sz="quarter" type="dt"/>
          </p:nvPr>
        </p:nvSpPr>
        <p:spPr xmlns:c="http://schemas.openxmlformats.org/drawingml/2006/chart" xmlns:pic="http://schemas.openxmlformats.org/drawingml/2006/picture" xmlns:dgm="http://schemas.openxmlformats.org/drawingml/2006/diagram">
          <a:noFill/>
        </p:spPr>
        <p:txBody xmlns:c="http://schemas.openxmlformats.org/drawingml/2006/chart" xmlns:pic="http://schemas.openxmlformats.org/drawingml/2006/picture" xmlns:dgm="http://schemas.openxmlformats.org/drawingml/2006/diagram">
          <a:bodyPr/>
          <a:lstStyle/>
          <a:p>
            <a:r>
              <a:rPr dirty="0" lang="en-US" smtClean="0">
                <a:uFillTx/>
              </a:rPr>
              <a:t>Principles of Engineering</a:t>
            </a:r>
            <a:r>
              <a:rPr baseline="30000" dirty="0" lang="en-US" smtClean="0">
                <a:uFillTx/>
              </a:rPr>
              <a:t>TM</a:t>
            </a:r>
            <a:endParaRPr dirty="0" lang="en-US" smtClean="0">
              <a:uFillTx/>
            </a:endParaRPr>
          </a:p>
          <a:p>
            <a:r>
              <a:rPr dirty="0" lang="en-US" smtClean="0">
                <a:uFillTx/>
              </a:rPr>
              <a:t>Unit 4 – Lesson 4.1 - Statics</a:t>
            </a:r>
          </a:p>
        </p:txBody>
      </p:sp>
      <p:sp>
        <p:nvSpPr>
          <p:cNvPr xmlns:c="http://schemas.openxmlformats.org/drawingml/2006/chart" xmlns:pic="http://schemas.openxmlformats.org/drawingml/2006/picture" xmlns:dgm="http://schemas.openxmlformats.org/drawingml/2006/diagram" id="44035" name="Rectangle 2"/>
          <p:cNvSpPr xmlns:c="http://schemas.openxmlformats.org/drawingml/2006/chart" xmlns:pic="http://schemas.openxmlformats.org/drawingml/2006/picture" xmlns:dgm="http://schemas.openxmlformats.org/drawingml/2006/diagram">
            <a:spLocks noChangeArrowheads="1" noChangeAspect="1" noGrp="1" noRot="1" noTextEdit="1"/>
          </p:cNvSpPr>
          <p:nvPr>
            <p:ph type="sldImg"/>
          </p:nvPr>
        </p:nvSpPr>
        <p:spPr xmlns:c="http://schemas.openxmlformats.org/drawingml/2006/chart" xmlns:pic="http://schemas.openxmlformats.org/drawingml/2006/picture" xmlns:dgm="http://schemas.openxmlformats.org/drawingml/2006/diagram"/>
      </p:sp>
      <p:sp>
        <p:nvSpPr>
          <p:cNvPr xmlns:c="http://schemas.openxmlformats.org/drawingml/2006/chart" xmlns:pic="http://schemas.openxmlformats.org/drawingml/2006/picture" xmlns:dgm="http://schemas.openxmlformats.org/drawingml/2006/diagram" id="44036" name="Rectangle 3"/>
          <p:cNvSpPr xmlns:c="http://schemas.openxmlformats.org/drawingml/2006/chart" xmlns:pic="http://schemas.openxmlformats.org/drawingml/2006/picture" xmlns:dgm="http://schemas.openxmlformats.org/drawingml/2006/diagram">
            <a:spLocks noChangeArrowheads="1" noGrp="1"/>
          </p:cNvSpPr>
          <p:nvPr>
            <p:ph idx="1" type="body"/>
          </p:nvPr>
        </p:nvSpPr>
        <p:spPr xmlns:c="http://schemas.openxmlformats.org/drawingml/2006/chart" xmlns:pic="http://schemas.openxmlformats.org/drawingml/2006/picture" xmlns:dgm="http://schemas.openxmlformats.org/drawingml/2006/diagram">
          <a:noFill/>
        </p:spPr>
        <p:txBody xmlns:c="http://schemas.openxmlformats.org/drawingml/2006/chart" xmlns:pic="http://schemas.openxmlformats.org/drawingml/2006/picture" xmlns:dgm="http://schemas.openxmlformats.org/drawingml/2006/diagram">
          <a:bodyPr/>
          <a:lstStyle/>
          <a:p>
            <a:pPr eaLnBrk="1" hangingPunct="1"/>
            <a:r>
              <a:rPr dirty="0" lang="en-US" smtClean="0">
                <a:uFillTx/>
              </a:rPr>
              <a:t>The greater</a:t>
            </a:r>
            <a:r>
              <a:rPr baseline="0" dirty="0" lang="en-US" smtClean="0">
                <a:uFillTx/>
              </a:rPr>
              <a:t> the moment of inertia the greater the stiffness.</a:t>
            </a:r>
            <a:endParaRPr dirty="0" lang="en-US" smtClean="0">
              <a:uFillTx/>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6.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47105" name="Rectangle 8"/>
          <p:cNvSpPr xmlns:c="http://schemas.openxmlformats.org/drawingml/2006/chart" xmlns:pic="http://schemas.openxmlformats.org/drawingml/2006/picture" xmlns:dgm="http://schemas.openxmlformats.org/drawingml/2006/diagram">
            <a:spLocks noChangeArrowheads="1" noGrp="1"/>
          </p:cNvSpPr>
          <p:nvPr>
            <p:ph sz="quarter" type="hdr"/>
          </p:nvPr>
        </p:nvSpPr>
        <p:spPr xmlns:c="http://schemas.openxmlformats.org/drawingml/2006/chart" xmlns:pic="http://schemas.openxmlformats.org/drawingml/2006/picture" xmlns:dgm="http://schemas.openxmlformats.org/drawingml/2006/diagram">
          <a:noFill/>
        </p:spPr>
        <p:txBody xmlns:c="http://schemas.openxmlformats.org/drawingml/2006/chart" xmlns:pic="http://schemas.openxmlformats.org/drawingml/2006/picture" xmlns:dgm="http://schemas.openxmlformats.org/drawingml/2006/diagram">
          <a:bodyPr/>
          <a:lstStyle/>
          <a:p>
            <a:r>
              <a:rPr dirty="0" lang="en-US" smtClean="0">
                <a:uFillTx/>
              </a:rPr>
              <a:t>Moment of Inertia</a:t>
            </a:r>
          </a:p>
        </p:txBody>
      </p:sp>
      <p:sp>
        <p:nvSpPr>
          <p:cNvPr xmlns:c="http://schemas.openxmlformats.org/drawingml/2006/chart" xmlns:pic="http://schemas.openxmlformats.org/drawingml/2006/picture" xmlns:dgm="http://schemas.openxmlformats.org/drawingml/2006/diagram" id="47106" name="Rectangle 9"/>
          <p:cNvSpPr xmlns:c="http://schemas.openxmlformats.org/drawingml/2006/chart" xmlns:pic="http://schemas.openxmlformats.org/drawingml/2006/picture" xmlns:dgm="http://schemas.openxmlformats.org/drawingml/2006/diagram">
            <a:spLocks noChangeArrowheads="1" noGrp="1"/>
          </p:cNvSpPr>
          <p:nvPr>
            <p:ph idx="1" sz="quarter" type="dt"/>
          </p:nvPr>
        </p:nvSpPr>
        <p:spPr xmlns:c="http://schemas.openxmlformats.org/drawingml/2006/chart" xmlns:pic="http://schemas.openxmlformats.org/drawingml/2006/picture" xmlns:dgm="http://schemas.openxmlformats.org/drawingml/2006/diagram">
          <a:noFill/>
        </p:spPr>
        <p:txBody xmlns:c="http://schemas.openxmlformats.org/drawingml/2006/chart" xmlns:pic="http://schemas.openxmlformats.org/drawingml/2006/picture" xmlns:dgm="http://schemas.openxmlformats.org/drawingml/2006/diagram">
          <a:bodyPr/>
          <a:lstStyle/>
          <a:p>
            <a:r>
              <a:rPr dirty="0" lang="en-US" smtClean="0">
                <a:uFillTx/>
              </a:rPr>
              <a:t>Principles of Engineering</a:t>
            </a:r>
            <a:r>
              <a:rPr baseline="30000" dirty="0" lang="en-US" smtClean="0">
                <a:uFillTx/>
              </a:rPr>
              <a:t>TM</a:t>
            </a:r>
            <a:endParaRPr dirty="0" lang="en-US" smtClean="0">
              <a:uFillTx/>
            </a:endParaRPr>
          </a:p>
          <a:p>
            <a:r>
              <a:rPr dirty="0" lang="en-US" smtClean="0">
                <a:uFillTx/>
              </a:rPr>
              <a:t>Unit 4 – Lesson 4.1 - Statics</a:t>
            </a:r>
          </a:p>
        </p:txBody>
      </p:sp>
      <p:sp>
        <p:nvSpPr>
          <p:cNvPr xmlns:c="http://schemas.openxmlformats.org/drawingml/2006/chart" xmlns:pic="http://schemas.openxmlformats.org/drawingml/2006/picture" xmlns:dgm="http://schemas.openxmlformats.org/drawingml/2006/diagram" id="47107" name="Rectangle 2"/>
          <p:cNvSpPr xmlns:c="http://schemas.openxmlformats.org/drawingml/2006/chart" xmlns:pic="http://schemas.openxmlformats.org/drawingml/2006/picture" xmlns:dgm="http://schemas.openxmlformats.org/drawingml/2006/diagram">
            <a:spLocks noChangeArrowheads="1" noChangeAspect="1" noGrp="1" noRot="1" noTextEdit="1"/>
          </p:cNvSpPr>
          <p:nvPr>
            <p:ph type="sldImg"/>
          </p:nvPr>
        </p:nvSpPr>
        <p:spPr xmlns:c="http://schemas.openxmlformats.org/drawingml/2006/chart" xmlns:pic="http://schemas.openxmlformats.org/drawingml/2006/picture" xmlns:dgm="http://schemas.openxmlformats.org/drawingml/2006/diagram"/>
      </p:sp>
      <p:sp>
        <p:nvSpPr>
          <p:cNvPr xmlns:c="http://schemas.openxmlformats.org/drawingml/2006/chart" xmlns:pic="http://schemas.openxmlformats.org/drawingml/2006/picture" xmlns:dgm="http://schemas.openxmlformats.org/drawingml/2006/diagram" id="47108" name="Rectangle 3"/>
          <p:cNvSpPr xmlns:c="http://schemas.openxmlformats.org/drawingml/2006/chart" xmlns:pic="http://schemas.openxmlformats.org/drawingml/2006/picture" xmlns:dgm="http://schemas.openxmlformats.org/drawingml/2006/diagram">
            <a:spLocks noChangeArrowheads="1" noGrp="1"/>
          </p:cNvSpPr>
          <p:nvPr>
            <p:ph idx="1" type="body"/>
          </p:nvPr>
        </p:nvSpPr>
        <p:spPr xmlns:c="http://schemas.openxmlformats.org/drawingml/2006/chart" xmlns:pic="http://schemas.openxmlformats.org/drawingml/2006/picture" xmlns:dgm="http://schemas.openxmlformats.org/drawingml/2006/diagram">
          <a:noFill/>
        </p:spPr>
        <p:txBody xmlns:c="http://schemas.openxmlformats.org/drawingml/2006/chart" xmlns:pic="http://schemas.openxmlformats.org/drawingml/2006/picture" xmlns:dgm="http://schemas.openxmlformats.org/drawingml/2006/diagram">
          <a:bodyPr/>
          <a:lstStyle/>
          <a:p>
            <a:pPr eaLnBrk="1" hangingPunct="1"/>
            <a:r>
              <a:rPr dirty="0" lang="en-US" smtClean="0">
                <a:uFillTx/>
              </a:rPr>
              <a:t>The smaller the moment of inertia, the less</a:t>
            </a:r>
            <a:r>
              <a:rPr baseline="0" dirty="0" lang="en-US" smtClean="0">
                <a:uFillTx/>
              </a:rPr>
              <a:t> stiff.</a:t>
            </a:r>
            <a:endParaRPr dirty="0" lang="en-US" smtClean="0">
              <a:uFillTx/>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7.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50177" name="Rectangle 8"/>
          <p:cNvSpPr xmlns:c="http://schemas.openxmlformats.org/drawingml/2006/chart" xmlns:pic="http://schemas.openxmlformats.org/drawingml/2006/picture" xmlns:dgm="http://schemas.openxmlformats.org/drawingml/2006/diagram">
            <a:spLocks noChangeArrowheads="1" noGrp="1"/>
          </p:cNvSpPr>
          <p:nvPr>
            <p:ph sz="quarter" type="hdr"/>
          </p:nvPr>
        </p:nvSpPr>
        <p:spPr xmlns:c="http://schemas.openxmlformats.org/drawingml/2006/chart" xmlns:pic="http://schemas.openxmlformats.org/drawingml/2006/picture" xmlns:dgm="http://schemas.openxmlformats.org/drawingml/2006/diagram">
          <a:noFill/>
        </p:spPr>
        <p:txBody xmlns:c="http://schemas.openxmlformats.org/drawingml/2006/chart" xmlns:pic="http://schemas.openxmlformats.org/drawingml/2006/picture" xmlns:dgm="http://schemas.openxmlformats.org/drawingml/2006/diagram">
          <a:bodyPr/>
          <a:lstStyle/>
          <a:p>
            <a:r>
              <a:rPr dirty="0" lang="en-US" smtClean="0">
                <a:uFillTx/>
              </a:rPr>
              <a:t>Moment of Inertia</a:t>
            </a:r>
          </a:p>
        </p:txBody>
      </p:sp>
      <p:sp>
        <p:nvSpPr>
          <p:cNvPr xmlns:c="http://schemas.openxmlformats.org/drawingml/2006/chart" xmlns:pic="http://schemas.openxmlformats.org/drawingml/2006/picture" xmlns:dgm="http://schemas.openxmlformats.org/drawingml/2006/diagram" id="50178" name="Rectangle 9"/>
          <p:cNvSpPr xmlns:c="http://schemas.openxmlformats.org/drawingml/2006/chart" xmlns:pic="http://schemas.openxmlformats.org/drawingml/2006/picture" xmlns:dgm="http://schemas.openxmlformats.org/drawingml/2006/diagram">
            <a:spLocks noChangeArrowheads="1" noGrp="1"/>
          </p:cNvSpPr>
          <p:nvPr>
            <p:ph idx="1" sz="quarter" type="dt"/>
          </p:nvPr>
        </p:nvSpPr>
        <p:spPr xmlns:c="http://schemas.openxmlformats.org/drawingml/2006/chart" xmlns:pic="http://schemas.openxmlformats.org/drawingml/2006/picture" xmlns:dgm="http://schemas.openxmlformats.org/drawingml/2006/diagram">
          <a:noFill/>
        </p:spPr>
        <p:txBody xmlns:c="http://schemas.openxmlformats.org/drawingml/2006/chart" xmlns:pic="http://schemas.openxmlformats.org/drawingml/2006/picture" xmlns:dgm="http://schemas.openxmlformats.org/drawingml/2006/diagram">
          <a:bodyPr/>
          <a:lstStyle/>
          <a:p>
            <a:r>
              <a:rPr dirty="0" lang="en-US" smtClean="0">
                <a:uFillTx/>
              </a:rPr>
              <a:t>Principles of Engineering</a:t>
            </a:r>
            <a:r>
              <a:rPr baseline="30000" dirty="0" lang="en-US" smtClean="0">
                <a:uFillTx/>
              </a:rPr>
              <a:t>TM</a:t>
            </a:r>
            <a:endParaRPr dirty="0" lang="en-US" smtClean="0">
              <a:uFillTx/>
            </a:endParaRPr>
          </a:p>
          <a:p>
            <a:r>
              <a:rPr dirty="0" lang="en-US" smtClean="0">
                <a:uFillTx/>
              </a:rPr>
              <a:t>Unit 4 – Lesson 4.1 - Statics</a:t>
            </a:r>
          </a:p>
        </p:txBody>
      </p:sp>
      <p:sp>
        <p:nvSpPr>
          <p:cNvPr xmlns:c="http://schemas.openxmlformats.org/drawingml/2006/chart" xmlns:pic="http://schemas.openxmlformats.org/drawingml/2006/picture" xmlns:dgm="http://schemas.openxmlformats.org/drawingml/2006/diagram" id="50179" name="Rectangle 2"/>
          <p:cNvSpPr xmlns:c="http://schemas.openxmlformats.org/drawingml/2006/chart" xmlns:pic="http://schemas.openxmlformats.org/drawingml/2006/picture" xmlns:dgm="http://schemas.openxmlformats.org/drawingml/2006/diagram">
            <a:spLocks noChangeArrowheads="1" noChangeAspect="1" noGrp="1" noRot="1" noTextEdit="1"/>
          </p:cNvSpPr>
          <p:nvPr>
            <p:ph type="sldImg"/>
          </p:nvPr>
        </p:nvSpPr>
        <p:spPr xmlns:c="http://schemas.openxmlformats.org/drawingml/2006/chart" xmlns:pic="http://schemas.openxmlformats.org/drawingml/2006/picture" xmlns:dgm="http://schemas.openxmlformats.org/drawingml/2006/diagram"/>
      </p:sp>
      <p:sp>
        <p:nvSpPr>
          <p:cNvPr xmlns:c="http://schemas.openxmlformats.org/drawingml/2006/chart" xmlns:pic="http://schemas.openxmlformats.org/drawingml/2006/picture" xmlns:dgm="http://schemas.openxmlformats.org/drawingml/2006/diagram" id="50180" name="Rectangle 3"/>
          <p:cNvSpPr xmlns:c="http://schemas.openxmlformats.org/drawingml/2006/chart" xmlns:pic="http://schemas.openxmlformats.org/drawingml/2006/picture" xmlns:dgm="http://schemas.openxmlformats.org/drawingml/2006/diagram">
            <a:spLocks noChangeArrowheads="1" noGrp="1"/>
          </p:cNvSpPr>
          <p:nvPr>
            <p:ph idx="1" type="body"/>
          </p:nvPr>
        </p:nvSpPr>
        <p:spPr xmlns:c="http://schemas.openxmlformats.org/drawingml/2006/chart" xmlns:pic="http://schemas.openxmlformats.org/drawingml/2006/picture" xmlns:dgm="http://schemas.openxmlformats.org/drawingml/2006/diagram">
          <a:noFill/>
        </p:spPr>
        <p:txBody xmlns:c="http://schemas.openxmlformats.org/drawingml/2006/chart" xmlns:pic="http://schemas.openxmlformats.org/drawingml/2006/picture" xmlns:dgm="http://schemas.openxmlformats.org/drawingml/2006/diagram">
          <a:bodyPr/>
          <a:lstStyle/>
          <a:p>
            <a:pPr eaLnBrk="1" hangingPunct="1"/>
            <a:endParaRPr dirty="0" lang="en-US" smtClean="0">
              <a:uFillTx/>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8.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52225" name="Rectangle 8"/>
          <p:cNvSpPr xmlns:c="http://schemas.openxmlformats.org/drawingml/2006/chart" xmlns:pic="http://schemas.openxmlformats.org/drawingml/2006/picture" xmlns:dgm="http://schemas.openxmlformats.org/drawingml/2006/diagram">
            <a:spLocks noChangeArrowheads="1" noGrp="1"/>
          </p:cNvSpPr>
          <p:nvPr>
            <p:ph sz="quarter" type="hdr"/>
          </p:nvPr>
        </p:nvSpPr>
        <p:spPr xmlns:c="http://schemas.openxmlformats.org/drawingml/2006/chart" xmlns:pic="http://schemas.openxmlformats.org/drawingml/2006/picture" xmlns:dgm="http://schemas.openxmlformats.org/drawingml/2006/diagram">
          <a:noFill/>
        </p:spPr>
        <p:txBody xmlns:c="http://schemas.openxmlformats.org/drawingml/2006/chart" xmlns:pic="http://schemas.openxmlformats.org/drawingml/2006/picture" xmlns:dgm="http://schemas.openxmlformats.org/drawingml/2006/diagram">
          <a:bodyPr/>
          <a:lstStyle/>
          <a:p>
            <a:r>
              <a:rPr dirty="0" lang="en-US" smtClean="0">
                <a:uFillTx/>
              </a:rPr>
              <a:t>Moment of Inertia</a:t>
            </a:r>
          </a:p>
        </p:txBody>
      </p:sp>
      <p:sp>
        <p:nvSpPr>
          <p:cNvPr xmlns:c="http://schemas.openxmlformats.org/drawingml/2006/chart" xmlns:pic="http://schemas.openxmlformats.org/drawingml/2006/picture" xmlns:dgm="http://schemas.openxmlformats.org/drawingml/2006/diagram" id="52226" name="Rectangle 9"/>
          <p:cNvSpPr xmlns:c="http://schemas.openxmlformats.org/drawingml/2006/chart" xmlns:pic="http://schemas.openxmlformats.org/drawingml/2006/picture" xmlns:dgm="http://schemas.openxmlformats.org/drawingml/2006/diagram">
            <a:spLocks noChangeArrowheads="1" noGrp="1"/>
          </p:cNvSpPr>
          <p:nvPr>
            <p:ph idx="1" sz="quarter" type="dt"/>
          </p:nvPr>
        </p:nvSpPr>
        <p:spPr xmlns:c="http://schemas.openxmlformats.org/drawingml/2006/chart" xmlns:pic="http://schemas.openxmlformats.org/drawingml/2006/picture" xmlns:dgm="http://schemas.openxmlformats.org/drawingml/2006/diagram">
          <a:noFill/>
        </p:spPr>
        <p:txBody xmlns:c="http://schemas.openxmlformats.org/drawingml/2006/chart" xmlns:pic="http://schemas.openxmlformats.org/drawingml/2006/picture" xmlns:dgm="http://schemas.openxmlformats.org/drawingml/2006/diagram">
          <a:bodyPr/>
          <a:lstStyle/>
          <a:p>
            <a:r>
              <a:rPr dirty="0" lang="en-US" smtClean="0">
                <a:uFillTx/>
              </a:rPr>
              <a:t>Principles of Engineering</a:t>
            </a:r>
            <a:r>
              <a:rPr baseline="30000" dirty="0" lang="en-US" smtClean="0">
                <a:uFillTx/>
              </a:rPr>
              <a:t>TM</a:t>
            </a:r>
            <a:endParaRPr dirty="0" lang="en-US" smtClean="0">
              <a:uFillTx/>
            </a:endParaRPr>
          </a:p>
          <a:p>
            <a:r>
              <a:rPr dirty="0" lang="en-US" smtClean="0">
                <a:uFillTx/>
              </a:rPr>
              <a:t>Unit 4 – Lesson 4.1 - Statics</a:t>
            </a:r>
          </a:p>
        </p:txBody>
      </p:sp>
      <p:sp>
        <p:nvSpPr>
          <p:cNvPr xmlns:c="http://schemas.openxmlformats.org/drawingml/2006/chart" xmlns:pic="http://schemas.openxmlformats.org/drawingml/2006/picture" xmlns:dgm="http://schemas.openxmlformats.org/drawingml/2006/diagram" id="52227" name="Rectangle 2"/>
          <p:cNvSpPr xmlns:c="http://schemas.openxmlformats.org/drawingml/2006/chart" xmlns:pic="http://schemas.openxmlformats.org/drawingml/2006/picture" xmlns:dgm="http://schemas.openxmlformats.org/drawingml/2006/diagram">
            <a:spLocks noChangeArrowheads="1" noChangeAspect="1" noGrp="1" noRot="1" noTextEdit="1"/>
          </p:cNvSpPr>
          <p:nvPr>
            <p:ph type="sldImg"/>
          </p:nvPr>
        </p:nvSpPr>
        <p:spPr xmlns:c="http://schemas.openxmlformats.org/drawingml/2006/chart" xmlns:pic="http://schemas.openxmlformats.org/drawingml/2006/picture" xmlns:dgm="http://schemas.openxmlformats.org/drawingml/2006/diagram"/>
      </p:sp>
      <p:sp>
        <p:nvSpPr>
          <p:cNvPr xmlns:c="http://schemas.openxmlformats.org/drawingml/2006/chart" xmlns:pic="http://schemas.openxmlformats.org/drawingml/2006/picture" xmlns:dgm="http://schemas.openxmlformats.org/drawingml/2006/diagram" id="52228" name="Rectangle 3"/>
          <p:cNvSpPr xmlns:c="http://schemas.openxmlformats.org/drawingml/2006/chart" xmlns:pic="http://schemas.openxmlformats.org/drawingml/2006/picture" xmlns:dgm="http://schemas.openxmlformats.org/drawingml/2006/diagram">
            <a:spLocks noChangeArrowheads="1" noGrp="1"/>
          </p:cNvSpPr>
          <p:nvPr>
            <p:ph idx="1" type="body"/>
          </p:nvPr>
        </p:nvSpPr>
        <p:spPr xmlns:c="http://schemas.openxmlformats.org/drawingml/2006/chart" xmlns:pic="http://schemas.openxmlformats.org/drawingml/2006/picture" xmlns:dgm="http://schemas.openxmlformats.org/drawingml/2006/diagram">
          <a:noFill/>
        </p:spPr>
        <p:txBody xmlns:c="http://schemas.openxmlformats.org/drawingml/2006/chart" xmlns:pic="http://schemas.openxmlformats.org/drawingml/2006/picture" xmlns:dgm="http://schemas.openxmlformats.org/drawingml/2006/diagram">
          <a:bodyPr/>
          <a:lstStyle/>
          <a:p>
            <a:pPr eaLnBrk="1" hangingPunct="1"/>
            <a:r>
              <a:rPr dirty="0" lang="en-US" smtClean="0">
                <a:uFillTx/>
              </a:rPr>
              <a:t>A composite shape is a shape that consists</a:t>
            </a:r>
            <a:r>
              <a:rPr baseline="0" dirty="0" lang="en-US" smtClean="0">
                <a:uFillTx/>
              </a:rPr>
              <a:t> of two or more geometric shapes.</a:t>
            </a:r>
            <a:endParaRPr dirty="0" lang="en-US" smtClean="0">
              <a:uFillTx/>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9.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54273" name="Rectangle 8"/>
          <p:cNvSpPr xmlns:c="http://schemas.openxmlformats.org/drawingml/2006/chart" xmlns:pic="http://schemas.openxmlformats.org/drawingml/2006/picture" xmlns:dgm="http://schemas.openxmlformats.org/drawingml/2006/diagram">
            <a:spLocks noChangeArrowheads="1" noGrp="1"/>
          </p:cNvSpPr>
          <p:nvPr>
            <p:ph sz="quarter" type="hdr"/>
          </p:nvPr>
        </p:nvSpPr>
        <p:spPr xmlns:c="http://schemas.openxmlformats.org/drawingml/2006/chart" xmlns:pic="http://schemas.openxmlformats.org/drawingml/2006/picture" xmlns:dgm="http://schemas.openxmlformats.org/drawingml/2006/diagram">
          <a:noFill/>
        </p:spPr>
        <p:txBody xmlns:c="http://schemas.openxmlformats.org/drawingml/2006/chart" xmlns:pic="http://schemas.openxmlformats.org/drawingml/2006/picture" xmlns:dgm="http://schemas.openxmlformats.org/drawingml/2006/diagram">
          <a:bodyPr/>
          <a:lstStyle/>
          <a:p>
            <a:r>
              <a:rPr dirty="0" lang="en-US" smtClean="0">
                <a:uFillTx/>
              </a:rPr>
              <a:t>Moment of Inertia</a:t>
            </a:r>
          </a:p>
        </p:txBody>
      </p:sp>
      <p:sp>
        <p:nvSpPr>
          <p:cNvPr xmlns:c="http://schemas.openxmlformats.org/drawingml/2006/chart" xmlns:pic="http://schemas.openxmlformats.org/drawingml/2006/picture" xmlns:dgm="http://schemas.openxmlformats.org/drawingml/2006/diagram" id="54274" name="Rectangle 9"/>
          <p:cNvSpPr xmlns:c="http://schemas.openxmlformats.org/drawingml/2006/chart" xmlns:pic="http://schemas.openxmlformats.org/drawingml/2006/picture" xmlns:dgm="http://schemas.openxmlformats.org/drawingml/2006/diagram">
            <a:spLocks noChangeArrowheads="1" noGrp="1"/>
          </p:cNvSpPr>
          <p:nvPr>
            <p:ph idx="1" sz="quarter" type="dt"/>
          </p:nvPr>
        </p:nvSpPr>
        <p:spPr xmlns:c="http://schemas.openxmlformats.org/drawingml/2006/chart" xmlns:pic="http://schemas.openxmlformats.org/drawingml/2006/picture" xmlns:dgm="http://schemas.openxmlformats.org/drawingml/2006/diagram">
          <a:noFill/>
        </p:spPr>
        <p:txBody xmlns:c="http://schemas.openxmlformats.org/drawingml/2006/chart" xmlns:pic="http://schemas.openxmlformats.org/drawingml/2006/picture" xmlns:dgm="http://schemas.openxmlformats.org/drawingml/2006/diagram">
          <a:bodyPr/>
          <a:lstStyle/>
          <a:p>
            <a:r>
              <a:rPr dirty="0" lang="en-US" smtClean="0">
                <a:uFillTx/>
              </a:rPr>
              <a:t>Principles of Engineering</a:t>
            </a:r>
            <a:r>
              <a:rPr baseline="30000" dirty="0" lang="en-US" smtClean="0">
                <a:uFillTx/>
              </a:rPr>
              <a:t>TM</a:t>
            </a:r>
            <a:endParaRPr dirty="0" lang="en-US" smtClean="0">
              <a:uFillTx/>
            </a:endParaRPr>
          </a:p>
          <a:p>
            <a:r>
              <a:rPr dirty="0" lang="en-US" smtClean="0">
                <a:uFillTx/>
              </a:rPr>
              <a:t>Unit 4 – Lesson 4.1 - Statics</a:t>
            </a:r>
          </a:p>
        </p:txBody>
      </p:sp>
      <p:sp>
        <p:nvSpPr>
          <p:cNvPr xmlns:c="http://schemas.openxmlformats.org/drawingml/2006/chart" xmlns:pic="http://schemas.openxmlformats.org/drawingml/2006/picture" xmlns:dgm="http://schemas.openxmlformats.org/drawingml/2006/diagram" id="54275" name="Rectangle 2"/>
          <p:cNvSpPr xmlns:c="http://schemas.openxmlformats.org/drawingml/2006/chart" xmlns:pic="http://schemas.openxmlformats.org/drawingml/2006/picture" xmlns:dgm="http://schemas.openxmlformats.org/drawingml/2006/diagram">
            <a:spLocks noChangeArrowheads="1" noChangeAspect="1" noGrp="1" noRot="1" noTextEdit="1"/>
          </p:cNvSpPr>
          <p:nvPr>
            <p:ph type="sldImg"/>
          </p:nvPr>
        </p:nvSpPr>
        <p:spPr xmlns:c="http://schemas.openxmlformats.org/drawingml/2006/chart" xmlns:pic="http://schemas.openxmlformats.org/drawingml/2006/picture" xmlns:dgm="http://schemas.openxmlformats.org/drawingml/2006/diagram"/>
      </p:sp>
      <p:sp>
        <p:nvSpPr>
          <p:cNvPr xmlns:c="http://schemas.openxmlformats.org/drawingml/2006/chart" xmlns:pic="http://schemas.openxmlformats.org/drawingml/2006/picture" xmlns:dgm="http://schemas.openxmlformats.org/drawingml/2006/diagram" id="54276" name="Rectangle 3"/>
          <p:cNvSpPr xmlns:c="http://schemas.openxmlformats.org/drawingml/2006/chart" xmlns:pic="http://schemas.openxmlformats.org/drawingml/2006/picture" xmlns:dgm="http://schemas.openxmlformats.org/drawingml/2006/diagram">
            <a:spLocks noChangeArrowheads="1" noGrp="1"/>
          </p:cNvSpPr>
          <p:nvPr>
            <p:ph idx="1" type="body"/>
          </p:nvPr>
        </p:nvSpPr>
        <p:spPr xmlns:c="http://schemas.openxmlformats.org/drawingml/2006/chart" xmlns:pic="http://schemas.openxmlformats.org/drawingml/2006/picture" xmlns:dgm="http://schemas.openxmlformats.org/drawingml/2006/diagram">
          <a:noFill/>
        </p:spPr>
        <p:txBody xmlns:c="http://schemas.openxmlformats.org/drawingml/2006/chart" xmlns:pic="http://schemas.openxmlformats.org/drawingml/2006/picture" xmlns:dgm="http://schemas.openxmlformats.org/drawingml/2006/diagram">
          <a:bodyPr/>
          <a:lstStyle/>
          <a:p>
            <a:pPr eaLnBrk="1" hangingPunct="1"/>
            <a:r>
              <a:rPr dirty="0" lang="en-US" smtClean="0">
                <a:uFillTx/>
              </a:rPr>
              <a:t>Let us compare the moment</a:t>
            </a:r>
            <a:r>
              <a:rPr baseline="0" dirty="0" lang="en-US" smtClean="0">
                <a:uFillTx/>
              </a:rPr>
              <a:t> of inertia of three joists with the given shapes.</a:t>
            </a:r>
            <a:r>
              <a:rPr dirty="0" lang="en-US" smtClean="0">
                <a:uFillTx/>
              </a:rPr>
              <a:t> [click]. Wood </a:t>
            </a:r>
            <a:r>
              <a:rPr baseline="0" dirty="0" lang="en-US" smtClean="0">
                <a:uFillTx/>
              </a:rPr>
              <a:t>I-beams (rather than dimensional lumber) are commonly used for joist in wood framed structures. The wood I-beams are constructed using dimensional lumber for the top and bottom flanges and a plywood web.</a:t>
            </a:r>
          </a:p>
          <a:p>
            <a:pPr eaLnBrk="1" hangingPunct="1"/>
            <a:endParaRPr baseline="0" dirty="0" lang="en-US" smtClean="0">
              <a:uFillTx/>
            </a:endParaRPr>
          </a:p>
          <a:p>
            <a:pPr algn="l" defTabSz="914400" eaLnBrk="1" fontAlgn="base" hangingPunct="1" indent="0" latinLnBrk="0" marL="0" marR="0" rtl="0">
              <a:lnSpc>
                <a:spcPct val="100000"/>
              </a:lnSpc>
              <a:spcBef>
                <a:spcPct val="30000"/>
              </a:spcBef>
              <a:spcAft>
                <a:spcPct val="0"/>
              </a:spcAft>
              <a:buFontTx/>
              <a:buNone/>
              <a:defRPr>
                <a:uFillTx/>
              </a:defRPr>
            </a:pPr>
            <a:r>
              <a:rPr baseline="0" dirty="0" lang="en-US" smtClean="0">
                <a:uFillTx/>
              </a:rPr>
              <a:t>Calculate the area for each of the cross sections. [click]</a:t>
            </a:r>
          </a:p>
          <a:p>
            <a:pPr algn="l" defTabSz="914400" eaLnBrk="1" fontAlgn="base" hangingPunct="1" indent="0" latinLnBrk="0" marL="0" marR="0" rtl="0">
              <a:lnSpc>
                <a:spcPct val="100000"/>
              </a:lnSpc>
              <a:spcBef>
                <a:spcPct val="30000"/>
              </a:spcBef>
              <a:spcAft>
                <a:spcPct val="0"/>
              </a:spcAft>
              <a:buFontTx/>
              <a:buNone/>
              <a:defRPr>
                <a:uFillTx/>
              </a:defRPr>
            </a:pPr>
            <a:endParaRPr baseline="0" dirty="0" lang="en-US" smtClean="0">
              <a:uFillTx/>
            </a:endParaRPr>
          </a:p>
          <a:p>
            <a:pPr algn="l" defTabSz="914400" eaLnBrk="1" fontAlgn="base" hangingPunct="1" indent="0" latinLnBrk="0" marL="0" marR="0" rtl="0">
              <a:lnSpc>
                <a:spcPct val="100000"/>
              </a:lnSpc>
              <a:spcBef>
                <a:spcPct val="30000"/>
              </a:spcBef>
              <a:spcAft>
                <a:spcPct val="0"/>
              </a:spcAft>
              <a:buFontTx/>
              <a:buNone/>
              <a:defRPr>
                <a:uFillTx/>
              </a:defRPr>
            </a:pPr>
            <a:r>
              <a:rPr baseline="0" dirty="0" lang="en-US" smtClean="0">
                <a:uFillTx/>
              </a:rPr>
              <a:t>Calculate the moment of inertia for each of the rectangular cross sections. [click]</a:t>
            </a:r>
          </a:p>
          <a:p>
            <a:pPr algn="l" defTabSz="914400" eaLnBrk="1" fontAlgn="base" hangingPunct="1" indent="0" latinLnBrk="0" marL="0" marR="0" rtl="0">
              <a:lnSpc>
                <a:spcPct val="100000"/>
              </a:lnSpc>
              <a:spcBef>
                <a:spcPct val="30000"/>
              </a:spcBef>
              <a:spcAft>
                <a:spcPct val="0"/>
              </a:spcAft>
              <a:buFontTx/>
              <a:buNone/>
              <a:defRPr>
                <a:uFillTx/>
              </a:defRPr>
            </a:pPr>
            <a:endParaRPr baseline="0" dirty="0" lang="en-US" smtClean="0">
              <a:uFillTx/>
            </a:endParaRPr>
          </a:p>
          <a:p>
            <a:pPr eaLnBrk="1" hangingPunct="1"/>
            <a:r>
              <a:rPr dirty="0" lang="en-US" smtClean="0">
                <a:uFillTx/>
              </a:rPr>
              <a:t>Calculating the moment of inertia for a composite shape, such as an I-beam, is beyond the scope of this presentation;</a:t>
            </a:r>
            <a:r>
              <a:rPr baseline="0" dirty="0" lang="en-US" smtClean="0">
                <a:uFillTx/>
              </a:rPr>
              <a:t> however, t</a:t>
            </a:r>
            <a:r>
              <a:rPr dirty="0" lang="en-US" smtClean="0">
                <a:uFillTx/>
              </a:rPr>
              <a:t>he value is given for purposes of comparison. [click] They are many online applications</a:t>
            </a:r>
            <a:r>
              <a:rPr baseline="0" dirty="0" lang="en-US" smtClean="0">
                <a:uFillTx/>
              </a:rPr>
              <a:t> that will calculate the moment of inertia for I-beams.</a:t>
            </a:r>
            <a:endParaRPr dirty="0" lang="en-US" smtClean="0">
              <a:uFillTx/>
            </a:endParaRPr>
          </a:p>
          <a:p>
            <a:pPr eaLnBrk="1" hangingPunct="1"/>
            <a:endParaRPr dirty="0" lang="en-US" smtClean="0">
              <a:uFillTx/>
            </a:endParaRPr>
          </a:p>
          <a:p>
            <a:pPr eaLnBrk="1" hangingPunct="1"/>
            <a:r>
              <a:rPr baseline="0" dirty="0" lang="en-US" smtClean="0">
                <a:uFillTx/>
              </a:rPr>
              <a:t>Note that the moment of inertia is a </a:t>
            </a:r>
            <a:r>
              <a:rPr baseline="0" dirty="0" lang="en-US" smtClean="0" u="sng">
                <a:uFillTx/>
              </a:rPr>
              <a:t>section</a:t>
            </a:r>
            <a:r>
              <a:rPr baseline="0" dirty="0" lang="en-US" smtClean="0">
                <a:uFillTx/>
              </a:rPr>
              <a:t> property and depends on the shape of the member. The type of material from which the member is made does not affect the moment of inertia.</a:t>
            </a:r>
          </a:p>
          <a:p>
            <a:pPr eaLnBrk="1" hangingPunct="1"/>
            <a:endParaRPr baseline="0" dirty="0" lang="en-US" smtClean="0">
              <a:uFillTx/>
            </a:endParaRPr>
          </a:p>
          <a:p>
            <a:pPr eaLnBrk="1" hangingPunct="1"/>
            <a:r>
              <a:rPr baseline="0" dirty="0" lang="en-US" smtClean="0">
                <a:uFillTx/>
              </a:rPr>
              <a:t>Why do you think that I-beams are used rather than rectangular sections? What is the advantage to using wood I-beams rather than dimensional lumber alone? Note that the first two cross sections have the same cross sectional area but the I-beam provides a moment of inertia nearly 10 times larger.  The I-beam provides a stiffer beam resulting in much less deflection compared to the rectangular beam of the same cross section.  </a:t>
            </a:r>
          </a:p>
          <a:p>
            <a:pPr eaLnBrk="1" hangingPunct="1"/>
            <a:endParaRPr baseline="0" dirty="0" lang="en-US" smtClean="0">
              <a:uFillTx/>
            </a:endParaRPr>
          </a:p>
          <a:p>
            <a:pPr eaLnBrk="1" hangingPunct="1"/>
            <a:r>
              <a:rPr baseline="0" dirty="0" lang="en-US" smtClean="0">
                <a:uFillTx/>
              </a:rPr>
              <a:t>Also note that a rectangular joist with the same overall height and width as the I-beam has more than double the cross sectional area and therefore the mass will be more than doubled. However, the rectangular section with equivalent OVERALL dimensions provides only a modest increase in the moment of inertia.  What is the percent increase in the moment of inertia?  [% increase = (178-130)/130 X 100% = 37% increase</a:t>
            </a:r>
            <a:r>
              <a:rPr baseline="0" dirty="0" lang="en-US" smtClean="0">
                <a:uFillTx/>
              </a:rPr>
              <a:t>]</a:t>
            </a:r>
          </a:p>
          <a:p>
            <a:pPr eaLnBrk="1" hangingPunct="1"/>
            <a:endParaRPr baseline="0" dirty="0" lang="en-US" smtClean="0">
              <a:uFillTx/>
            </a:endParaRPr>
          </a:p>
          <a:p>
            <a:pPr eaLnBrk="1" hangingPunct="1"/>
            <a:endParaRPr baseline="0" dirty="0" lang="en-US" smtClean="0">
              <a:uFillTx/>
            </a:endParaRPr>
          </a:p>
          <a:p>
            <a:pPr eaLnBrk="1" hangingPunct="1"/>
            <a:endParaRPr baseline="0" dirty="0" lang="en-US" smtClean="0">
              <a:uFillTx/>
            </a:endParaRPr>
          </a:p>
          <a:p>
            <a:pPr eaLnBrk="1" hangingPunct="1"/>
            <a:r>
              <a:rPr baseline="0" dirty="0" lang="en-US" smtClean="0">
                <a:uFillTx/>
              </a:rPr>
              <a:t>**The center one is not good in fires and in </a:t>
            </a:r>
            <a:r>
              <a:rPr baseline="0" dirty="0" err="1" lang="en-US" smtClean="0">
                <a:uFillTx/>
              </a:rPr>
              <a:t>florida</a:t>
            </a:r>
            <a:r>
              <a:rPr baseline="0" dirty="0" lang="en-US" smtClean="0">
                <a:uFillTx/>
              </a:rPr>
              <a:t> they have stickers on the gas meters showing that they have the center I beam type .**</a:t>
            </a:r>
            <a:endParaRPr baseline="0" dirty="0" lang="en-US" smtClean="0">
              <a:uFillTx/>
            </a:endParaRPr>
          </a:p>
          <a:p>
            <a:pPr eaLnBrk="1" hangingPunct="1"/>
            <a:endParaRPr dirty="0" lang="en-US" smtClean="0">
              <a:uFillTx/>
            </a:endParaRPr>
          </a:p>
        </p:txBody>
      </p:sp>
    </p:spTree>
  </p:cSld>
  <p:clrMapOvr xmlns:c="http://schemas.openxmlformats.org/drawingml/2006/chart" xmlns:pic="http://schemas.openxmlformats.org/drawingml/2006/picture" xmlns:dgm="http://schemas.openxmlformats.org/drawingml/2006/diagram">
    <a:masterClrMapping/>
  </p:clrMapOvr>
</p:notes>
</file>

<file path=ppt/slideLayouts/_rels/slideLayout1.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10.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11.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12.xml.rels><?xml version="1.0" standalone="yes" ?><Relationships xmlns="http://schemas.openxmlformats.org/package/2006/relationships"><Relationship Id="rId1" Target="../slideMasters/slideMaster2.xml" Type="http://schemas.openxmlformats.org/officeDocument/2006/relationships/slideMaster"></Relationship></Relationships>
</file>

<file path=ppt/slideLayouts/_rels/slideLayout13.xml.rels><?xml version="1.0" standalone="yes" ?><Relationships xmlns="http://schemas.openxmlformats.org/package/2006/relationships"><Relationship Id="rId1" Target="../slideMasters/slideMaster2.xml" Type="http://schemas.openxmlformats.org/officeDocument/2006/relationships/slideMaster"></Relationship></Relationships>
</file>

<file path=ppt/slideLayouts/_rels/slideLayout14.xml.rels><?xml version="1.0" standalone="yes" ?><Relationships xmlns="http://schemas.openxmlformats.org/package/2006/relationships"><Relationship Id="rId1" Target="../slideMasters/slideMaster2.xml" Type="http://schemas.openxmlformats.org/officeDocument/2006/relationships/slideMaster"></Relationship></Relationships>
</file>

<file path=ppt/slideLayouts/_rels/slideLayout15.xml.rels><?xml version="1.0" standalone="yes" ?><Relationships xmlns="http://schemas.openxmlformats.org/package/2006/relationships"><Relationship Id="rId1" Target="../slideMasters/slideMaster2.xml" Type="http://schemas.openxmlformats.org/officeDocument/2006/relationships/slideMaster"></Relationship></Relationships>
</file>

<file path=ppt/slideLayouts/_rels/slideLayout16.xml.rels><?xml version="1.0" standalone="yes" ?><Relationships xmlns="http://schemas.openxmlformats.org/package/2006/relationships"><Relationship Id="rId1" Target="../slideMasters/slideMaster2.xml" Type="http://schemas.openxmlformats.org/officeDocument/2006/relationships/slideMaster"></Relationship></Relationships>
</file>

<file path=ppt/slideLayouts/_rels/slideLayout17.xml.rels><?xml version="1.0" standalone="yes" ?><Relationships xmlns="http://schemas.openxmlformats.org/package/2006/relationships"><Relationship Id="rId1" Target="../slideMasters/slideMaster2.xml" Type="http://schemas.openxmlformats.org/officeDocument/2006/relationships/slideMaster"></Relationship></Relationships>
</file>

<file path=ppt/slideLayouts/_rels/slideLayout18.xml.rels><?xml version="1.0" standalone="yes" ?><Relationships xmlns="http://schemas.openxmlformats.org/package/2006/relationships"><Relationship Id="rId1" Target="../slideMasters/slideMaster2.xml" Type="http://schemas.openxmlformats.org/officeDocument/2006/relationships/slideMaster"></Relationship></Relationships>
</file>

<file path=ppt/slideLayouts/_rels/slideLayout19.xml.rels><?xml version="1.0" standalone="yes" ?><Relationships xmlns="http://schemas.openxmlformats.org/package/2006/relationships"><Relationship Id="rId1" Target="../slideMasters/slideMaster2.xml" Type="http://schemas.openxmlformats.org/officeDocument/2006/relationships/slideMaster"></Relationship></Relationships>
</file>

<file path=ppt/slideLayouts/_rels/slideLayout2.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20.xml.rels><?xml version="1.0" standalone="yes" ?><Relationships xmlns="http://schemas.openxmlformats.org/package/2006/relationships"><Relationship Id="rId1" Target="../slideMasters/slideMaster2.xml" Type="http://schemas.openxmlformats.org/officeDocument/2006/relationships/slideMaster"></Relationship></Relationships>
</file>

<file path=ppt/slideLayouts/_rels/slideLayout21.xml.rels><?xml version="1.0" standalone="yes" ?><Relationships xmlns="http://schemas.openxmlformats.org/package/2006/relationships"><Relationship Id="rId1" Target="../slideMasters/slideMaster2.xml" Type="http://schemas.openxmlformats.org/officeDocument/2006/relationships/slideMaster"></Relationship></Relationships>
</file>

<file path=ppt/slideLayouts/_rels/slideLayout22.xml.rels><?xml version="1.0" standalone="yes" ?><Relationships xmlns="http://schemas.openxmlformats.org/package/2006/relationships"><Relationship Id="rId1" Target="../slideMasters/slideMaster2.xml" Type="http://schemas.openxmlformats.org/officeDocument/2006/relationships/slideMaster"></Relationship></Relationships>
</file>

<file path=ppt/slideLayouts/_rels/slideLayout23.xml.rels><?xml version="1.0" standalone="yes" ?><Relationships xmlns="http://schemas.openxmlformats.org/package/2006/relationships"><Relationship Id="rId1" Target="../slideMasters/slideMaster2.xml" Type="http://schemas.openxmlformats.org/officeDocument/2006/relationships/slideMaster"></Relationship></Relationships>
</file>

<file path=ppt/slideLayouts/_rels/slideLayout3.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4.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5.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6.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7.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8.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9.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slideLayout1.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title">
  <p:cSld name="Title Slide">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Title 1"/>
          <p:cNvSpPr xmlns:c="http://schemas.openxmlformats.org/drawingml/2006/chart" xmlns:pic="http://schemas.openxmlformats.org/drawingml/2006/picture" xmlns:dgm="http://schemas.openxmlformats.org/drawingml/2006/diagram">
            <a:spLocks noGrp="1"/>
          </p:cNvSpPr>
          <p:nvPr>
            <p:ph type="ctrTitle"/>
          </p:nvPr>
        </p:nvSpPr>
        <p:spPr xmlns:c="http://schemas.openxmlformats.org/drawingml/2006/chart" xmlns:pic="http://schemas.openxmlformats.org/drawingml/2006/picture" xmlns:dgm="http://schemas.openxmlformats.org/drawingml/2006/diagram">
          <a:xfrm>
            <a:off x="685800" y="2130425"/>
            <a:ext cx="7772400" cy="1470025"/>
          </a:xfrm>
          <a:prstGeom prst="rect">
            <a:avLst/>
          </a:prstGeom>
        </p:spPr>
        <p:txBody xmlns:c="http://schemas.openxmlformats.org/drawingml/2006/chart" xmlns:pic="http://schemas.openxmlformats.org/drawingml/2006/picture" xmlns:dgm="http://schemas.openxmlformats.org/drawingml/2006/diagram">
          <a:bodyPr/>
          <a:lstStyle/>
          <a:p>
            <a:r>
              <a:rPr lang="en-US" smtClean="0">
                <a:uFillTx/>
              </a:rPr>
              <a:t>Click to edit Master title style</a:t>
            </a:r>
            <a:endParaRPr lang="en-US">
              <a:uFillTx/>
            </a:endParaRPr>
          </a:p>
        </p:txBody>
      </p:sp>
      <p:sp>
        <p:nvSpPr>
          <p:cNvPr xmlns:c="http://schemas.openxmlformats.org/drawingml/2006/chart" xmlns:pic="http://schemas.openxmlformats.org/drawingml/2006/picture" xmlns:dgm="http://schemas.openxmlformats.org/drawingml/2006/diagram" id="3" name="Subtitle 2"/>
          <p:cNvSpPr xmlns:c="http://schemas.openxmlformats.org/drawingml/2006/chart" xmlns:pic="http://schemas.openxmlformats.org/drawingml/2006/picture" xmlns:dgm="http://schemas.openxmlformats.org/drawingml/2006/diagram">
            <a:spLocks noGrp="1"/>
          </p:cNvSpPr>
          <p:nvPr>
            <p:ph idx="1" type="subTitle"/>
          </p:nvPr>
        </p:nvSpPr>
        <p:spPr xmlns:c="http://schemas.openxmlformats.org/drawingml/2006/chart" xmlns:pic="http://schemas.openxmlformats.org/drawingml/2006/picture" xmlns:dgm="http://schemas.openxmlformats.org/drawingml/2006/diagram">
          <a:xfrm>
            <a:off x="1371600" y="3886200"/>
            <a:ext cx="6400800" cy="1752600"/>
          </a:xfrm>
          <a:prstGeom prst="rect">
            <a:avLst/>
          </a:prstGeom>
        </p:spPr>
        <p:txBody xmlns:c="http://schemas.openxmlformats.org/drawingml/2006/chart" xmlns:pic="http://schemas.openxmlformats.org/drawingml/2006/picture" xmlns:dgm="http://schemas.openxmlformats.org/drawingml/2006/diagram">
          <a:bodyPr/>
          <a:lstStyle>
            <a:lvl1pPr algn="ctr" indent="0" marL="0">
              <a:buNone/>
              <a:defRPr>
                <a:uFillTx/>
              </a:defRPr>
            </a:lvl1pPr>
            <a:lvl2pPr algn="ctr" indent="0" marL="457200">
              <a:buNone/>
              <a:defRPr>
                <a:uFillTx/>
              </a:defRPr>
            </a:lvl2pPr>
            <a:lvl3pPr algn="ctr" indent="0" marL="914400">
              <a:buNone/>
              <a:defRPr>
                <a:uFillTx/>
              </a:defRPr>
            </a:lvl3pPr>
            <a:lvl4pPr algn="ctr" indent="0" marL="1371600">
              <a:buNone/>
              <a:defRPr>
                <a:uFillTx/>
              </a:defRPr>
            </a:lvl4pPr>
            <a:lvl5pPr algn="ctr" indent="0" marL="1828800">
              <a:buNone/>
              <a:defRPr>
                <a:uFillTx/>
              </a:defRPr>
            </a:lvl5pPr>
            <a:lvl6pPr algn="ctr" indent="0" marL="2286000">
              <a:buNone/>
              <a:defRPr>
                <a:uFillTx/>
              </a:defRPr>
            </a:lvl6pPr>
            <a:lvl7pPr algn="ctr" indent="0" marL="2743200">
              <a:buNone/>
              <a:defRPr>
                <a:uFillTx/>
              </a:defRPr>
            </a:lvl7pPr>
            <a:lvl8pPr algn="ctr" indent="0" marL="3200400">
              <a:buNone/>
              <a:defRPr>
                <a:uFillTx/>
              </a:defRPr>
            </a:lvl8pPr>
            <a:lvl9pPr algn="ctr" indent="0" marL="3657600">
              <a:buNone/>
              <a:defRPr>
                <a:uFillTx/>
              </a:defRPr>
            </a:lvl9pPr>
          </a:lstStyle>
          <a:p>
            <a:r>
              <a:rPr lang="en-US" smtClean="0">
                <a:uFillTx/>
              </a:rPr>
              <a:t>Click to edit Master subtitle style</a:t>
            </a:r>
            <a:endParaRPr lang="en-US">
              <a:uFillTx/>
            </a:endParaRPr>
          </a:p>
        </p:txBody>
      </p:sp>
    </p:spTree>
  </p:cSld>
  <p:clrMapOvr xmlns:c="http://schemas.openxmlformats.org/drawingml/2006/chart" xmlns:pic="http://schemas.openxmlformats.org/drawingml/2006/picture" xmlns:dgm="http://schemas.openxmlformats.org/drawingml/2006/diagram">
    <a:masterClrMapping/>
  </p:clrMapOvr>
</p:sldLayout>
</file>

<file path=ppt/slideLayouts/slideLayout10.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vertTx">
  <p:cSld name="Title and Vertical Text">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Title 1"/>
          <p:cNvSpPr xmlns:c="http://schemas.openxmlformats.org/drawingml/2006/chart" xmlns:pic="http://schemas.openxmlformats.org/drawingml/2006/picture" xmlns:dgm="http://schemas.openxmlformats.org/drawingml/2006/diagram">
            <a:spLocks noGrp="1"/>
          </p:cNvSpPr>
          <p:nvPr>
            <p:ph type="title"/>
          </p:nvPr>
        </p:nvSpPr>
        <p:spPr xmlns:c="http://schemas.openxmlformats.org/drawingml/2006/chart" xmlns:pic="http://schemas.openxmlformats.org/drawingml/2006/picture" xmlns:dgm="http://schemas.openxmlformats.org/drawingml/2006/diagram">
          <a:xfrm>
            <a:off x="457200" y="274638"/>
            <a:ext cx="8229600" cy="1143000"/>
          </a:xfrm>
          <a:prstGeom prst="rect">
            <a:avLst/>
          </a:prstGeom>
        </p:spPr>
        <p:txBody xmlns:c="http://schemas.openxmlformats.org/drawingml/2006/chart" xmlns:pic="http://schemas.openxmlformats.org/drawingml/2006/picture" xmlns:dgm="http://schemas.openxmlformats.org/drawingml/2006/diagram">
          <a:bodyPr/>
          <a:lstStyle/>
          <a:p>
            <a:r>
              <a:rPr lang="en-US" smtClean="0">
                <a:uFillTx/>
              </a:rPr>
              <a:t>Click to edit Master title style</a:t>
            </a:r>
            <a:endParaRPr lang="en-US">
              <a:uFillTx/>
            </a:endParaRPr>
          </a:p>
        </p:txBody>
      </p:sp>
      <p:sp>
        <p:nvSpPr>
          <p:cNvPr xmlns:c="http://schemas.openxmlformats.org/drawingml/2006/chart" xmlns:pic="http://schemas.openxmlformats.org/drawingml/2006/picture" xmlns:dgm="http://schemas.openxmlformats.org/drawingml/2006/diagram" id="3" name="Vertical Text Placeholder 2"/>
          <p:cNvSpPr xmlns:c="http://schemas.openxmlformats.org/drawingml/2006/chart" xmlns:pic="http://schemas.openxmlformats.org/drawingml/2006/picture" xmlns:dgm="http://schemas.openxmlformats.org/drawingml/2006/diagram">
            <a:spLocks noGrp="1"/>
          </p:cNvSpPr>
          <p:nvPr>
            <p:ph idx="1" orient="vert" type="body"/>
          </p:nvPr>
        </p:nvSpPr>
        <p:spPr xmlns:c="http://schemas.openxmlformats.org/drawingml/2006/chart" xmlns:pic="http://schemas.openxmlformats.org/drawingml/2006/picture" xmlns:dgm="http://schemas.openxmlformats.org/drawingml/2006/diagram">
          <a:xfrm>
            <a:off x="457200" y="1600200"/>
            <a:ext cx="8229600" cy="4525963"/>
          </a:xfrm>
          <a:prstGeom prst="rect">
            <a:avLst/>
          </a:prstGeom>
        </p:spPr>
        <p:txBody xmlns:c="http://schemas.openxmlformats.org/drawingml/2006/chart" xmlns:pic="http://schemas.openxmlformats.org/drawingml/2006/picture" xmlns:dgm="http://schemas.openxmlformats.org/drawingml/2006/diagram">
          <a:bodyPr vert="eaVert"/>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a:uFillTx/>
            </a:endParaRPr>
          </a:p>
        </p:txBody>
      </p:sp>
    </p:spTree>
  </p:cSld>
  <p:clrMapOvr xmlns:c="http://schemas.openxmlformats.org/drawingml/2006/chart" xmlns:pic="http://schemas.openxmlformats.org/drawingml/2006/picture" xmlns:dgm="http://schemas.openxmlformats.org/drawingml/2006/diagram">
    <a:masterClrMapping/>
  </p:clrMapOvr>
</p:sldLayout>
</file>

<file path=ppt/slideLayouts/slideLayout11.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vertTitleAndTx">
  <p:cSld name="Vertical Title and Text">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Vertical Title 1"/>
          <p:cNvSpPr xmlns:c="http://schemas.openxmlformats.org/drawingml/2006/chart" xmlns:pic="http://schemas.openxmlformats.org/drawingml/2006/picture" xmlns:dgm="http://schemas.openxmlformats.org/drawingml/2006/diagram">
            <a:spLocks noGrp="1"/>
          </p:cNvSpPr>
          <p:nvPr>
            <p:ph orient="vert" type="title"/>
          </p:nvPr>
        </p:nvSpPr>
        <p:spPr xmlns:c="http://schemas.openxmlformats.org/drawingml/2006/chart" xmlns:pic="http://schemas.openxmlformats.org/drawingml/2006/picture" xmlns:dgm="http://schemas.openxmlformats.org/drawingml/2006/diagram">
          <a:xfrm>
            <a:off x="6629400" y="274638"/>
            <a:ext cx="2057400" cy="5851525"/>
          </a:xfrm>
          <a:prstGeom prst="rect">
            <a:avLst/>
          </a:prstGeom>
        </p:spPr>
        <p:txBody xmlns:c="http://schemas.openxmlformats.org/drawingml/2006/chart" xmlns:pic="http://schemas.openxmlformats.org/drawingml/2006/picture" xmlns:dgm="http://schemas.openxmlformats.org/drawingml/2006/diagram">
          <a:bodyPr vert="eaVert"/>
          <a:lstStyle/>
          <a:p>
            <a:r>
              <a:rPr lang="en-US" smtClean="0">
                <a:uFillTx/>
              </a:rPr>
              <a:t>Click to edit Master title style</a:t>
            </a:r>
            <a:endParaRPr lang="en-US">
              <a:uFillTx/>
            </a:endParaRPr>
          </a:p>
        </p:txBody>
      </p:sp>
      <p:sp>
        <p:nvSpPr>
          <p:cNvPr xmlns:c="http://schemas.openxmlformats.org/drawingml/2006/chart" xmlns:pic="http://schemas.openxmlformats.org/drawingml/2006/picture" xmlns:dgm="http://schemas.openxmlformats.org/drawingml/2006/diagram" id="3" name="Vertical Text Placeholder 2"/>
          <p:cNvSpPr xmlns:c="http://schemas.openxmlformats.org/drawingml/2006/chart" xmlns:pic="http://schemas.openxmlformats.org/drawingml/2006/picture" xmlns:dgm="http://schemas.openxmlformats.org/drawingml/2006/diagram">
            <a:spLocks noGrp="1"/>
          </p:cNvSpPr>
          <p:nvPr>
            <p:ph idx="1" orient="vert" type="body"/>
          </p:nvPr>
        </p:nvSpPr>
        <p:spPr xmlns:c="http://schemas.openxmlformats.org/drawingml/2006/chart" xmlns:pic="http://schemas.openxmlformats.org/drawingml/2006/picture" xmlns:dgm="http://schemas.openxmlformats.org/drawingml/2006/diagram">
          <a:xfrm>
            <a:off x="457200" y="274638"/>
            <a:ext cx="6019800" cy="5851525"/>
          </a:xfrm>
          <a:prstGeom prst="rect">
            <a:avLst/>
          </a:prstGeom>
        </p:spPr>
        <p:txBody xmlns:c="http://schemas.openxmlformats.org/drawingml/2006/chart" xmlns:pic="http://schemas.openxmlformats.org/drawingml/2006/picture" xmlns:dgm="http://schemas.openxmlformats.org/drawingml/2006/diagram">
          <a:bodyPr vert="eaVert"/>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a:uFillTx/>
            </a:endParaRPr>
          </a:p>
        </p:txBody>
      </p:sp>
    </p:spTree>
  </p:cSld>
  <p:clrMapOvr xmlns:c="http://schemas.openxmlformats.org/drawingml/2006/chart" xmlns:pic="http://schemas.openxmlformats.org/drawingml/2006/picture" xmlns:dgm="http://schemas.openxmlformats.org/drawingml/2006/diagram">
    <a:masterClrMapping/>
  </p:clrMapOvr>
</p:sldLayout>
</file>

<file path=ppt/slideLayouts/slideLayout12.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showMasterSp="0" type="title">
  <p:cSld name="Title Slide">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Title 1"/>
          <p:cNvSpPr xmlns:c="http://schemas.openxmlformats.org/drawingml/2006/chart" xmlns:pic="http://schemas.openxmlformats.org/drawingml/2006/picture" xmlns:dgm="http://schemas.openxmlformats.org/drawingml/2006/diagram">
            <a:spLocks noGrp="1"/>
          </p:cNvSpPr>
          <p:nvPr>
            <p:ph type="ctrTitle"/>
          </p:nvPr>
        </p:nvSpPr>
        <p:spPr xmlns:c="http://schemas.openxmlformats.org/drawingml/2006/chart" xmlns:pic="http://schemas.openxmlformats.org/drawingml/2006/picture" xmlns:dgm="http://schemas.openxmlformats.org/drawingml/2006/diagram">
          <a:xfrm>
            <a:off x="685800" y="2130425"/>
            <a:ext cx="7772400" cy="1470025"/>
          </a:xfrm>
        </p:spPr>
        <p:txBody xmlns:c="http://schemas.openxmlformats.org/drawingml/2006/chart" xmlns:pic="http://schemas.openxmlformats.org/drawingml/2006/picture" xmlns:dgm="http://schemas.openxmlformats.org/drawingml/2006/diagram">
          <a:bodyPr/>
          <a:lstStyle/>
          <a:p>
            <a:r>
              <a:rPr lang="en-US" smtClean="0">
                <a:uFillTx/>
              </a:rPr>
              <a:t>Click to edit Master title style</a:t>
            </a:r>
            <a:endParaRPr lang="en-US">
              <a:uFillTx/>
            </a:endParaRPr>
          </a:p>
        </p:txBody>
      </p:sp>
      <p:sp>
        <p:nvSpPr>
          <p:cNvPr xmlns:c="http://schemas.openxmlformats.org/drawingml/2006/chart" xmlns:pic="http://schemas.openxmlformats.org/drawingml/2006/picture" xmlns:dgm="http://schemas.openxmlformats.org/drawingml/2006/diagram" id="3" name="Subtitle 2"/>
          <p:cNvSpPr xmlns:c="http://schemas.openxmlformats.org/drawingml/2006/chart" xmlns:pic="http://schemas.openxmlformats.org/drawingml/2006/picture" xmlns:dgm="http://schemas.openxmlformats.org/drawingml/2006/diagram">
            <a:spLocks noGrp="1"/>
          </p:cNvSpPr>
          <p:nvPr>
            <p:ph idx="1" type="subTitle"/>
          </p:nvPr>
        </p:nvSpPr>
        <p:spPr xmlns:c="http://schemas.openxmlformats.org/drawingml/2006/chart" xmlns:pic="http://schemas.openxmlformats.org/drawingml/2006/picture" xmlns:dgm="http://schemas.openxmlformats.org/drawingml/2006/diagram">
          <a:xfrm>
            <a:off x="1371600" y="3886200"/>
            <a:ext cx="6400800" cy="1752600"/>
          </a:xfrm>
        </p:spPr>
        <p:txBody xmlns:c="http://schemas.openxmlformats.org/drawingml/2006/chart" xmlns:pic="http://schemas.openxmlformats.org/drawingml/2006/picture" xmlns:dgm="http://schemas.openxmlformats.org/drawingml/2006/diagram">
          <a:bodyPr/>
          <a:lstStyle>
            <a:lvl1pPr algn="ctr" indent="0" marL="0">
              <a:buNone/>
              <a:defRPr>
                <a:uFillTx/>
              </a:defRPr>
            </a:lvl1pPr>
            <a:lvl2pPr algn="ctr" indent="0" marL="457200">
              <a:buNone/>
              <a:defRPr>
                <a:uFillTx/>
              </a:defRPr>
            </a:lvl2pPr>
            <a:lvl3pPr algn="ctr" indent="0" marL="914400">
              <a:buNone/>
              <a:defRPr>
                <a:uFillTx/>
              </a:defRPr>
            </a:lvl3pPr>
            <a:lvl4pPr algn="ctr" indent="0" marL="1371600">
              <a:buNone/>
              <a:defRPr>
                <a:uFillTx/>
              </a:defRPr>
            </a:lvl4pPr>
            <a:lvl5pPr algn="ctr" indent="0" marL="1828800">
              <a:buNone/>
              <a:defRPr>
                <a:uFillTx/>
              </a:defRPr>
            </a:lvl5pPr>
            <a:lvl6pPr algn="ctr" indent="0" marL="2286000">
              <a:buNone/>
              <a:defRPr>
                <a:uFillTx/>
              </a:defRPr>
            </a:lvl6pPr>
            <a:lvl7pPr algn="ctr" indent="0" marL="2743200">
              <a:buNone/>
              <a:defRPr>
                <a:uFillTx/>
              </a:defRPr>
            </a:lvl7pPr>
            <a:lvl8pPr algn="ctr" indent="0" marL="3200400">
              <a:buNone/>
              <a:defRPr>
                <a:uFillTx/>
              </a:defRPr>
            </a:lvl8pPr>
            <a:lvl9pPr algn="ctr" indent="0" marL="3657600">
              <a:buNone/>
              <a:defRPr>
                <a:uFillTx/>
              </a:defRPr>
            </a:lvl9pPr>
          </a:lstStyle>
          <a:p>
            <a:r>
              <a:rPr lang="en-US" smtClean="0">
                <a:uFillTx/>
              </a:rPr>
              <a:t>Click to edit Master subtitle style</a:t>
            </a:r>
            <a:endParaRPr lang="en-US">
              <a:uFillTx/>
            </a:endParaRPr>
          </a:p>
        </p:txBody>
      </p:sp>
      <p:sp>
        <p:nvSpPr>
          <p:cNvPr xmlns:c="http://schemas.openxmlformats.org/drawingml/2006/chart" xmlns:pic="http://schemas.openxmlformats.org/drawingml/2006/picture" xmlns:dgm="http://schemas.openxmlformats.org/drawingml/2006/diagram" id="4" name="Rectangle 4"/>
          <p:cNvSpPr xmlns:c="http://schemas.openxmlformats.org/drawingml/2006/chart" xmlns:pic="http://schemas.openxmlformats.org/drawingml/2006/picture" xmlns:dgm="http://schemas.openxmlformats.org/drawingml/2006/diagram">
            <a:spLocks noChangeArrowheads="1" noGrp="1"/>
          </p:cNvSpPr>
          <p:nvPr>
            <p:ph idx="10" sz="half" type="dt"/>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lvl1pPr>
              <a:defRPr>
                <a:uFillTx/>
              </a:defRPr>
            </a:lvl1pPr>
          </a:lstStyle>
          <a:p>
            <a:pPr>
              <a:defRPr>
                <a:uFillTx/>
              </a:defRPr>
            </a:pPr>
            <a:endParaRPr dirty="0" lang="en-US">
              <a:uFillTx/>
            </a:endParaRPr>
          </a:p>
        </p:txBody>
      </p:sp>
      <p:sp>
        <p:nvSpPr>
          <p:cNvPr xmlns:c="http://schemas.openxmlformats.org/drawingml/2006/chart" xmlns:pic="http://schemas.openxmlformats.org/drawingml/2006/picture" xmlns:dgm="http://schemas.openxmlformats.org/drawingml/2006/diagram" id="5" name="Rectangle 5"/>
          <p:cNvSpPr xmlns:c="http://schemas.openxmlformats.org/drawingml/2006/chart" xmlns:pic="http://schemas.openxmlformats.org/drawingml/2006/picture" xmlns:dgm="http://schemas.openxmlformats.org/drawingml/2006/diagram">
            <a:spLocks noChangeArrowheads="1" noGrp="1"/>
          </p:cNvSpPr>
          <p:nvPr>
            <p:ph idx="11" sz="quarter" type="ftr"/>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lvl1pPr>
              <a:defRPr>
                <a:uFillTx/>
              </a:defRPr>
            </a:lvl1pPr>
          </a:lstStyle>
          <a:p>
            <a:pPr>
              <a:defRPr>
                <a:uFillTx/>
              </a:defRPr>
            </a:pPr>
            <a:endParaRPr dirty="0" lang="en-US">
              <a:uFillTx/>
            </a:endParaRPr>
          </a:p>
        </p:txBody>
      </p:sp>
      <p:sp>
        <p:nvSpPr>
          <p:cNvPr xmlns:c="http://schemas.openxmlformats.org/drawingml/2006/chart" xmlns:pic="http://schemas.openxmlformats.org/drawingml/2006/picture" xmlns:dgm="http://schemas.openxmlformats.org/drawingml/2006/diagram" id="6" name="Rectangle 6"/>
          <p:cNvSpPr xmlns:c="http://schemas.openxmlformats.org/drawingml/2006/chart" xmlns:pic="http://schemas.openxmlformats.org/drawingml/2006/picture" xmlns:dgm="http://schemas.openxmlformats.org/drawingml/2006/diagram">
            <a:spLocks noChangeArrowheads="1" noGrp="1"/>
          </p:cNvSpPr>
          <p:nvPr>
            <p:ph idx="12" sz="quarter" type="sldNum"/>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lvl1pPr>
              <a:defRPr>
                <a:uFillTx/>
              </a:defRPr>
            </a:lvl1pPr>
          </a:lstStyle>
          <a:p>
            <a:pPr>
              <a:defRPr>
                <a:uFillTx/>
              </a:defRPr>
            </a:pPr>
            <a:fld id="{2B6BCF2E-36F9-4F1E-B8DC-FC92ABB74071}" type="slidenum">
              <a:rPr lang="en-US">
                <a:uFillTx/>
              </a:rPr>
              <a:pPr>
                <a:defRPr>
                  <a:uFillTx/>
                </a:defRPr>
              </a:pPr>
              <a:t>‹#›</a:t>
            </a:fld>
            <a:endParaRPr dirty="0" lang="en-US">
              <a:uFillTx/>
            </a:endParaRPr>
          </a:p>
        </p:txBody>
      </p:sp>
    </p:spTree>
  </p:cSld>
  <p:clrMapOvr xmlns:c="http://schemas.openxmlformats.org/drawingml/2006/chart" xmlns:pic="http://schemas.openxmlformats.org/drawingml/2006/picture" xmlns:dgm="http://schemas.openxmlformats.org/drawingml/2006/diagram">
    <a:masterClrMapping/>
  </p:clrMapOvr>
</p:sldLayout>
</file>

<file path=ppt/slideLayouts/slideLayout13.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showMasterSp="0" type="obj">
  <p:cSld name="Title and Content">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Title 1"/>
          <p:cNvSpPr xmlns:c="http://schemas.openxmlformats.org/drawingml/2006/chart" xmlns:pic="http://schemas.openxmlformats.org/drawingml/2006/picture" xmlns:dgm="http://schemas.openxmlformats.org/drawingml/2006/diagram">
            <a:spLocks noGrp="1"/>
          </p:cNvSpPr>
          <p:nvPr>
            <p:ph type="title"/>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r>
              <a:rPr lang="en-US" smtClean="0">
                <a:uFillTx/>
              </a:rPr>
              <a:t>Click to edit Master title style</a:t>
            </a:r>
            <a:endParaRPr lang="en-US">
              <a:uFillTx/>
            </a:endParaRPr>
          </a:p>
        </p:txBody>
      </p:sp>
      <p:sp>
        <p:nvSpPr>
          <p:cNvPr xmlns:c="http://schemas.openxmlformats.org/drawingml/2006/chart" xmlns:pic="http://schemas.openxmlformats.org/drawingml/2006/picture" xmlns:dgm="http://schemas.openxmlformats.org/drawingml/2006/diagram" id="3" name="Content Placeholder 2"/>
          <p:cNvSpPr xmlns:c="http://schemas.openxmlformats.org/drawingml/2006/chart" xmlns:pic="http://schemas.openxmlformats.org/drawingml/2006/picture" xmlns:dgm="http://schemas.openxmlformats.org/drawingml/2006/diagram">
            <a:spLocks noGrp="1"/>
          </p:cNvSpPr>
          <p:nvPr>
            <p:ph idx="1"/>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a:uFillTx/>
            </a:endParaRPr>
          </a:p>
        </p:txBody>
      </p:sp>
      <p:sp>
        <p:nvSpPr>
          <p:cNvPr xmlns:c="http://schemas.openxmlformats.org/drawingml/2006/chart" xmlns:pic="http://schemas.openxmlformats.org/drawingml/2006/picture" xmlns:dgm="http://schemas.openxmlformats.org/drawingml/2006/diagram" id="4" name="Rectangle 4"/>
          <p:cNvSpPr xmlns:c="http://schemas.openxmlformats.org/drawingml/2006/chart" xmlns:pic="http://schemas.openxmlformats.org/drawingml/2006/picture" xmlns:dgm="http://schemas.openxmlformats.org/drawingml/2006/diagram">
            <a:spLocks noChangeArrowheads="1" noGrp="1"/>
          </p:cNvSpPr>
          <p:nvPr>
            <p:ph idx="10" sz="half" type="dt"/>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lvl1pPr>
              <a:defRPr>
                <a:uFillTx/>
              </a:defRPr>
            </a:lvl1pPr>
          </a:lstStyle>
          <a:p>
            <a:pPr>
              <a:defRPr>
                <a:uFillTx/>
              </a:defRPr>
            </a:pPr>
            <a:endParaRPr dirty="0" lang="en-US">
              <a:uFillTx/>
            </a:endParaRPr>
          </a:p>
        </p:txBody>
      </p:sp>
      <p:sp>
        <p:nvSpPr>
          <p:cNvPr xmlns:c="http://schemas.openxmlformats.org/drawingml/2006/chart" xmlns:pic="http://schemas.openxmlformats.org/drawingml/2006/picture" xmlns:dgm="http://schemas.openxmlformats.org/drawingml/2006/diagram" id="5" name="Rectangle 5"/>
          <p:cNvSpPr xmlns:c="http://schemas.openxmlformats.org/drawingml/2006/chart" xmlns:pic="http://schemas.openxmlformats.org/drawingml/2006/picture" xmlns:dgm="http://schemas.openxmlformats.org/drawingml/2006/diagram">
            <a:spLocks noChangeArrowheads="1" noGrp="1"/>
          </p:cNvSpPr>
          <p:nvPr>
            <p:ph idx="11" sz="quarter" type="ftr"/>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lvl1pPr>
              <a:defRPr>
                <a:uFillTx/>
              </a:defRPr>
            </a:lvl1pPr>
          </a:lstStyle>
          <a:p>
            <a:pPr>
              <a:defRPr>
                <a:uFillTx/>
              </a:defRPr>
            </a:pPr>
            <a:endParaRPr dirty="0" lang="en-US">
              <a:uFillTx/>
            </a:endParaRPr>
          </a:p>
        </p:txBody>
      </p:sp>
      <p:sp>
        <p:nvSpPr>
          <p:cNvPr xmlns:c="http://schemas.openxmlformats.org/drawingml/2006/chart" xmlns:pic="http://schemas.openxmlformats.org/drawingml/2006/picture" xmlns:dgm="http://schemas.openxmlformats.org/drawingml/2006/diagram" id="6" name="Rectangle 6"/>
          <p:cNvSpPr xmlns:c="http://schemas.openxmlformats.org/drawingml/2006/chart" xmlns:pic="http://schemas.openxmlformats.org/drawingml/2006/picture" xmlns:dgm="http://schemas.openxmlformats.org/drawingml/2006/diagram">
            <a:spLocks noChangeArrowheads="1" noGrp="1"/>
          </p:cNvSpPr>
          <p:nvPr>
            <p:ph idx="12" sz="quarter" type="sldNum"/>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lvl1pPr>
              <a:defRPr>
                <a:uFillTx/>
              </a:defRPr>
            </a:lvl1pPr>
          </a:lstStyle>
          <a:p>
            <a:pPr>
              <a:defRPr>
                <a:uFillTx/>
              </a:defRPr>
            </a:pPr>
            <a:fld id="{3FA5C9CB-59C3-4364-8AAF-9EEC056715F8}" type="slidenum">
              <a:rPr lang="en-US">
                <a:uFillTx/>
              </a:rPr>
              <a:pPr>
                <a:defRPr>
                  <a:uFillTx/>
                </a:defRPr>
              </a:pPr>
              <a:t>‹#›</a:t>
            </a:fld>
            <a:endParaRPr dirty="0" lang="en-US">
              <a:uFillTx/>
            </a:endParaRPr>
          </a:p>
        </p:txBody>
      </p:sp>
    </p:spTree>
  </p:cSld>
  <p:clrMapOvr xmlns:c="http://schemas.openxmlformats.org/drawingml/2006/chart" xmlns:pic="http://schemas.openxmlformats.org/drawingml/2006/picture" xmlns:dgm="http://schemas.openxmlformats.org/drawingml/2006/diagram">
    <a:masterClrMapping/>
  </p:clrMapOvr>
</p:sldLayout>
</file>

<file path=ppt/slideLayouts/slideLayout14.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showMasterSp="0" type="secHead">
  <p:cSld name="Section Header">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Title 1"/>
          <p:cNvSpPr xmlns:c="http://schemas.openxmlformats.org/drawingml/2006/chart" xmlns:pic="http://schemas.openxmlformats.org/drawingml/2006/picture" xmlns:dgm="http://schemas.openxmlformats.org/drawingml/2006/diagram">
            <a:spLocks noGrp="1"/>
          </p:cNvSpPr>
          <p:nvPr>
            <p:ph type="title"/>
          </p:nvPr>
        </p:nvSpPr>
        <p:spPr xmlns:c="http://schemas.openxmlformats.org/drawingml/2006/chart" xmlns:pic="http://schemas.openxmlformats.org/drawingml/2006/picture" xmlns:dgm="http://schemas.openxmlformats.org/drawingml/2006/diagram">
          <a:xfrm>
            <a:off x="722313" y="4406900"/>
            <a:ext cx="7772400" cy="1362075"/>
          </a:xfrm>
        </p:spPr>
        <p:txBody xmlns:c="http://schemas.openxmlformats.org/drawingml/2006/chart" xmlns:pic="http://schemas.openxmlformats.org/drawingml/2006/picture" xmlns:dgm="http://schemas.openxmlformats.org/drawingml/2006/diagram">
          <a:bodyPr anchor="t"/>
          <a:lstStyle>
            <a:lvl1pPr algn="l">
              <a:defRPr b="1" cap="all" sz="4000">
                <a:uFillTx/>
              </a:defRPr>
            </a:lvl1pPr>
          </a:lstStyle>
          <a:p>
            <a:r>
              <a:rPr lang="en-US" smtClean="0">
                <a:uFillTx/>
              </a:rPr>
              <a:t>Click to edit Master title style</a:t>
            </a:r>
            <a:endParaRPr lang="en-US">
              <a:uFillTx/>
            </a:endParaRPr>
          </a:p>
        </p:txBody>
      </p:sp>
      <p:sp>
        <p:nvSpPr>
          <p:cNvPr xmlns:c="http://schemas.openxmlformats.org/drawingml/2006/chart" xmlns:pic="http://schemas.openxmlformats.org/drawingml/2006/picture" xmlns:dgm="http://schemas.openxmlformats.org/drawingml/2006/diagram" id="3" name="Text Placeholder 2"/>
          <p:cNvSpPr xmlns:c="http://schemas.openxmlformats.org/drawingml/2006/chart" xmlns:pic="http://schemas.openxmlformats.org/drawingml/2006/picture" xmlns:dgm="http://schemas.openxmlformats.org/drawingml/2006/diagram">
            <a:spLocks noGrp="1"/>
          </p:cNvSpPr>
          <p:nvPr>
            <p:ph idx="1" type="body"/>
          </p:nvPr>
        </p:nvSpPr>
        <p:spPr xmlns:c="http://schemas.openxmlformats.org/drawingml/2006/chart" xmlns:pic="http://schemas.openxmlformats.org/drawingml/2006/picture" xmlns:dgm="http://schemas.openxmlformats.org/drawingml/2006/diagram">
          <a:xfrm>
            <a:off x="722313" y="2906713"/>
            <a:ext cx="7772400" cy="1500187"/>
          </a:xfrm>
        </p:spPr>
        <p:txBody xmlns:c="http://schemas.openxmlformats.org/drawingml/2006/chart" xmlns:pic="http://schemas.openxmlformats.org/drawingml/2006/picture" xmlns:dgm="http://schemas.openxmlformats.org/drawingml/2006/diagram">
          <a:bodyPr anchor="b"/>
          <a:lstStyle>
            <a:lvl1pPr indent="0" marL="0">
              <a:buNone/>
              <a:defRPr sz="2000">
                <a:uFillTx/>
              </a:defRPr>
            </a:lvl1pPr>
            <a:lvl2pPr indent="0" marL="457200">
              <a:buNone/>
              <a:defRPr sz="1800">
                <a:uFillTx/>
              </a:defRPr>
            </a:lvl2pPr>
            <a:lvl3pPr indent="0" marL="914400">
              <a:buNone/>
              <a:defRPr sz="1600">
                <a:uFillTx/>
              </a:defRPr>
            </a:lvl3pPr>
            <a:lvl4pPr indent="0" marL="1371600">
              <a:buNone/>
              <a:defRPr sz="1400">
                <a:uFillTx/>
              </a:defRPr>
            </a:lvl4pPr>
            <a:lvl5pPr indent="0" marL="1828800">
              <a:buNone/>
              <a:defRPr sz="1400">
                <a:uFillTx/>
              </a:defRPr>
            </a:lvl5pPr>
            <a:lvl6pPr indent="0" marL="2286000">
              <a:buNone/>
              <a:defRPr sz="1400">
                <a:uFillTx/>
              </a:defRPr>
            </a:lvl6pPr>
            <a:lvl7pPr indent="0" marL="2743200">
              <a:buNone/>
              <a:defRPr sz="1400">
                <a:uFillTx/>
              </a:defRPr>
            </a:lvl7pPr>
            <a:lvl8pPr indent="0" marL="3200400">
              <a:buNone/>
              <a:defRPr sz="1400">
                <a:uFillTx/>
              </a:defRPr>
            </a:lvl8pPr>
            <a:lvl9pPr indent="0" marL="3657600">
              <a:buNone/>
              <a:defRPr sz="1400">
                <a:uFillTx/>
              </a:defRPr>
            </a:lvl9pPr>
          </a:lstStyle>
          <a:p>
            <a:pPr lvl="0"/>
            <a:r>
              <a:rPr lang="en-US" smtClean="0">
                <a:uFillTx/>
              </a:rPr>
              <a:t>Click to edit Master text styles</a:t>
            </a:r>
          </a:p>
        </p:txBody>
      </p:sp>
      <p:sp>
        <p:nvSpPr>
          <p:cNvPr xmlns:c="http://schemas.openxmlformats.org/drawingml/2006/chart" xmlns:pic="http://schemas.openxmlformats.org/drawingml/2006/picture" xmlns:dgm="http://schemas.openxmlformats.org/drawingml/2006/diagram" id="4" name="Rectangle 4"/>
          <p:cNvSpPr xmlns:c="http://schemas.openxmlformats.org/drawingml/2006/chart" xmlns:pic="http://schemas.openxmlformats.org/drawingml/2006/picture" xmlns:dgm="http://schemas.openxmlformats.org/drawingml/2006/diagram">
            <a:spLocks noChangeArrowheads="1" noGrp="1"/>
          </p:cNvSpPr>
          <p:nvPr>
            <p:ph idx="10" sz="half" type="dt"/>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lvl1pPr>
              <a:defRPr>
                <a:uFillTx/>
              </a:defRPr>
            </a:lvl1pPr>
          </a:lstStyle>
          <a:p>
            <a:pPr>
              <a:defRPr>
                <a:uFillTx/>
              </a:defRPr>
            </a:pPr>
            <a:endParaRPr dirty="0" lang="en-US">
              <a:uFillTx/>
            </a:endParaRPr>
          </a:p>
        </p:txBody>
      </p:sp>
      <p:sp>
        <p:nvSpPr>
          <p:cNvPr xmlns:c="http://schemas.openxmlformats.org/drawingml/2006/chart" xmlns:pic="http://schemas.openxmlformats.org/drawingml/2006/picture" xmlns:dgm="http://schemas.openxmlformats.org/drawingml/2006/diagram" id="5" name="Rectangle 5"/>
          <p:cNvSpPr xmlns:c="http://schemas.openxmlformats.org/drawingml/2006/chart" xmlns:pic="http://schemas.openxmlformats.org/drawingml/2006/picture" xmlns:dgm="http://schemas.openxmlformats.org/drawingml/2006/diagram">
            <a:spLocks noChangeArrowheads="1" noGrp="1"/>
          </p:cNvSpPr>
          <p:nvPr>
            <p:ph idx="11" sz="quarter" type="ftr"/>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lvl1pPr>
              <a:defRPr>
                <a:uFillTx/>
              </a:defRPr>
            </a:lvl1pPr>
          </a:lstStyle>
          <a:p>
            <a:pPr>
              <a:defRPr>
                <a:uFillTx/>
              </a:defRPr>
            </a:pPr>
            <a:endParaRPr dirty="0" lang="en-US">
              <a:uFillTx/>
            </a:endParaRPr>
          </a:p>
        </p:txBody>
      </p:sp>
      <p:sp>
        <p:nvSpPr>
          <p:cNvPr xmlns:c="http://schemas.openxmlformats.org/drawingml/2006/chart" xmlns:pic="http://schemas.openxmlformats.org/drawingml/2006/picture" xmlns:dgm="http://schemas.openxmlformats.org/drawingml/2006/diagram" id="6" name="Rectangle 6"/>
          <p:cNvSpPr xmlns:c="http://schemas.openxmlformats.org/drawingml/2006/chart" xmlns:pic="http://schemas.openxmlformats.org/drawingml/2006/picture" xmlns:dgm="http://schemas.openxmlformats.org/drawingml/2006/diagram">
            <a:spLocks noChangeArrowheads="1" noGrp="1"/>
          </p:cNvSpPr>
          <p:nvPr>
            <p:ph idx="12" sz="quarter" type="sldNum"/>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lvl1pPr>
              <a:defRPr>
                <a:uFillTx/>
              </a:defRPr>
            </a:lvl1pPr>
          </a:lstStyle>
          <a:p>
            <a:pPr>
              <a:defRPr>
                <a:uFillTx/>
              </a:defRPr>
            </a:pPr>
            <a:fld id="{BFBB7FD9-1A9E-4FA1-AF63-26312A251B65}" type="slidenum">
              <a:rPr lang="en-US">
                <a:uFillTx/>
              </a:rPr>
              <a:pPr>
                <a:defRPr>
                  <a:uFillTx/>
                </a:defRPr>
              </a:pPr>
              <a:t>‹#›</a:t>
            </a:fld>
            <a:endParaRPr dirty="0" lang="en-US">
              <a:uFillTx/>
            </a:endParaRPr>
          </a:p>
        </p:txBody>
      </p:sp>
    </p:spTree>
  </p:cSld>
  <p:clrMapOvr xmlns:c="http://schemas.openxmlformats.org/drawingml/2006/chart" xmlns:pic="http://schemas.openxmlformats.org/drawingml/2006/picture" xmlns:dgm="http://schemas.openxmlformats.org/drawingml/2006/diagram">
    <a:masterClrMapping/>
  </p:clrMapOvr>
</p:sldLayout>
</file>

<file path=ppt/slideLayouts/slideLayout15.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showMasterSp="0" type="twoObj">
  <p:cSld name="Two Content">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Title 1"/>
          <p:cNvSpPr xmlns:c="http://schemas.openxmlformats.org/drawingml/2006/chart" xmlns:pic="http://schemas.openxmlformats.org/drawingml/2006/picture" xmlns:dgm="http://schemas.openxmlformats.org/drawingml/2006/diagram">
            <a:spLocks noGrp="1"/>
          </p:cNvSpPr>
          <p:nvPr>
            <p:ph type="title"/>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r>
              <a:rPr lang="en-US" smtClean="0">
                <a:uFillTx/>
              </a:rPr>
              <a:t>Click to edit Master title style</a:t>
            </a:r>
            <a:endParaRPr lang="en-US">
              <a:uFillTx/>
            </a:endParaRPr>
          </a:p>
        </p:txBody>
      </p:sp>
      <p:sp>
        <p:nvSpPr>
          <p:cNvPr xmlns:c="http://schemas.openxmlformats.org/drawingml/2006/chart" xmlns:pic="http://schemas.openxmlformats.org/drawingml/2006/picture" xmlns:dgm="http://schemas.openxmlformats.org/drawingml/2006/diagram" id="3" name="Content Placeholder 2"/>
          <p:cNvSpPr xmlns:c="http://schemas.openxmlformats.org/drawingml/2006/chart" xmlns:pic="http://schemas.openxmlformats.org/drawingml/2006/picture" xmlns:dgm="http://schemas.openxmlformats.org/drawingml/2006/diagram">
            <a:spLocks noGrp="1"/>
          </p:cNvSpPr>
          <p:nvPr>
            <p:ph idx="1" sz="half"/>
          </p:nvPr>
        </p:nvSpPr>
        <p:spPr xmlns:c="http://schemas.openxmlformats.org/drawingml/2006/chart" xmlns:pic="http://schemas.openxmlformats.org/drawingml/2006/picture" xmlns:dgm="http://schemas.openxmlformats.org/drawingml/2006/diagram">
          <a:xfrm>
            <a:off x="457200" y="1143000"/>
            <a:ext cx="4038600" cy="4953000"/>
          </a:xfrm>
        </p:spPr>
        <p:txBody xmlns:c="http://schemas.openxmlformats.org/drawingml/2006/chart" xmlns:pic="http://schemas.openxmlformats.org/drawingml/2006/picture" xmlns:dgm="http://schemas.openxmlformats.org/drawingml/2006/diagram">
          <a:bodyPr/>
          <a:lstStyle>
            <a:lvl1pPr>
              <a:defRPr sz="2800">
                <a:uFillTx/>
              </a:defRPr>
            </a:lvl1pPr>
            <a:lvl2pPr>
              <a:defRPr sz="2400">
                <a:uFillTx/>
              </a:defRPr>
            </a:lvl2pPr>
            <a:lvl3pPr>
              <a:defRPr sz="2000">
                <a:uFillTx/>
              </a:defRPr>
            </a:lvl3pPr>
            <a:lvl4pPr>
              <a:defRPr sz="1800">
                <a:uFillTx/>
              </a:defRPr>
            </a:lvl4pPr>
            <a:lvl5pPr>
              <a:defRPr sz="1800">
                <a:uFillTx/>
              </a:defRPr>
            </a:lvl5pPr>
            <a:lvl6pPr>
              <a:defRPr sz="1800">
                <a:uFillTx/>
              </a:defRPr>
            </a:lvl6pPr>
            <a:lvl7pPr>
              <a:defRPr sz="1800">
                <a:uFillTx/>
              </a:defRPr>
            </a:lvl7pPr>
            <a:lvl8pPr>
              <a:defRPr sz="1800">
                <a:uFillTx/>
              </a:defRPr>
            </a:lvl8pPr>
            <a:lvl9pPr>
              <a:defRPr sz="1800">
                <a:uFillTx/>
              </a:defRPr>
            </a:lvl9p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a:uFillTx/>
            </a:endParaRPr>
          </a:p>
        </p:txBody>
      </p:sp>
      <p:sp>
        <p:nvSpPr>
          <p:cNvPr xmlns:c="http://schemas.openxmlformats.org/drawingml/2006/chart" xmlns:pic="http://schemas.openxmlformats.org/drawingml/2006/picture" xmlns:dgm="http://schemas.openxmlformats.org/drawingml/2006/diagram" id="4" name="Content Placeholder 3"/>
          <p:cNvSpPr xmlns:c="http://schemas.openxmlformats.org/drawingml/2006/chart" xmlns:pic="http://schemas.openxmlformats.org/drawingml/2006/picture" xmlns:dgm="http://schemas.openxmlformats.org/drawingml/2006/diagram">
            <a:spLocks noGrp="1"/>
          </p:cNvSpPr>
          <p:nvPr>
            <p:ph idx="2" sz="half"/>
          </p:nvPr>
        </p:nvSpPr>
        <p:spPr xmlns:c="http://schemas.openxmlformats.org/drawingml/2006/chart" xmlns:pic="http://schemas.openxmlformats.org/drawingml/2006/picture" xmlns:dgm="http://schemas.openxmlformats.org/drawingml/2006/diagram">
          <a:xfrm>
            <a:off x="4648200" y="1143000"/>
            <a:ext cx="4038600" cy="4953000"/>
          </a:xfrm>
        </p:spPr>
        <p:txBody xmlns:c="http://schemas.openxmlformats.org/drawingml/2006/chart" xmlns:pic="http://schemas.openxmlformats.org/drawingml/2006/picture" xmlns:dgm="http://schemas.openxmlformats.org/drawingml/2006/diagram">
          <a:bodyPr/>
          <a:lstStyle>
            <a:lvl1pPr>
              <a:defRPr sz="2800">
                <a:uFillTx/>
              </a:defRPr>
            </a:lvl1pPr>
            <a:lvl2pPr>
              <a:defRPr sz="2400">
                <a:uFillTx/>
              </a:defRPr>
            </a:lvl2pPr>
            <a:lvl3pPr>
              <a:defRPr sz="2000">
                <a:uFillTx/>
              </a:defRPr>
            </a:lvl3pPr>
            <a:lvl4pPr>
              <a:defRPr sz="1800">
                <a:uFillTx/>
              </a:defRPr>
            </a:lvl4pPr>
            <a:lvl5pPr>
              <a:defRPr sz="1800">
                <a:uFillTx/>
              </a:defRPr>
            </a:lvl5pPr>
            <a:lvl6pPr>
              <a:defRPr sz="1800">
                <a:uFillTx/>
              </a:defRPr>
            </a:lvl6pPr>
            <a:lvl7pPr>
              <a:defRPr sz="1800">
                <a:uFillTx/>
              </a:defRPr>
            </a:lvl7pPr>
            <a:lvl8pPr>
              <a:defRPr sz="1800">
                <a:uFillTx/>
              </a:defRPr>
            </a:lvl8pPr>
            <a:lvl9pPr>
              <a:defRPr sz="1800">
                <a:uFillTx/>
              </a:defRPr>
            </a:lvl9p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a:uFillTx/>
            </a:endParaRPr>
          </a:p>
        </p:txBody>
      </p:sp>
      <p:sp>
        <p:nvSpPr>
          <p:cNvPr xmlns:c="http://schemas.openxmlformats.org/drawingml/2006/chart" xmlns:pic="http://schemas.openxmlformats.org/drawingml/2006/picture" xmlns:dgm="http://schemas.openxmlformats.org/drawingml/2006/diagram" id="5" name="Rectangle 4"/>
          <p:cNvSpPr xmlns:c="http://schemas.openxmlformats.org/drawingml/2006/chart" xmlns:pic="http://schemas.openxmlformats.org/drawingml/2006/picture" xmlns:dgm="http://schemas.openxmlformats.org/drawingml/2006/diagram">
            <a:spLocks noChangeArrowheads="1" noGrp="1"/>
          </p:cNvSpPr>
          <p:nvPr>
            <p:ph idx="10" sz="half" type="dt"/>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lvl1pPr>
              <a:defRPr>
                <a:uFillTx/>
              </a:defRPr>
            </a:lvl1pPr>
          </a:lstStyle>
          <a:p>
            <a:pPr>
              <a:defRPr>
                <a:uFillTx/>
              </a:defRPr>
            </a:pPr>
            <a:endParaRPr dirty="0" lang="en-US">
              <a:uFillTx/>
            </a:endParaRPr>
          </a:p>
        </p:txBody>
      </p:sp>
      <p:sp>
        <p:nvSpPr>
          <p:cNvPr xmlns:c="http://schemas.openxmlformats.org/drawingml/2006/chart" xmlns:pic="http://schemas.openxmlformats.org/drawingml/2006/picture" xmlns:dgm="http://schemas.openxmlformats.org/drawingml/2006/diagram" id="6" name="Rectangle 5"/>
          <p:cNvSpPr xmlns:c="http://schemas.openxmlformats.org/drawingml/2006/chart" xmlns:pic="http://schemas.openxmlformats.org/drawingml/2006/picture" xmlns:dgm="http://schemas.openxmlformats.org/drawingml/2006/diagram">
            <a:spLocks noChangeArrowheads="1" noGrp="1"/>
          </p:cNvSpPr>
          <p:nvPr>
            <p:ph idx="11" sz="quarter" type="ftr"/>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lvl1pPr>
              <a:defRPr>
                <a:uFillTx/>
              </a:defRPr>
            </a:lvl1pPr>
          </a:lstStyle>
          <a:p>
            <a:pPr>
              <a:defRPr>
                <a:uFillTx/>
              </a:defRPr>
            </a:pPr>
            <a:endParaRPr dirty="0" lang="en-US">
              <a:uFillTx/>
            </a:endParaRPr>
          </a:p>
        </p:txBody>
      </p:sp>
      <p:sp>
        <p:nvSpPr>
          <p:cNvPr xmlns:c="http://schemas.openxmlformats.org/drawingml/2006/chart" xmlns:pic="http://schemas.openxmlformats.org/drawingml/2006/picture" xmlns:dgm="http://schemas.openxmlformats.org/drawingml/2006/diagram" id="7" name="Rectangle 6"/>
          <p:cNvSpPr xmlns:c="http://schemas.openxmlformats.org/drawingml/2006/chart" xmlns:pic="http://schemas.openxmlformats.org/drawingml/2006/picture" xmlns:dgm="http://schemas.openxmlformats.org/drawingml/2006/diagram">
            <a:spLocks noChangeArrowheads="1" noGrp="1"/>
          </p:cNvSpPr>
          <p:nvPr>
            <p:ph idx="12" sz="quarter" type="sldNum"/>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lvl1pPr>
              <a:defRPr>
                <a:uFillTx/>
              </a:defRPr>
            </a:lvl1pPr>
          </a:lstStyle>
          <a:p>
            <a:pPr>
              <a:defRPr>
                <a:uFillTx/>
              </a:defRPr>
            </a:pPr>
            <a:fld id="{13B90C9B-F13E-4C0F-9EB4-6378ECD2612F}" type="slidenum">
              <a:rPr lang="en-US">
                <a:uFillTx/>
              </a:rPr>
              <a:pPr>
                <a:defRPr>
                  <a:uFillTx/>
                </a:defRPr>
              </a:pPr>
              <a:t>‹#›</a:t>
            </a:fld>
            <a:endParaRPr dirty="0" lang="en-US">
              <a:uFillTx/>
            </a:endParaRPr>
          </a:p>
        </p:txBody>
      </p:sp>
    </p:spTree>
  </p:cSld>
  <p:clrMapOvr xmlns:c="http://schemas.openxmlformats.org/drawingml/2006/chart" xmlns:pic="http://schemas.openxmlformats.org/drawingml/2006/picture" xmlns:dgm="http://schemas.openxmlformats.org/drawingml/2006/diagram">
    <a:masterClrMapping/>
  </p:clrMapOvr>
</p:sldLayout>
</file>

<file path=ppt/slideLayouts/slideLayout16.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showMasterSp="0" type="twoTxTwoObj">
  <p:cSld name="Comparison">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Title 1"/>
          <p:cNvSpPr xmlns:c="http://schemas.openxmlformats.org/drawingml/2006/chart" xmlns:pic="http://schemas.openxmlformats.org/drawingml/2006/picture" xmlns:dgm="http://schemas.openxmlformats.org/drawingml/2006/diagram">
            <a:spLocks noGrp="1"/>
          </p:cNvSpPr>
          <p:nvPr>
            <p:ph type="title"/>
          </p:nvPr>
        </p:nvSpPr>
        <p:spPr xmlns:c="http://schemas.openxmlformats.org/drawingml/2006/chart" xmlns:pic="http://schemas.openxmlformats.org/drawingml/2006/picture" xmlns:dgm="http://schemas.openxmlformats.org/drawingml/2006/diagram">
          <a:xfrm>
            <a:off x="457200" y="274638"/>
            <a:ext cx="8229600" cy="1143000"/>
          </a:xfrm>
        </p:spPr>
        <p:txBody xmlns:c="http://schemas.openxmlformats.org/drawingml/2006/chart" xmlns:pic="http://schemas.openxmlformats.org/drawingml/2006/picture" xmlns:dgm="http://schemas.openxmlformats.org/drawingml/2006/diagram">
          <a:bodyPr/>
          <a:lstStyle>
            <a:lvl1pPr>
              <a:defRPr>
                <a:uFillTx/>
              </a:defRPr>
            </a:lvl1pPr>
          </a:lstStyle>
          <a:p>
            <a:r>
              <a:rPr lang="en-US" smtClean="0">
                <a:uFillTx/>
              </a:rPr>
              <a:t>Click to edit Master title style</a:t>
            </a:r>
            <a:endParaRPr lang="en-US">
              <a:uFillTx/>
            </a:endParaRPr>
          </a:p>
        </p:txBody>
      </p:sp>
      <p:sp>
        <p:nvSpPr>
          <p:cNvPr xmlns:c="http://schemas.openxmlformats.org/drawingml/2006/chart" xmlns:pic="http://schemas.openxmlformats.org/drawingml/2006/picture" xmlns:dgm="http://schemas.openxmlformats.org/drawingml/2006/diagram" id="3" name="Text Placeholder 2"/>
          <p:cNvSpPr xmlns:c="http://schemas.openxmlformats.org/drawingml/2006/chart" xmlns:pic="http://schemas.openxmlformats.org/drawingml/2006/picture" xmlns:dgm="http://schemas.openxmlformats.org/drawingml/2006/diagram">
            <a:spLocks noGrp="1"/>
          </p:cNvSpPr>
          <p:nvPr>
            <p:ph idx="1" type="body"/>
          </p:nvPr>
        </p:nvSpPr>
        <p:spPr xmlns:c="http://schemas.openxmlformats.org/drawingml/2006/chart" xmlns:pic="http://schemas.openxmlformats.org/drawingml/2006/picture" xmlns:dgm="http://schemas.openxmlformats.org/drawingml/2006/diagram">
          <a:xfrm>
            <a:off x="457200" y="1535113"/>
            <a:ext cx="4040188" cy="639762"/>
          </a:xfrm>
        </p:spPr>
        <p:txBody xmlns:c="http://schemas.openxmlformats.org/drawingml/2006/chart" xmlns:pic="http://schemas.openxmlformats.org/drawingml/2006/picture" xmlns:dgm="http://schemas.openxmlformats.org/drawingml/2006/diagram">
          <a:bodyPr anchor="b"/>
          <a:lstStyle>
            <a:lvl1pPr indent="0" marL="0">
              <a:buNone/>
              <a:defRPr b="1" sz="2400">
                <a:uFillTx/>
              </a:defRPr>
            </a:lvl1pPr>
            <a:lvl2pPr indent="0" marL="457200">
              <a:buNone/>
              <a:defRPr b="1" sz="2000">
                <a:uFillTx/>
              </a:defRPr>
            </a:lvl2pPr>
            <a:lvl3pPr indent="0" marL="914400">
              <a:buNone/>
              <a:defRPr b="1" sz="1800">
                <a:uFillTx/>
              </a:defRPr>
            </a:lvl3pPr>
            <a:lvl4pPr indent="0" marL="1371600">
              <a:buNone/>
              <a:defRPr b="1" sz="1600">
                <a:uFillTx/>
              </a:defRPr>
            </a:lvl4pPr>
            <a:lvl5pPr indent="0" marL="1828800">
              <a:buNone/>
              <a:defRPr b="1" sz="1600">
                <a:uFillTx/>
              </a:defRPr>
            </a:lvl5pPr>
            <a:lvl6pPr indent="0" marL="2286000">
              <a:buNone/>
              <a:defRPr b="1" sz="1600">
                <a:uFillTx/>
              </a:defRPr>
            </a:lvl6pPr>
            <a:lvl7pPr indent="0" marL="2743200">
              <a:buNone/>
              <a:defRPr b="1" sz="1600">
                <a:uFillTx/>
              </a:defRPr>
            </a:lvl7pPr>
            <a:lvl8pPr indent="0" marL="3200400">
              <a:buNone/>
              <a:defRPr b="1" sz="1600">
                <a:uFillTx/>
              </a:defRPr>
            </a:lvl8pPr>
            <a:lvl9pPr indent="0" marL="3657600">
              <a:buNone/>
              <a:defRPr b="1" sz="1600">
                <a:uFillTx/>
              </a:defRPr>
            </a:lvl9pPr>
          </a:lstStyle>
          <a:p>
            <a:pPr lvl="0"/>
            <a:r>
              <a:rPr lang="en-US" smtClean="0">
                <a:uFillTx/>
              </a:rPr>
              <a:t>Click to edit Master text styles</a:t>
            </a:r>
          </a:p>
        </p:txBody>
      </p:sp>
      <p:sp>
        <p:nvSpPr>
          <p:cNvPr xmlns:c="http://schemas.openxmlformats.org/drawingml/2006/chart" xmlns:pic="http://schemas.openxmlformats.org/drawingml/2006/picture" xmlns:dgm="http://schemas.openxmlformats.org/drawingml/2006/diagram" id="4" name="Content Placeholder 3"/>
          <p:cNvSpPr xmlns:c="http://schemas.openxmlformats.org/drawingml/2006/chart" xmlns:pic="http://schemas.openxmlformats.org/drawingml/2006/picture" xmlns:dgm="http://schemas.openxmlformats.org/drawingml/2006/diagram">
            <a:spLocks noGrp="1"/>
          </p:cNvSpPr>
          <p:nvPr>
            <p:ph idx="2" sz="half"/>
          </p:nvPr>
        </p:nvSpPr>
        <p:spPr xmlns:c="http://schemas.openxmlformats.org/drawingml/2006/chart" xmlns:pic="http://schemas.openxmlformats.org/drawingml/2006/picture" xmlns:dgm="http://schemas.openxmlformats.org/drawingml/2006/diagram">
          <a:xfrm>
            <a:off x="457200" y="2174875"/>
            <a:ext cx="4040188" cy="3951288"/>
          </a:xfrm>
        </p:spPr>
        <p:txBody xmlns:c="http://schemas.openxmlformats.org/drawingml/2006/chart" xmlns:pic="http://schemas.openxmlformats.org/drawingml/2006/picture" xmlns:dgm="http://schemas.openxmlformats.org/drawingml/2006/diagram">
          <a:bodyPr/>
          <a:lstStyle>
            <a:lvl1pPr>
              <a:defRPr sz="2400">
                <a:uFillTx/>
              </a:defRPr>
            </a:lvl1pPr>
            <a:lvl2pPr>
              <a:defRPr sz="2000">
                <a:uFillTx/>
              </a:defRPr>
            </a:lvl2pPr>
            <a:lvl3pPr>
              <a:defRPr sz="1800">
                <a:uFillTx/>
              </a:defRPr>
            </a:lvl3pPr>
            <a:lvl4pPr>
              <a:defRPr sz="1600">
                <a:uFillTx/>
              </a:defRPr>
            </a:lvl4pPr>
            <a:lvl5pPr>
              <a:defRPr sz="1600">
                <a:uFillTx/>
              </a:defRPr>
            </a:lvl5pPr>
            <a:lvl6pPr>
              <a:defRPr sz="1600">
                <a:uFillTx/>
              </a:defRPr>
            </a:lvl6pPr>
            <a:lvl7pPr>
              <a:defRPr sz="1600">
                <a:uFillTx/>
              </a:defRPr>
            </a:lvl7pPr>
            <a:lvl8pPr>
              <a:defRPr sz="1600">
                <a:uFillTx/>
              </a:defRPr>
            </a:lvl8pPr>
            <a:lvl9pPr>
              <a:defRPr sz="1600">
                <a:uFillTx/>
              </a:defRPr>
            </a:lvl9p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a:uFillTx/>
            </a:endParaRPr>
          </a:p>
        </p:txBody>
      </p:sp>
      <p:sp>
        <p:nvSpPr>
          <p:cNvPr xmlns:c="http://schemas.openxmlformats.org/drawingml/2006/chart" xmlns:pic="http://schemas.openxmlformats.org/drawingml/2006/picture" xmlns:dgm="http://schemas.openxmlformats.org/drawingml/2006/diagram" id="5" name="Text Placeholder 4"/>
          <p:cNvSpPr xmlns:c="http://schemas.openxmlformats.org/drawingml/2006/chart" xmlns:pic="http://schemas.openxmlformats.org/drawingml/2006/picture" xmlns:dgm="http://schemas.openxmlformats.org/drawingml/2006/diagram">
            <a:spLocks noGrp="1"/>
          </p:cNvSpPr>
          <p:nvPr>
            <p:ph idx="3" sz="quarter" type="body"/>
          </p:nvPr>
        </p:nvSpPr>
        <p:spPr xmlns:c="http://schemas.openxmlformats.org/drawingml/2006/chart" xmlns:pic="http://schemas.openxmlformats.org/drawingml/2006/picture" xmlns:dgm="http://schemas.openxmlformats.org/drawingml/2006/diagram">
          <a:xfrm>
            <a:off x="4645025" y="1535113"/>
            <a:ext cx="4041775" cy="639762"/>
          </a:xfrm>
        </p:spPr>
        <p:txBody xmlns:c="http://schemas.openxmlformats.org/drawingml/2006/chart" xmlns:pic="http://schemas.openxmlformats.org/drawingml/2006/picture" xmlns:dgm="http://schemas.openxmlformats.org/drawingml/2006/diagram">
          <a:bodyPr anchor="b"/>
          <a:lstStyle>
            <a:lvl1pPr indent="0" marL="0">
              <a:buNone/>
              <a:defRPr b="1" sz="2400">
                <a:uFillTx/>
              </a:defRPr>
            </a:lvl1pPr>
            <a:lvl2pPr indent="0" marL="457200">
              <a:buNone/>
              <a:defRPr b="1" sz="2000">
                <a:uFillTx/>
              </a:defRPr>
            </a:lvl2pPr>
            <a:lvl3pPr indent="0" marL="914400">
              <a:buNone/>
              <a:defRPr b="1" sz="1800">
                <a:uFillTx/>
              </a:defRPr>
            </a:lvl3pPr>
            <a:lvl4pPr indent="0" marL="1371600">
              <a:buNone/>
              <a:defRPr b="1" sz="1600">
                <a:uFillTx/>
              </a:defRPr>
            </a:lvl4pPr>
            <a:lvl5pPr indent="0" marL="1828800">
              <a:buNone/>
              <a:defRPr b="1" sz="1600">
                <a:uFillTx/>
              </a:defRPr>
            </a:lvl5pPr>
            <a:lvl6pPr indent="0" marL="2286000">
              <a:buNone/>
              <a:defRPr b="1" sz="1600">
                <a:uFillTx/>
              </a:defRPr>
            </a:lvl6pPr>
            <a:lvl7pPr indent="0" marL="2743200">
              <a:buNone/>
              <a:defRPr b="1" sz="1600">
                <a:uFillTx/>
              </a:defRPr>
            </a:lvl7pPr>
            <a:lvl8pPr indent="0" marL="3200400">
              <a:buNone/>
              <a:defRPr b="1" sz="1600">
                <a:uFillTx/>
              </a:defRPr>
            </a:lvl8pPr>
            <a:lvl9pPr indent="0" marL="3657600">
              <a:buNone/>
              <a:defRPr b="1" sz="1600">
                <a:uFillTx/>
              </a:defRPr>
            </a:lvl9pPr>
          </a:lstStyle>
          <a:p>
            <a:pPr lvl="0"/>
            <a:r>
              <a:rPr lang="en-US" smtClean="0">
                <a:uFillTx/>
              </a:rPr>
              <a:t>Click to edit Master text styles</a:t>
            </a:r>
          </a:p>
        </p:txBody>
      </p:sp>
      <p:sp>
        <p:nvSpPr>
          <p:cNvPr xmlns:c="http://schemas.openxmlformats.org/drawingml/2006/chart" xmlns:pic="http://schemas.openxmlformats.org/drawingml/2006/picture" xmlns:dgm="http://schemas.openxmlformats.org/drawingml/2006/diagram" id="6" name="Content Placeholder 5"/>
          <p:cNvSpPr xmlns:c="http://schemas.openxmlformats.org/drawingml/2006/chart" xmlns:pic="http://schemas.openxmlformats.org/drawingml/2006/picture" xmlns:dgm="http://schemas.openxmlformats.org/drawingml/2006/diagram">
            <a:spLocks noGrp="1"/>
          </p:cNvSpPr>
          <p:nvPr>
            <p:ph idx="4" sz="quarter"/>
          </p:nvPr>
        </p:nvSpPr>
        <p:spPr xmlns:c="http://schemas.openxmlformats.org/drawingml/2006/chart" xmlns:pic="http://schemas.openxmlformats.org/drawingml/2006/picture" xmlns:dgm="http://schemas.openxmlformats.org/drawingml/2006/diagram">
          <a:xfrm>
            <a:off x="4645025" y="2174875"/>
            <a:ext cx="4041775" cy="3951288"/>
          </a:xfrm>
        </p:spPr>
        <p:txBody xmlns:c="http://schemas.openxmlformats.org/drawingml/2006/chart" xmlns:pic="http://schemas.openxmlformats.org/drawingml/2006/picture" xmlns:dgm="http://schemas.openxmlformats.org/drawingml/2006/diagram">
          <a:bodyPr/>
          <a:lstStyle>
            <a:lvl1pPr>
              <a:defRPr sz="2400">
                <a:uFillTx/>
              </a:defRPr>
            </a:lvl1pPr>
            <a:lvl2pPr>
              <a:defRPr sz="2000">
                <a:uFillTx/>
              </a:defRPr>
            </a:lvl2pPr>
            <a:lvl3pPr>
              <a:defRPr sz="1800">
                <a:uFillTx/>
              </a:defRPr>
            </a:lvl3pPr>
            <a:lvl4pPr>
              <a:defRPr sz="1600">
                <a:uFillTx/>
              </a:defRPr>
            </a:lvl4pPr>
            <a:lvl5pPr>
              <a:defRPr sz="1600">
                <a:uFillTx/>
              </a:defRPr>
            </a:lvl5pPr>
            <a:lvl6pPr>
              <a:defRPr sz="1600">
                <a:uFillTx/>
              </a:defRPr>
            </a:lvl6pPr>
            <a:lvl7pPr>
              <a:defRPr sz="1600">
                <a:uFillTx/>
              </a:defRPr>
            </a:lvl7pPr>
            <a:lvl8pPr>
              <a:defRPr sz="1600">
                <a:uFillTx/>
              </a:defRPr>
            </a:lvl8pPr>
            <a:lvl9pPr>
              <a:defRPr sz="1600">
                <a:uFillTx/>
              </a:defRPr>
            </a:lvl9p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a:uFillTx/>
            </a:endParaRPr>
          </a:p>
        </p:txBody>
      </p:sp>
      <p:sp>
        <p:nvSpPr>
          <p:cNvPr xmlns:c="http://schemas.openxmlformats.org/drawingml/2006/chart" xmlns:pic="http://schemas.openxmlformats.org/drawingml/2006/picture" xmlns:dgm="http://schemas.openxmlformats.org/drawingml/2006/diagram" id="7" name="Rectangle 4"/>
          <p:cNvSpPr xmlns:c="http://schemas.openxmlformats.org/drawingml/2006/chart" xmlns:pic="http://schemas.openxmlformats.org/drawingml/2006/picture" xmlns:dgm="http://schemas.openxmlformats.org/drawingml/2006/diagram">
            <a:spLocks noChangeArrowheads="1" noGrp="1"/>
          </p:cNvSpPr>
          <p:nvPr>
            <p:ph idx="10" sz="half" type="dt"/>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lvl1pPr>
              <a:defRPr>
                <a:uFillTx/>
              </a:defRPr>
            </a:lvl1pPr>
          </a:lstStyle>
          <a:p>
            <a:pPr>
              <a:defRPr>
                <a:uFillTx/>
              </a:defRPr>
            </a:pPr>
            <a:endParaRPr dirty="0" lang="en-US">
              <a:uFillTx/>
            </a:endParaRPr>
          </a:p>
        </p:txBody>
      </p:sp>
      <p:sp>
        <p:nvSpPr>
          <p:cNvPr xmlns:c="http://schemas.openxmlformats.org/drawingml/2006/chart" xmlns:pic="http://schemas.openxmlformats.org/drawingml/2006/picture" xmlns:dgm="http://schemas.openxmlformats.org/drawingml/2006/diagram" id="8" name="Rectangle 5"/>
          <p:cNvSpPr xmlns:c="http://schemas.openxmlformats.org/drawingml/2006/chart" xmlns:pic="http://schemas.openxmlformats.org/drawingml/2006/picture" xmlns:dgm="http://schemas.openxmlformats.org/drawingml/2006/diagram">
            <a:spLocks noChangeArrowheads="1" noGrp="1"/>
          </p:cNvSpPr>
          <p:nvPr>
            <p:ph idx="11" sz="quarter" type="ftr"/>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lvl1pPr>
              <a:defRPr>
                <a:uFillTx/>
              </a:defRPr>
            </a:lvl1pPr>
          </a:lstStyle>
          <a:p>
            <a:pPr>
              <a:defRPr>
                <a:uFillTx/>
              </a:defRPr>
            </a:pPr>
            <a:endParaRPr dirty="0" lang="en-US">
              <a:uFillTx/>
            </a:endParaRPr>
          </a:p>
        </p:txBody>
      </p:sp>
      <p:sp>
        <p:nvSpPr>
          <p:cNvPr xmlns:c="http://schemas.openxmlformats.org/drawingml/2006/chart" xmlns:pic="http://schemas.openxmlformats.org/drawingml/2006/picture" xmlns:dgm="http://schemas.openxmlformats.org/drawingml/2006/diagram" id="9" name="Rectangle 6"/>
          <p:cNvSpPr xmlns:c="http://schemas.openxmlformats.org/drawingml/2006/chart" xmlns:pic="http://schemas.openxmlformats.org/drawingml/2006/picture" xmlns:dgm="http://schemas.openxmlformats.org/drawingml/2006/diagram">
            <a:spLocks noChangeArrowheads="1" noGrp="1"/>
          </p:cNvSpPr>
          <p:nvPr>
            <p:ph idx="12" sz="quarter" type="sldNum"/>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lvl1pPr>
              <a:defRPr>
                <a:uFillTx/>
              </a:defRPr>
            </a:lvl1pPr>
          </a:lstStyle>
          <a:p>
            <a:pPr>
              <a:defRPr>
                <a:uFillTx/>
              </a:defRPr>
            </a:pPr>
            <a:fld id="{0D6912A9-4F1C-4830-BD84-65B9B37F7166}" type="slidenum">
              <a:rPr lang="en-US">
                <a:uFillTx/>
              </a:rPr>
              <a:pPr>
                <a:defRPr>
                  <a:uFillTx/>
                </a:defRPr>
              </a:pPr>
              <a:t>‹#›</a:t>
            </a:fld>
            <a:endParaRPr dirty="0" lang="en-US">
              <a:uFillTx/>
            </a:endParaRPr>
          </a:p>
        </p:txBody>
      </p:sp>
    </p:spTree>
  </p:cSld>
  <p:clrMapOvr xmlns:c="http://schemas.openxmlformats.org/drawingml/2006/chart" xmlns:pic="http://schemas.openxmlformats.org/drawingml/2006/picture" xmlns:dgm="http://schemas.openxmlformats.org/drawingml/2006/diagram">
    <a:masterClrMapping/>
  </p:clrMapOvr>
</p:sldLayout>
</file>

<file path=ppt/slideLayouts/slideLayout17.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showMasterSp="0" type="titleOnly">
  <p:cSld name="Title Only">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Title 1"/>
          <p:cNvSpPr xmlns:c="http://schemas.openxmlformats.org/drawingml/2006/chart" xmlns:pic="http://schemas.openxmlformats.org/drawingml/2006/picture" xmlns:dgm="http://schemas.openxmlformats.org/drawingml/2006/diagram">
            <a:spLocks noGrp="1"/>
          </p:cNvSpPr>
          <p:nvPr>
            <p:ph type="title"/>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r>
              <a:rPr lang="en-US" smtClean="0">
                <a:uFillTx/>
              </a:rPr>
              <a:t>Click to edit Master title style</a:t>
            </a:r>
            <a:endParaRPr lang="en-US">
              <a:uFillTx/>
            </a:endParaRPr>
          </a:p>
        </p:txBody>
      </p:sp>
      <p:sp>
        <p:nvSpPr>
          <p:cNvPr xmlns:c="http://schemas.openxmlformats.org/drawingml/2006/chart" xmlns:pic="http://schemas.openxmlformats.org/drawingml/2006/picture" xmlns:dgm="http://schemas.openxmlformats.org/drawingml/2006/diagram" id="3" name="Rectangle 4"/>
          <p:cNvSpPr xmlns:c="http://schemas.openxmlformats.org/drawingml/2006/chart" xmlns:pic="http://schemas.openxmlformats.org/drawingml/2006/picture" xmlns:dgm="http://schemas.openxmlformats.org/drawingml/2006/diagram">
            <a:spLocks noChangeArrowheads="1" noGrp="1"/>
          </p:cNvSpPr>
          <p:nvPr>
            <p:ph idx="10" sz="half" type="dt"/>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lvl1pPr>
              <a:defRPr>
                <a:uFillTx/>
              </a:defRPr>
            </a:lvl1pPr>
          </a:lstStyle>
          <a:p>
            <a:pPr>
              <a:defRPr>
                <a:uFillTx/>
              </a:defRPr>
            </a:pPr>
            <a:endParaRPr dirty="0" lang="en-US">
              <a:uFillTx/>
            </a:endParaRPr>
          </a:p>
        </p:txBody>
      </p:sp>
      <p:sp>
        <p:nvSpPr>
          <p:cNvPr xmlns:c="http://schemas.openxmlformats.org/drawingml/2006/chart" xmlns:pic="http://schemas.openxmlformats.org/drawingml/2006/picture" xmlns:dgm="http://schemas.openxmlformats.org/drawingml/2006/diagram" id="4" name="Rectangle 5"/>
          <p:cNvSpPr xmlns:c="http://schemas.openxmlformats.org/drawingml/2006/chart" xmlns:pic="http://schemas.openxmlformats.org/drawingml/2006/picture" xmlns:dgm="http://schemas.openxmlformats.org/drawingml/2006/diagram">
            <a:spLocks noChangeArrowheads="1" noGrp="1"/>
          </p:cNvSpPr>
          <p:nvPr>
            <p:ph idx="11" sz="quarter" type="ftr"/>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lvl1pPr>
              <a:defRPr>
                <a:uFillTx/>
              </a:defRPr>
            </a:lvl1pPr>
          </a:lstStyle>
          <a:p>
            <a:pPr>
              <a:defRPr>
                <a:uFillTx/>
              </a:defRPr>
            </a:pPr>
            <a:endParaRPr dirty="0" lang="en-US">
              <a:uFillTx/>
            </a:endParaRPr>
          </a:p>
        </p:txBody>
      </p:sp>
      <p:sp>
        <p:nvSpPr>
          <p:cNvPr xmlns:c="http://schemas.openxmlformats.org/drawingml/2006/chart" xmlns:pic="http://schemas.openxmlformats.org/drawingml/2006/picture" xmlns:dgm="http://schemas.openxmlformats.org/drawingml/2006/diagram" id="5" name="Rectangle 6"/>
          <p:cNvSpPr xmlns:c="http://schemas.openxmlformats.org/drawingml/2006/chart" xmlns:pic="http://schemas.openxmlformats.org/drawingml/2006/picture" xmlns:dgm="http://schemas.openxmlformats.org/drawingml/2006/diagram">
            <a:spLocks noChangeArrowheads="1" noGrp="1"/>
          </p:cNvSpPr>
          <p:nvPr>
            <p:ph idx="12" sz="quarter" type="sldNum"/>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lvl1pPr>
              <a:defRPr>
                <a:uFillTx/>
              </a:defRPr>
            </a:lvl1pPr>
          </a:lstStyle>
          <a:p>
            <a:pPr>
              <a:defRPr>
                <a:uFillTx/>
              </a:defRPr>
            </a:pPr>
            <a:fld id="{0FC39C81-8E91-4D7E-9E66-2C7CD5C9E926}" type="slidenum">
              <a:rPr lang="en-US">
                <a:uFillTx/>
              </a:rPr>
              <a:pPr>
                <a:defRPr>
                  <a:uFillTx/>
                </a:defRPr>
              </a:pPr>
              <a:t>‹#›</a:t>
            </a:fld>
            <a:endParaRPr dirty="0" lang="en-US">
              <a:uFillTx/>
            </a:endParaRPr>
          </a:p>
        </p:txBody>
      </p:sp>
    </p:spTree>
  </p:cSld>
  <p:clrMapOvr xmlns:c="http://schemas.openxmlformats.org/drawingml/2006/chart" xmlns:pic="http://schemas.openxmlformats.org/drawingml/2006/picture" xmlns:dgm="http://schemas.openxmlformats.org/drawingml/2006/diagram">
    <a:masterClrMapping/>
  </p:clrMapOvr>
</p:sldLayout>
</file>

<file path=ppt/slideLayouts/slideLayout18.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showMasterSp="0" type="blank">
  <p:cSld name="Blank">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Rectangle 4"/>
          <p:cNvSpPr xmlns:c="http://schemas.openxmlformats.org/drawingml/2006/chart" xmlns:pic="http://schemas.openxmlformats.org/drawingml/2006/picture" xmlns:dgm="http://schemas.openxmlformats.org/drawingml/2006/diagram">
            <a:spLocks noChangeArrowheads="1" noGrp="1"/>
          </p:cNvSpPr>
          <p:nvPr>
            <p:ph idx="10" sz="half" type="dt"/>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lvl1pPr>
              <a:defRPr>
                <a:uFillTx/>
              </a:defRPr>
            </a:lvl1pPr>
          </a:lstStyle>
          <a:p>
            <a:pPr>
              <a:defRPr>
                <a:uFillTx/>
              </a:defRPr>
            </a:pPr>
            <a:endParaRPr dirty="0" lang="en-US">
              <a:uFillTx/>
            </a:endParaRPr>
          </a:p>
        </p:txBody>
      </p:sp>
      <p:sp>
        <p:nvSpPr>
          <p:cNvPr xmlns:c="http://schemas.openxmlformats.org/drawingml/2006/chart" xmlns:pic="http://schemas.openxmlformats.org/drawingml/2006/picture" xmlns:dgm="http://schemas.openxmlformats.org/drawingml/2006/diagram" id="3" name="Rectangle 5"/>
          <p:cNvSpPr xmlns:c="http://schemas.openxmlformats.org/drawingml/2006/chart" xmlns:pic="http://schemas.openxmlformats.org/drawingml/2006/picture" xmlns:dgm="http://schemas.openxmlformats.org/drawingml/2006/diagram">
            <a:spLocks noChangeArrowheads="1" noGrp="1"/>
          </p:cNvSpPr>
          <p:nvPr>
            <p:ph idx="11" sz="quarter" type="ftr"/>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lvl1pPr>
              <a:defRPr>
                <a:uFillTx/>
              </a:defRPr>
            </a:lvl1pPr>
          </a:lstStyle>
          <a:p>
            <a:pPr>
              <a:defRPr>
                <a:uFillTx/>
              </a:defRPr>
            </a:pPr>
            <a:endParaRPr dirty="0" lang="en-US">
              <a:uFillTx/>
            </a:endParaRPr>
          </a:p>
        </p:txBody>
      </p:sp>
      <p:sp>
        <p:nvSpPr>
          <p:cNvPr xmlns:c="http://schemas.openxmlformats.org/drawingml/2006/chart" xmlns:pic="http://schemas.openxmlformats.org/drawingml/2006/picture" xmlns:dgm="http://schemas.openxmlformats.org/drawingml/2006/diagram" id="4" name="Rectangle 6"/>
          <p:cNvSpPr xmlns:c="http://schemas.openxmlformats.org/drawingml/2006/chart" xmlns:pic="http://schemas.openxmlformats.org/drawingml/2006/picture" xmlns:dgm="http://schemas.openxmlformats.org/drawingml/2006/diagram">
            <a:spLocks noChangeArrowheads="1" noGrp="1"/>
          </p:cNvSpPr>
          <p:nvPr>
            <p:ph idx="12" sz="quarter" type="sldNum"/>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lvl1pPr>
              <a:defRPr>
                <a:uFillTx/>
              </a:defRPr>
            </a:lvl1pPr>
          </a:lstStyle>
          <a:p>
            <a:pPr>
              <a:defRPr>
                <a:uFillTx/>
              </a:defRPr>
            </a:pPr>
            <a:fld id="{F3260353-41BE-4626-8C15-C27858F4AEBC}" type="slidenum">
              <a:rPr lang="en-US">
                <a:uFillTx/>
              </a:rPr>
              <a:pPr>
                <a:defRPr>
                  <a:uFillTx/>
                </a:defRPr>
              </a:pPr>
              <a:t>‹#›</a:t>
            </a:fld>
            <a:endParaRPr dirty="0" lang="en-US">
              <a:uFillTx/>
            </a:endParaRPr>
          </a:p>
        </p:txBody>
      </p:sp>
    </p:spTree>
  </p:cSld>
  <p:clrMapOvr xmlns:c="http://schemas.openxmlformats.org/drawingml/2006/chart" xmlns:pic="http://schemas.openxmlformats.org/drawingml/2006/picture" xmlns:dgm="http://schemas.openxmlformats.org/drawingml/2006/diagram">
    <a:masterClrMapping/>
  </p:clrMapOvr>
</p:sldLayout>
</file>

<file path=ppt/slideLayouts/slideLayout19.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showMasterSp="0" type="objTx">
  <p:cSld name="Content with Caption">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Title 1"/>
          <p:cNvSpPr xmlns:c="http://schemas.openxmlformats.org/drawingml/2006/chart" xmlns:pic="http://schemas.openxmlformats.org/drawingml/2006/picture" xmlns:dgm="http://schemas.openxmlformats.org/drawingml/2006/diagram">
            <a:spLocks noGrp="1"/>
          </p:cNvSpPr>
          <p:nvPr>
            <p:ph type="title"/>
          </p:nvPr>
        </p:nvSpPr>
        <p:spPr xmlns:c="http://schemas.openxmlformats.org/drawingml/2006/chart" xmlns:pic="http://schemas.openxmlformats.org/drawingml/2006/picture" xmlns:dgm="http://schemas.openxmlformats.org/drawingml/2006/diagram">
          <a:xfrm>
            <a:off x="457200" y="273050"/>
            <a:ext cx="3008313" cy="1162050"/>
          </a:xfrm>
        </p:spPr>
        <p:txBody xmlns:c="http://schemas.openxmlformats.org/drawingml/2006/chart" xmlns:pic="http://schemas.openxmlformats.org/drawingml/2006/picture" xmlns:dgm="http://schemas.openxmlformats.org/drawingml/2006/diagram">
          <a:bodyPr anchor="b"/>
          <a:lstStyle>
            <a:lvl1pPr algn="l">
              <a:defRPr b="1" sz="2000">
                <a:uFillTx/>
              </a:defRPr>
            </a:lvl1pPr>
          </a:lstStyle>
          <a:p>
            <a:r>
              <a:rPr lang="en-US" smtClean="0">
                <a:uFillTx/>
              </a:rPr>
              <a:t>Click to edit Master title style</a:t>
            </a:r>
            <a:endParaRPr lang="en-US">
              <a:uFillTx/>
            </a:endParaRPr>
          </a:p>
        </p:txBody>
      </p:sp>
      <p:sp>
        <p:nvSpPr>
          <p:cNvPr xmlns:c="http://schemas.openxmlformats.org/drawingml/2006/chart" xmlns:pic="http://schemas.openxmlformats.org/drawingml/2006/picture" xmlns:dgm="http://schemas.openxmlformats.org/drawingml/2006/diagram" id="3" name="Content Placeholder 2"/>
          <p:cNvSpPr xmlns:c="http://schemas.openxmlformats.org/drawingml/2006/chart" xmlns:pic="http://schemas.openxmlformats.org/drawingml/2006/picture" xmlns:dgm="http://schemas.openxmlformats.org/drawingml/2006/diagram">
            <a:spLocks noGrp="1"/>
          </p:cNvSpPr>
          <p:nvPr>
            <p:ph idx="1"/>
          </p:nvPr>
        </p:nvSpPr>
        <p:spPr xmlns:c="http://schemas.openxmlformats.org/drawingml/2006/chart" xmlns:pic="http://schemas.openxmlformats.org/drawingml/2006/picture" xmlns:dgm="http://schemas.openxmlformats.org/drawingml/2006/diagram">
          <a:xfrm>
            <a:off x="3575050" y="273050"/>
            <a:ext cx="5111750" cy="5853113"/>
          </a:xfrm>
        </p:spPr>
        <p:txBody xmlns:c="http://schemas.openxmlformats.org/drawingml/2006/chart" xmlns:pic="http://schemas.openxmlformats.org/drawingml/2006/picture" xmlns:dgm="http://schemas.openxmlformats.org/drawingml/2006/diagram">
          <a:bodyPr/>
          <a:lstStyle>
            <a:lvl1pPr>
              <a:defRPr sz="3200">
                <a:uFillTx/>
              </a:defRPr>
            </a:lvl1pPr>
            <a:lvl2pPr>
              <a:defRPr sz="2800">
                <a:uFillTx/>
              </a:defRPr>
            </a:lvl2pPr>
            <a:lvl3pPr>
              <a:defRPr sz="2400">
                <a:uFillTx/>
              </a:defRPr>
            </a:lvl3pPr>
            <a:lvl4pPr>
              <a:defRPr sz="2000">
                <a:uFillTx/>
              </a:defRPr>
            </a:lvl4pPr>
            <a:lvl5pPr>
              <a:defRPr sz="2000">
                <a:uFillTx/>
              </a:defRPr>
            </a:lvl5pPr>
            <a:lvl6pPr>
              <a:defRPr sz="2000">
                <a:uFillTx/>
              </a:defRPr>
            </a:lvl6pPr>
            <a:lvl7pPr>
              <a:defRPr sz="2000">
                <a:uFillTx/>
              </a:defRPr>
            </a:lvl7pPr>
            <a:lvl8pPr>
              <a:defRPr sz="2000">
                <a:uFillTx/>
              </a:defRPr>
            </a:lvl8pPr>
            <a:lvl9pPr>
              <a:defRPr sz="2000">
                <a:uFillTx/>
              </a:defRPr>
            </a:lvl9p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a:uFillTx/>
            </a:endParaRPr>
          </a:p>
        </p:txBody>
      </p:sp>
      <p:sp>
        <p:nvSpPr>
          <p:cNvPr xmlns:c="http://schemas.openxmlformats.org/drawingml/2006/chart" xmlns:pic="http://schemas.openxmlformats.org/drawingml/2006/picture" xmlns:dgm="http://schemas.openxmlformats.org/drawingml/2006/diagram" id="4" name="Text Placeholder 3"/>
          <p:cNvSpPr xmlns:c="http://schemas.openxmlformats.org/drawingml/2006/chart" xmlns:pic="http://schemas.openxmlformats.org/drawingml/2006/picture" xmlns:dgm="http://schemas.openxmlformats.org/drawingml/2006/diagram">
            <a:spLocks noGrp="1"/>
          </p:cNvSpPr>
          <p:nvPr>
            <p:ph idx="2" sz="half" type="body"/>
          </p:nvPr>
        </p:nvSpPr>
        <p:spPr xmlns:c="http://schemas.openxmlformats.org/drawingml/2006/chart" xmlns:pic="http://schemas.openxmlformats.org/drawingml/2006/picture" xmlns:dgm="http://schemas.openxmlformats.org/drawingml/2006/diagram">
          <a:xfrm>
            <a:off x="457200" y="1435100"/>
            <a:ext cx="3008313" cy="4691063"/>
          </a:xfrm>
        </p:spPr>
        <p:txBody xmlns:c="http://schemas.openxmlformats.org/drawingml/2006/chart" xmlns:pic="http://schemas.openxmlformats.org/drawingml/2006/picture" xmlns:dgm="http://schemas.openxmlformats.org/drawingml/2006/diagram">
          <a:bodyPr/>
          <a:lstStyle>
            <a:lvl1pPr indent="0" marL="0">
              <a:buNone/>
              <a:defRPr sz="1400">
                <a:uFillTx/>
              </a:defRPr>
            </a:lvl1pPr>
            <a:lvl2pPr indent="0" marL="457200">
              <a:buNone/>
              <a:defRPr sz="1200">
                <a:uFillTx/>
              </a:defRPr>
            </a:lvl2pPr>
            <a:lvl3pPr indent="0" marL="914400">
              <a:buNone/>
              <a:defRPr sz="1000">
                <a:uFillTx/>
              </a:defRPr>
            </a:lvl3pPr>
            <a:lvl4pPr indent="0" marL="1371600">
              <a:buNone/>
              <a:defRPr sz="900">
                <a:uFillTx/>
              </a:defRPr>
            </a:lvl4pPr>
            <a:lvl5pPr indent="0" marL="1828800">
              <a:buNone/>
              <a:defRPr sz="900">
                <a:uFillTx/>
              </a:defRPr>
            </a:lvl5pPr>
            <a:lvl6pPr indent="0" marL="2286000">
              <a:buNone/>
              <a:defRPr sz="900">
                <a:uFillTx/>
              </a:defRPr>
            </a:lvl6pPr>
            <a:lvl7pPr indent="0" marL="2743200">
              <a:buNone/>
              <a:defRPr sz="900">
                <a:uFillTx/>
              </a:defRPr>
            </a:lvl7pPr>
            <a:lvl8pPr indent="0" marL="3200400">
              <a:buNone/>
              <a:defRPr sz="900">
                <a:uFillTx/>
              </a:defRPr>
            </a:lvl8pPr>
            <a:lvl9pPr indent="0" marL="3657600">
              <a:buNone/>
              <a:defRPr sz="900">
                <a:uFillTx/>
              </a:defRPr>
            </a:lvl9pPr>
          </a:lstStyle>
          <a:p>
            <a:pPr lvl="0"/>
            <a:r>
              <a:rPr lang="en-US" smtClean="0">
                <a:uFillTx/>
              </a:rPr>
              <a:t>Click to edit Master text styles</a:t>
            </a:r>
          </a:p>
        </p:txBody>
      </p:sp>
      <p:sp>
        <p:nvSpPr>
          <p:cNvPr xmlns:c="http://schemas.openxmlformats.org/drawingml/2006/chart" xmlns:pic="http://schemas.openxmlformats.org/drawingml/2006/picture" xmlns:dgm="http://schemas.openxmlformats.org/drawingml/2006/diagram" id="5" name="Rectangle 4"/>
          <p:cNvSpPr xmlns:c="http://schemas.openxmlformats.org/drawingml/2006/chart" xmlns:pic="http://schemas.openxmlformats.org/drawingml/2006/picture" xmlns:dgm="http://schemas.openxmlformats.org/drawingml/2006/diagram">
            <a:spLocks noChangeArrowheads="1" noGrp="1"/>
          </p:cNvSpPr>
          <p:nvPr>
            <p:ph idx="10" sz="half" type="dt"/>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lvl1pPr>
              <a:defRPr>
                <a:uFillTx/>
              </a:defRPr>
            </a:lvl1pPr>
          </a:lstStyle>
          <a:p>
            <a:pPr>
              <a:defRPr>
                <a:uFillTx/>
              </a:defRPr>
            </a:pPr>
            <a:endParaRPr dirty="0" lang="en-US">
              <a:uFillTx/>
            </a:endParaRPr>
          </a:p>
        </p:txBody>
      </p:sp>
      <p:sp>
        <p:nvSpPr>
          <p:cNvPr xmlns:c="http://schemas.openxmlformats.org/drawingml/2006/chart" xmlns:pic="http://schemas.openxmlformats.org/drawingml/2006/picture" xmlns:dgm="http://schemas.openxmlformats.org/drawingml/2006/diagram" id="6" name="Rectangle 5"/>
          <p:cNvSpPr xmlns:c="http://schemas.openxmlformats.org/drawingml/2006/chart" xmlns:pic="http://schemas.openxmlformats.org/drawingml/2006/picture" xmlns:dgm="http://schemas.openxmlformats.org/drawingml/2006/diagram">
            <a:spLocks noChangeArrowheads="1" noGrp="1"/>
          </p:cNvSpPr>
          <p:nvPr>
            <p:ph idx="11" sz="quarter" type="ftr"/>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lvl1pPr>
              <a:defRPr>
                <a:uFillTx/>
              </a:defRPr>
            </a:lvl1pPr>
          </a:lstStyle>
          <a:p>
            <a:pPr>
              <a:defRPr>
                <a:uFillTx/>
              </a:defRPr>
            </a:pPr>
            <a:endParaRPr dirty="0" lang="en-US">
              <a:uFillTx/>
            </a:endParaRPr>
          </a:p>
        </p:txBody>
      </p:sp>
      <p:sp>
        <p:nvSpPr>
          <p:cNvPr xmlns:c="http://schemas.openxmlformats.org/drawingml/2006/chart" xmlns:pic="http://schemas.openxmlformats.org/drawingml/2006/picture" xmlns:dgm="http://schemas.openxmlformats.org/drawingml/2006/diagram" id="7" name="Rectangle 6"/>
          <p:cNvSpPr xmlns:c="http://schemas.openxmlformats.org/drawingml/2006/chart" xmlns:pic="http://schemas.openxmlformats.org/drawingml/2006/picture" xmlns:dgm="http://schemas.openxmlformats.org/drawingml/2006/diagram">
            <a:spLocks noChangeArrowheads="1" noGrp="1"/>
          </p:cNvSpPr>
          <p:nvPr>
            <p:ph idx="12" sz="quarter" type="sldNum"/>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lvl1pPr>
              <a:defRPr>
                <a:uFillTx/>
              </a:defRPr>
            </a:lvl1pPr>
          </a:lstStyle>
          <a:p>
            <a:pPr>
              <a:defRPr>
                <a:uFillTx/>
              </a:defRPr>
            </a:pPr>
            <a:fld id="{1A4E1B26-C4CD-442D-9C55-9AA95DA50907}" type="slidenum">
              <a:rPr lang="en-US">
                <a:uFillTx/>
              </a:rPr>
              <a:pPr>
                <a:defRPr>
                  <a:uFillTx/>
                </a:defRPr>
              </a:pPr>
              <a:t>‹#›</a:t>
            </a:fld>
            <a:endParaRPr dirty="0" lang="en-US">
              <a:uFillTx/>
            </a:endParaRPr>
          </a:p>
        </p:txBody>
      </p:sp>
    </p:spTree>
  </p:cSld>
  <p:clrMapOvr xmlns:c="http://schemas.openxmlformats.org/drawingml/2006/chart" xmlns:pic="http://schemas.openxmlformats.org/drawingml/2006/picture" xmlns:dgm="http://schemas.openxmlformats.org/drawingml/2006/diagram">
    <a:masterClrMapping/>
  </p:clrMapOvr>
</p:sldLayout>
</file>

<file path=ppt/slideLayouts/slideLayout2.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obj">
  <p:cSld name="Title and Content">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Title 1"/>
          <p:cNvSpPr xmlns:c="http://schemas.openxmlformats.org/drawingml/2006/chart" xmlns:pic="http://schemas.openxmlformats.org/drawingml/2006/picture" xmlns:dgm="http://schemas.openxmlformats.org/drawingml/2006/diagram">
            <a:spLocks noGrp="1"/>
          </p:cNvSpPr>
          <p:nvPr>
            <p:ph type="title"/>
          </p:nvPr>
        </p:nvSpPr>
        <p:spPr xmlns:c="http://schemas.openxmlformats.org/drawingml/2006/chart" xmlns:pic="http://schemas.openxmlformats.org/drawingml/2006/picture" xmlns:dgm="http://schemas.openxmlformats.org/drawingml/2006/diagram">
          <a:xfrm>
            <a:off x="457200" y="274638"/>
            <a:ext cx="8229600" cy="1143000"/>
          </a:xfrm>
          <a:prstGeom prst="rect">
            <a:avLst/>
          </a:prstGeom>
        </p:spPr>
        <p:txBody xmlns:c="http://schemas.openxmlformats.org/drawingml/2006/chart" xmlns:pic="http://schemas.openxmlformats.org/drawingml/2006/picture" xmlns:dgm="http://schemas.openxmlformats.org/drawingml/2006/diagram">
          <a:bodyPr/>
          <a:lstStyle/>
          <a:p>
            <a:r>
              <a:rPr lang="en-US" smtClean="0">
                <a:uFillTx/>
              </a:rPr>
              <a:t>Click to edit Master title style</a:t>
            </a:r>
            <a:endParaRPr lang="en-US">
              <a:uFillTx/>
            </a:endParaRPr>
          </a:p>
        </p:txBody>
      </p:sp>
      <p:sp>
        <p:nvSpPr>
          <p:cNvPr xmlns:c="http://schemas.openxmlformats.org/drawingml/2006/chart" xmlns:pic="http://schemas.openxmlformats.org/drawingml/2006/picture" xmlns:dgm="http://schemas.openxmlformats.org/drawingml/2006/diagram" id="3" name="Content Placeholder 2"/>
          <p:cNvSpPr xmlns:c="http://schemas.openxmlformats.org/drawingml/2006/chart" xmlns:pic="http://schemas.openxmlformats.org/drawingml/2006/picture" xmlns:dgm="http://schemas.openxmlformats.org/drawingml/2006/diagram">
            <a:spLocks noGrp="1"/>
          </p:cNvSpPr>
          <p:nvPr>
            <p:ph idx="1"/>
          </p:nvPr>
        </p:nvSpPr>
        <p:spPr xmlns:c="http://schemas.openxmlformats.org/drawingml/2006/chart" xmlns:pic="http://schemas.openxmlformats.org/drawingml/2006/picture" xmlns:dgm="http://schemas.openxmlformats.org/drawingml/2006/diagram">
          <a:xfrm>
            <a:off x="457200" y="1600200"/>
            <a:ext cx="8229600" cy="4525963"/>
          </a:xfrm>
          <a:prstGeom prst="rect">
            <a:avLst/>
          </a:prstGeom>
        </p:spPr>
        <p:txBody xmlns:c="http://schemas.openxmlformats.org/drawingml/2006/chart" xmlns:pic="http://schemas.openxmlformats.org/drawingml/2006/picture" xmlns:dgm="http://schemas.openxmlformats.org/drawingml/2006/diagram">
          <a:body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a:uFillTx/>
            </a:endParaRPr>
          </a:p>
        </p:txBody>
      </p:sp>
    </p:spTree>
  </p:cSld>
  <p:clrMapOvr xmlns:c="http://schemas.openxmlformats.org/drawingml/2006/chart" xmlns:pic="http://schemas.openxmlformats.org/drawingml/2006/picture" xmlns:dgm="http://schemas.openxmlformats.org/drawingml/2006/diagram">
    <a:masterClrMapping/>
  </p:clrMapOvr>
</p:sldLayout>
</file>

<file path=ppt/slideLayouts/slideLayout20.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showMasterSp="0" type="picTx">
  <p:cSld name="Picture with Caption">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Title 1"/>
          <p:cNvSpPr xmlns:c="http://schemas.openxmlformats.org/drawingml/2006/chart" xmlns:pic="http://schemas.openxmlformats.org/drawingml/2006/picture" xmlns:dgm="http://schemas.openxmlformats.org/drawingml/2006/diagram">
            <a:spLocks noGrp="1"/>
          </p:cNvSpPr>
          <p:nvPr>
            <p:ph type="title"/>
          </p:nvPr>
        </p:nvSpPr>
        <p:spPr xmlns:c="http://schemas.openxmlformats.org/drawingml/2006/chart" xmlns:pic="http://schemas.openxmlformats.org/drawingml/2006/picture" xmlns:dgm="http://schemas.openxmlformats.org/drawingml/2006/diagram">
          <a:xfrm>
            <a:off x="1792288" y="4800600"/>
            <a:ext cx="5486400" cy="566738"/>
          </a:xfrm>
        </p:spPr>
        <p:txBody xmlns:c="http://schemas.openxmlformats.org/drawingml/2006/chart" xmlns:pic="http://schemas.openxmlformats.org/drawingml/2006/picture" xmlns:dgm="http://schemas.openxmlformats.org/drawingml/2006/diagram">
          <a:bodyPr anchor="b"/>
          <a:lstStyle>
            <a:lvl1pPr algn="l">
              <a:defRPr b="1" sz="2000">
                <a:uFillTx/>
              </a:defRPr>
            </a:lvl1pPr>
          </a:lstStyle>
          <a:p>
            <a:r>
              <a:rPr lang="en-US" smtClean="0">
                <a:uFillTx/>
              </a:rPr>
              <a:t>Click to edit Master title style</a:t>
            </a:r>
            <a:endParaRPr lang="en-US">
              <a:uFillTx/>
            </a:endParaRPr>
          </a:p>
        </p:txBody>
      </p:sp>
      <p:sp>
        <p:nvSpPr>
          <p:cNvPr xmlns:c="http://schemas.openxmlformats.org/drawingml/2006/chart" xmlns:pic="http://schemas.openxmlformats.org/drawingml/2006/picture" xmlns:dgm="http://schemas.openxmlformats.org/drawingml/2006/diagram" id="3" name="Picture Placeholder 2"/>
          <p:cNvSpPr xmlns:c="http://schemas.openxmlformats.org/drawingml/2006/chart" xmlns:pic="http://schemas.openxmlformats.org/drawingml/2006/picture" xmlns:dgm="http://schemas.openxmlformats.org/drawingml/2006/diagram">
            <a:spLocks noGrp="1"/>
          </p:cNvSpPr>
          <p:nvPr>
            <p:ph idx="1" type="pic"/>
          </p:nvPr>
        </p:nvSpPr>
        <p:spPr xmlns:c="http://schemas.openxmlformats.org/drawingml/2006/chart" xmlns:pic="http://schemas.openxmlformats.org/drawingml/2006/picture" xmlns:dgm="http://schemas.openxmlformats.org/drawingml/2006/diagram">
          <a:xfrm>
            <a:off x="1792288" y="612775"/>
            <a:ext cx="5486400" cy="4114800"/>
          </a:xfrm>
        </p:spPr>
        <p:txBody xmlns:c="http://schemas.openxmlformats.org/drawingml/2006/chart" xmlns:pic="http://schemas.openxmlformats.org/drawingml/2006/picture" xmlns:dgm="http://schemas.openxmlformats.org/drawingml/2006/diagram">
          <a:bodyPr/>
          <a:lstStyle>
            <a:lvl1pPr indent="0" marL="0">
              <a:buNone/>
              <a:defRPr sz="3200">
                <a:uFillTx/>
              </a:defRPr>
            </a:lvl1pPr>
            <a:lvl2pPr indent="0" marL="457200">
              <a:buNone/>
              <a:defRPr sz="2800">
                <a:uFillTx/>
              </a:defRPr>
            </a:lvl2pPr>
            <a:lvl3pPr indent="0" marL="914400">
              <a:buNone/>
              <a:defRPr sz="2400">
                <a:uFillTx/>
              </a:defRPr>
            </a:lvl3pPr>
            <a:lvl4pPr indent="0" marL="1371600">
              <a:buNone/>
              <a:defRPr sz="2000">
                <a:uFillTx/>
              </a:defRPr>
            </a:lvl4pPr>
            <a:lvl5pPr indent="0" marL="1828800">
              <a:buNone/>
              <a:defRPr sz="2000">
                <a:uFillTx/>
              </a:defRPr>
            </a:lvl5pPr>
            <a:lvl6pPr indent="0" marL="2286000">
              <a:buNone/>
              <a:defRPr sz="2000">
                <a:uFillTx/>
              </a:defRPr>
            </a:lvl6pPr>
            <a:lvl7pPr indent="0" marL="2743200">
              <a:buNone/>
              <a:defRPr sz="2000">
                <a:uFillTx/>
              </a:defRPr>
            </a:lvl7pPr>
            <a:lvl8pPr indent="0" marL="3200400">
              <a:buNone/>
              <a:defRPr sz="2000">
                <a:uFillTx/>
              </a:defRPr>
            </a:lvl8pPr>
            <a:lvl9pPr indent="0" marL="3657600">
              <a:buNone/>
              <a:defRPr sz="2000">
                <a:uFillTx/>
              </a:defRPr>
            </a:lvl9pPr>
          </a:lstStyle>
          <a:p>
            <a:pPr lvl="0"/>
            <a:endParaRPr dirty="0" lang="en-US" noProof="0" smtClean="0">
              <a:uFillTx/>
            </a:endParaRPr>
          </a:p>
        </p:txBody>
      </p:sp>
      <p:sp>
        <p:nvSpPr>
          <p:cNvPr xmlns:c="http://schemas.openxmlformats.org/drawingml/2006/chart" xmlns:pic="http://schemas.openxmlformats.org/drawingml/2006/picture" xmlns:dgm="http://schemas.openxmlformats.org/drawingml/2006/diagram" id="4" name="Text Placeholder 3"/>
          <p:cNvSpPr xmlns:c="http://schemas.openxmlformats.org/drawingml/2006/chart" xmlns:pic="http://schemas.openxmlformats.org/drawingml/2006/picture" xmlns:dgm="http://schemas.openxmlformats.org/drawingml/2006/diagram">
            <a:spLocks noGrp="1"/>
          </p:cNvSpPr>
          <p:nvPr>
            <p:ph idx="2" sz="half" type="body"/>
          </p:nvPr>
        </p:nvSpPr>
        <p:spPr xmlns:c="http://schemas.openxmlformats.org/drawingml/2006/chart" xmlns:pic="http://schemas.openxmlformats.org/drawingml/2006/picture" xmlns:dgm="http://schemas.openxmlformats.org/drawingml/2006/diagram">
          <a:xfrm>
            <a:off x="1792288" y="5367338"/>
            <a:ext cx="5486400" cy="804862"/>
          </a:xfrm>
        </p:spPr>
        <p:txBody xmlns:c="http://schemas.openxmlformats.org/drawingml/2006/chart" xmlns:pic="http://schemas.openxmlformats.org/drawingml/2006/picture" xmlns:dgm="http://schemas.openxmlformats.org/drawingml/2006/diagram">
          <a:bodyPr/>
          <a:lstStyle>
            <a:lvl1pPr indent="0" marL="0">
              <a:buNone/>
              <a:defRPr sz="1400">
                <a:uFillTx/>
              </a:defRPr>
            </a:lvl1pPr>
            <a:lvl2pPr indent="0" marL="457200">
              <a:buNone/>
              <a:defRPr sz="1200">
                <a:uFillTx/>
              </a:defRPr>
            </a:lvl2pPr>
            <a:lvl3pPr indent="0" marL="914400">
              <a:buNone/>
              <a:defRPr sz="1000">
                <a:uFillTx/>
              </a:defRPr>
            </a:lvl3pPr>
            <a:lvl4pPr indent="0" marL="1371600">
              <a:buNone/>
              <a:defRPr sz="900">
                <a:uFillTx/>
              </a:defRPr>
            </a:lvl4pPr>
            <a:lvl5pPr indent="0" marL="1828800">
              <a:buNone/>
              <a:defRPr sz="900">
                <a:uFillTx/>
              </a:defRPr>
            </a:lvl5pPr>
            <a:lvl6pPr indent="0" marL="2286000">
              <a:buNone/>
              <a:defRPr sz="900">
                <a:uFillTx/>
              </a:defRPr>
            </a:lvl6pPr>
            <a:lvl7pPr indent="0" marL="2743200">
              <a:buNone/>
              <a:defRPr sz="900">
                <a:uFillTx/>
              </a:defRPr>
            </a:lvl7pPr>
            <a:lvl8pPr indent="0" marL="3200400">
              <a:buNone/>
              <a:defRPr sz="900">
                <a:uFillTx/>
              </a:defRPr>
            </a:lvl8pPr>
            <a:lvl9pPr indent="0" marL="3657600">
              <a:buNone/>
              <a:defRPr sz="900">
                <a:uFillTx/>
              </a:defRPr>
            </a:lvl9pPr>
          </a:lstStyle>
          <a:p>
            <a:pPr lvl="0"/>
            <a:r>
              <a:rPr lang="en-US" smtClean="0">
                <a:uFillTx/>
              </a:rPr>
              <a:t>Click to edit Master text styles</a:t>
            </a:r>
          </a:p>
        </p:txBody>
      </p:sp>
      <p:sp>
        <p:nvSpPr>
          <p:cNvPr xmlns:c="http://schemas.openxmlformats.org/drawingml/2006/chart" xmlns:pic="http://schemas.openxmlformats.org/drawingml/2006/picture" xmlns:dgm="http://schemas.openxmlformats.org/drawingml/2006/diagram" id="5" name="Rectangle 4"/>
          <p:cNvSpPr xmlns:c="http://schemas.openxmlformats.org/drawingml/2006/chart" xmlns:pic="http://schemas.openxmlformats.org/drawingml/2006/picture" xmlns:dgm="http://schemas.openxmlformats.org/drawingml/2006/diagram">
            <a:spLocks noChangeArrowheads="1" noGrp="1"/>
          </p:cNvSpPr>
          <p:nvPr>
            <p:ph idx="10" sz="half" type="dt"/>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lvl1pPr>
              <a:defRPr>
                <a:uFillTx/>
              </a:defRPr>
            </a:lvl1pPr>
          </a:lstStyle>
          <a:p>
            <a:pPr>
              <a:defRPr>
                <a:uFillTx/>
              </a:defRPr>
            </a:pPr>
            <a:endParaRPr dirty="0" lang="en-US">
              <a:uFillTx/>
            </a:endParaRPr>
          </a:p>
        </p:txBody>
      </p:sp>
      <p:sp>
        <p:nvSpPr>
          <p:cNvPr xmlns:c="http://schemas.openxmlformats.org/drawingml/2006/chart" xmlns:pic="http://schemas.openxmlformats.org/drawingml/2006/picture" xmlns:dgm="http://schemas.openxmlformats.org/drawingml/2006/diagram" id="6" name="Rectangle 5"/>
          <p:cNvSpPr xmlns:c="http://schemas.openxmlformats.org/drawingml/2006/chart" xmlns:pic="http://schemas.openxmlformats.org/drawingml/2006/picture" xmlns:dgm="http://schemas.openxmlformats.org/drawingml/2006/diagram">
            <a:spLocks noChangeArrowheads="1" noGrp="1"/>
          </p:cNvSpPr>
          <p:nvPr>
            <p:ph idx="11" sz="quarter" type="ftr"/>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lvl1pPr>
              <a:defRPr>
                <a:uFillTx/>
              </a:defRPr>
            </a:lvl1pPr>
          </a:lstStyle>
          <a:p>
            <a:pPr>
              <a:defRPr>
                <a:uFillTx/>
              </a:defRPr>
            </a:pPr>
            <a:endParaRPr dirty="0" lang="en-US">
              <a:uFillTx/>
            </a:endParaRPr>
          </a:p>
        </p:txBody>
      </p:sp>
      <p:sp>
        <p:nvSpPr>
          <p:cNvPr xmlns:c="http://schemas.openxmlformats.org/drawingml/2006/chart" xmlns:pic="http://schemas.openxmlformats.org/drawingml/2006/picture" xmlns:dgm="http://schemas.openxmlformats.org/drawingml/2006/diagram" id="7" name="Rectangle 6"/>
          <p:cNvSpPr xmlns:c="http://schemas.openxmlformats.org/drawingml/2006/chart" xmlns:pic="http://schemas.openxmlformats.org/drawingml/2006/picture" xmlns:dgm="http://schemas.openxmlformats.org/drawingml/2006/diagram">
            <a:spLocks noChangeArrowheads="1" noGrp="1"/>
          </p:cNvSpPr>
          <p:nvPr>
            <p:ph idx="12" sz="quarter" type="sldNum"/>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lvl1pPr>
              <a:defRPr>
                <a:uFillTx/>
              </a:defRPr>
            </a:lvl1pPr>
          </a:lstStyle>
          <a:p>
            <a:pPr>
              <a:defRPr>
                <a:uFillTx/>
              </a:defRPr>
            </a:pPr>
            <a:fld id="{93935F0E-EE60-492B-A0F6-3A1A536C24A7}" type="slidenum">
              <a:rPr lang="en-US">
                <a:uFillTx/>
              </a:rPr>
              <a:pPr>
                <a:defRPr>
                  <a:uFillTx/>
                </a:defRPr>
              </a:pPr>
              <a:t>‹#›</a:t>
            </a:fld>
            <a:endParaRPr dirty="0" lang="en-US">
              <a:uFillTx/>
            </a:endParaRPr>
          </a:p>
        </p:txBody>
      </p:sp>
    </p:spTree>
  </p:cSld>
  <p:clrMapOvr xmlns:c="http://schemas.openxmlformats.org/drawingml/2006/chart" xmlns:pic="http://schemas.openxmlformats.org/drawingml/2006/picture" xmlns:dgm="http://schemas.openxmlformats.org/drawingml/2006/diagram">
    <a:masterClrMapping/>
  </p:clrMapOvr>
</p:sldLayout>
</file>

<file path=ppt/slideLayouts/slideLayout21.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showMasterSp="0" type="vertTx">
  <p:cSld name="Title and Vertical Text">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Title 1"/>
          <p:cNvSpPr xmlns:c="http://schemas.openxmlformats.org/drawingml/2006/chart" xmlns:pic="http://schemas.openxmlformats.org/drawingml/2006/picture" xmlns:dgm="http://schemas.openxmlformats.org/drawingml/2006/diagram">
            <a:spLocks noGrp="1"/>
          </p:cNvSpPr>
          <p:nvPr>
            <p:ph type="title"/>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r>
              <a:rPr lang="en-US" smtClean="0">
                <a:uFillTx/>
              </a:rPr>
              <a:t>Click to edit Master title style</a:t>
            </a:r>
            <a:endParaRPr lang="en-US">
              <a:uFillTx/>
            </a:endParaRPr>
          </a:p>
        </p:txBody>
      </p:sp>
      <p:sp>
        <p:nvSpPr>
          <p:cNvPr xmlns:c="http://schemas.openxmlformats.org/drawingml/2006/chart" xmlns:pic="http://schemas.openxmlformats.org/drawingml/2006/picture" xmlns:dgm="http://schemas.openxmlformats.org/drawingml/2006/diagram" id="3" name="Vertical Text Placeholder 2"/>
          <p:cNvSpPr xmlns:c="http://schemas.openxmlformats.org/drawingml/2006/chart" xmlns:pic="http://schemas.openxmlformats.org/drawingml/2006/picture" xmlns:dgm="http://schemas.openxmlformats.org/drawingml/2006/diagram">
            <a:spLocks noGrp="1"/>
          </p:cNvSpPr>
          <p:nvPr>
            <p:ph idx="1" orient="vert" type="body"/>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vert="eaVert"/>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a:uFillTx/>
            </a:endParaRPr>
          </a:p>
        </p:txBody>
      </p:sp>
      <p:sp>
        <p:nvSpPr>
          <p:cNvPr xmlns:c="http://schemas.openxmlformats.org/drawingml/2006/chart" xmlns:pic="http://schemas.openxmlformats.org/drawingml/2006/picture" xmlns:dgm="http://schemas.openxmlformats.org/drawingml/2006/diagram" id="4" name="Rectangle 4"/>
          <p:cNvSpPr xmlns:c="http://schemas.openxmlformats.org/drawingml/2006/chart" xmlns:pic="http://schemas.openxmlformats.org/drawingml/2006/picture" xmlns:dgm="http://schemas.openxmlformats.org/drawingml/2006/diagram">
            <a:spLocks noChangeArrowheads="1" noGrp="1"/>
          </p:cNvSpPr>
          <p:nvPr>
            <p:ph idx="10" sz="half" type="dt"/>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lvl1pPr>
              <a:defRPr>
                <a:uFillTx/>
              </a:defRPr>
            </a:lvl1pPr>
          </a:lstStyle>
          <a:p>
            <a:pPr>
              <a:defRPr>
                <a:uFillTx/>
              </a:defRPr>
            </a:pPr>
            <a:endParaRPr dirty="0" lang="en-US">
              <a:uFillTx/>
            </a:endParaRPr>
          </a:p>
        </p:txBody>
      </p:sp>
      <p:sp>
        <p:nvSpPr>
          <p:cNvPr xmlns:c="http://schemas.openxmlformats.org/drawingml/2006/chart" xmlns:pic="http://schemas.openxmlformats.org/drawingml/2006/picture" xmlns:dgm="http://schemas.openxmlformats.org/drawingml/2006/diagram" id="5" name="Rectangle 5"/>
          <p:cNvSpPr xmlns:c="http://schemas.openxmlformats.org/drawingml/2006/chart" xmlns:pic="http://schemas.openxmlformats.org/drawingml/2006/picture" xmlns:dgm="http://schemas.openxmlformats.org/drawingml/2006/diagram">
            <a:spLocks noChangeArrowheads="1" noGrp="1"/>
          </p:cNvSpPr>
          <p:nvPr>
            <p:ph idx="11" sz="quarter" type="ftr"/>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lvl1pPr>
              <a:defRPr>
                <a:uFillTx/>
              </a:defRPr>
            </a:lvl1pPr>
          </a:lstStyle>
          <a:p>
            <a:pPr>
              <a:defRPr>
                <a:uFillTx/>
              </a:defRPr>
            </a:pPr>
            <a:endParaRPr dirty="0" lang="en-US">
              <a:uFillTx/>
            </a:endParaRPr>
          </a:p>
        </p:txBody>
      </p:sp>
      <p:sp>
        <p:nvSpPr>
          <p:cNvPr xmlns:c="http://schemas.openxmlformats.org/drawingml/2006/chart" xmlns:pic="http://schemas.openxmlformats.org/drawingml/2006/picture" xmlns:dgm="http://schemas.openxmlformats.org/drawingml/2006/diagram" id="6" name="Rectangle 6"/>
          <p:cNvSpPr xmlns:c="http://schemas.openxmlformats.org/drawingml/2006/chart" xmlns:pic="http://schemas.openxmlformats.org/drawingml/2006/picture" xmlns:dgm="http://schemas.openxmlformats.org/drawingml/2006/diagram">
            <a:spLocks noChangeArrowheads="1" noGrp="1"/>
          </p:cNvSpPr>
          <p:nvPr>
            <p:ph idx="12" sz="quarter" type="sldNum"/>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lvl1pPr>
              <a:defRPr>
                <a:uFillTx/>
              </a:defRPr>
            </a:lvl1pPr>
          </a:lstStyle>
          <a:p>
            <a:pPr>
              <a:defRPr>
                <a:uFillTx/>
              </a:defRPr>
            </a:pPr>
            <a:fld id="{E97C5AA2-D484-4D35-AE25-B3112B436F30}" type="slidenum">
              <a:rPr lang="en-US">
                <a:uFillTx/>
              </a:rPr>
              <a:pPr>
                <a:defRPr>
                  <a:uFillTx/>
                </a:defRPr>
              </a:pPr>
              <a:t>‹#›</a:t>
            </a:fld>
            <a:endParaRPr dirty="0" lang="en-US">
              <a:uFillTx/>
            </a:endParaRPr>
          </a:p>
        </p:txBody>
      </p:sp>
    </p:spTree>
  </p:cSld>
  <p:clrMapOvr xmlns:c="http://schemas.openxmlformats.org/drawingml/2006/chart" xmlns:pic="http://schemas.openxmlformats.org/drawingml/2006/picture" xmlns:dgm="http://schemas.openxmlformats.org/drawingml/2006/diagram">
    <a:masterClrMapping/>
  </p:clrMapOvr>
</p:sldLayout>
</file>

<file path=ppt/slideLayouts/slideLayout22.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showMasterSp="0" type="vertTitleAndTx">
  <p:cSld name="Vertical Title and Text">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Vertical Title 1"/>
          <p:cNvSpPr xmlns:c="http://schemas.openxmlformats.org/drawingml/2006/chart" xmlns:pic="http://schemas.openxmlformats.org/drawingml/2006/picture" xmlns:dgm="http://schemas.openxmlformats.org/drawingml/2006/diagram">
            <a:spLocks noGrp="1"/>
          </p:cNvSpPr>
          <p:nvPr>
            <p:ph orient="vert" type="title"/>
          </p:nvPr>
        </p:nvSpPr>
        <p:spPr xmlns:c="http://schemas.openxmlformats.org/drawingml/2006/chart" xmlns:pic="http://schemas.openxmlformats.org/drawingml/2006/picture" xmlns:dgm="http://schemas.openxmlformats.org/drawingml/2006/diagram">
          <a:xfrm>
            <a:off x="6515100" y="0"/>
            <a:ext cx="2171700" cy="6096000"/>
          </a:xfrm>
        </p:spPr>
        <p:txBody xmlns:c="http://schemas.openxmlformats.org/drawingml/2006/chart" xmlns:pic="http://schemas.openxmlformats.org/drawingml/2006/picture" xmlns:dgm="http://schemas.openxmlformats.org/drawingml/2006/diagram">
          <a:bodyPr vert="eaVert"/>
          <a:lstStyle/>
          <a:p>
            <a:r>
              <a:rPr lang="en-US" smtClean="0">
                <a:uFillTx/>
              </a:rPr>
              <a:t>Click to edit Master title style</a:t>
            </a:r>
            <a:endParaRPr lang="en-US">
              <a:uFillTx/>
            </a:endParaRPr>
          </a:p>
        </p:txBody>
      </p:sp>
      <p:sp>
        <p:nvSpPr>
          <p:cNvPr xmlns:c="http://schemas.openxmlformats.org/drawingml/2006/chart" xmlns:pic="http://schemas.openxmlformats.org/drawingml/2006/picture" xmlns:dgm="http://schemas.openxmlformats.org/drawingml/2006/diagram" id="3" name="Vertical Text Placeholder 2"/>
          <p:cNvSpPr xmlns:c="http://schemas.openxmlformats.org/drawingml/2006/chart" xmlns:pic="http://schemas.openxmlformats.org/drawingml/2006/picture" xmlns:dgm="http://schemas.openxmlformats.org/drawingml/2006/diagram">
            <a:spLocks noGrp="1"/>
          </p:cNvSpPr>
          <p:nvPr>
            <p:ph idx="1" orient="vert" type="body"/>
          </p:nvPr>
        </p:nvSpPr>
        <p:spPr xmlns:c="http://schemas.openxmlformats.org/drawingml/2006/chart" xmlns:pic="http://schemas.openxmlformats.org/drawingml/2006/picture" xmlns:dgm="http://schemas.openxmlformats.org/drawingml/2006/diagram">
          <a:xfrm>
            <a:off x="0" y="0"/>
            <a:ext cx="6362700" cy="6096000"/>
          </a:xfrm>
        </p:spPr>
        <p:txBody xmlns:c="http://schemas.openxmlformats.org/drawingml/2006/chart" xmlns:pic="http://schemas.openxmlformats.org/drawingml/2006/picture" xmlns:dgm="http://schemas.openxmlformats.org/drawingml/2006/diagram">
          <a:bodyPr vert="eaVert"/>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a:uFillTx/>
            </a:endParaRPr>
          </a:p>
        </p:txBody>
      </p:sp>
      <p:sp>
        <p:nvSpPr>
          <p:cNvPr xmlns:c="http://schemas.openxmlformats.org/drawingml/2006/chart" xmlns:pic="http://schemas.openxmlformats.org/drawingml/2006/picture" xmlns:dgm="http://schemas.openxmlformats.org/drawingml/2006/diagram" id="4" name="Rectangle 4"/>
          <p:cNvSpPr xmlns:c="http://schemas.openxmlformats.org/drawingml/2006/chart" xmlns:pic="http://schemas.openxmlformats.org/drawingml/2006/picture" xmlns:dgm="http://schemas.openxmlformats.org/drawingml/2006/diagram">
            <a:spLocks noChangeArrowheads="1" noGrp="1"/>
          </p:cNvSpPr>
          <p:nvPr>
            <p:ph idx="10" sz="half" type="dt"/>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lvl1pPr>
              <a:defRPr>
                <a:uFillTx/>
              </a:defRPr>
            </a:lvl1pPr>
          </a:lstStyle>
          <a:p>
            <a:pPr>
              <a:defRPr>
                <a:uFillTx/>
              </a:defRPr>
            </a:pPr>
            <a:endParaRPr dirty="0" lang="en-US">
              <a:uFillTx/>
            </a:endParaRPr>
          </a:p>
        </p:txBody>
      </p:sp>
      <p:sp>
        <p:nvSpPr>
          <p:cNvPr xmlns:c="http://schemas.openxmlformats.org/drawingml/2006/chart" xmlns:pic="http://schemas.openxmlformats.org/drawingml/2006/picture" xmlns:dgm="http://schemas.openxmlformats.org/drawingml/2006/diagram" id="5" name="Rectangle 5"/>
          <p:cNvSpPr xmlns:c="http://schemas.openxmlformats.org/drawingml/2006/chart" xmlns:pic="http://schemas.openxmlformats.org/drawingml/2006/picture" xmlns:dgm="http://schemas.openxmlformats.org/drawingml/2006/diagram">
            <a:spLocks noChangeArrowheads="1" noGrp="1"/>
          </p:cNvSpPr>
          <p:nvPr>
            <p:ph idx="11" sz="quarter" type="ftr"/>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lvl1pPr>
              <a:defRPr>
                <a:uFillTx/>
              </a:defRPr>
            </a:lvl1pPr>
          </a:lstStyle>
          <a:p>
            <a:pPr>
              <a:defRPr>
                <a:uFillTx/>
              </a:defRPr>
            </a:pPr>
            <a:endParaRPr dirty="0" lang="en-US">
              <a:uFillTx/>
            </a:endParaRPr>
          </a:p>
        </p:txBody>
      </p:sp>
      <p:sp>
        <p:nvSpPr>
          <p:cNvPr xmlns:c="http://schemas.openxmlformats.org/drawingml/2006/chart" xmlns:pic="http://schemas.openxmlformats.org/drawingml/2006/picture" xmlns:dgm="http://schemas.openxmlformats.org/drawingml/2006/diagram" id="6" name="Rectangle 6"/>
          <p:cNvSpPr xmlns:c="http://schemas.openxmlformats.org/drawingml/2006/chart" xmlns:pic="http://schemas.openxmlformats.org/drawingml/2006/picture" xmlns:dgm="http://schemas.openxmlformats.org/drawingml/2006/diagram">
            <a:spLocks noChangeArrowheads="1" noGrp="1"/>
          </p:cNvSpPr>
          <p:nvPr>
            <p:ph idx="12" sz="quarter" type="sldNum"/>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lvl1pPr>
              <a:defRPr>
                <a:uFillTx/>
              </a:defRPr>
            </a:lvl1pPr>
          </a:lstStyle>
          <a:p>
            <a:pPr>
              <a:defRPr>
                <a:uFillTx/>
              </a:defRPr>
            </a:pPr>
            <a:fld id="{47B4E850-5F2C-49AE-91B0-F9DD984389D7}" type="slidenum">
              <a:rPr lang="en-US">
                <a:uFillTx/>
              </a:rPr>
              <a:pPr>
                <a:defRPr>
                  <a:uFillTx/>
                </a:defRPr>
              </a:pPr>
              <a:t>‹#›</a:t>
            </a:fld>
            <a:endParaRPr dirty="0" lang="en-US">
              <a:uFillTx/>
            </a:endParaRPr>
          </a:p>
        </p:txBody>
      </p:sp>
    </p:spTree>
  </p:cSld>
  <p:clrMapOvr xmlns:c="http://schemas.openxmlformats.org/drawingml/2006/chart" xmlns:pic="http://schemas.openxmlformats.org/drawingml/2006/picture" xmlns:dgm="http://schemas.openxmlformats.org/drawingml/2006/diagram">
    <a:masterClrMapping/>
  </p:clrMapOvr>
</p:sldLayout>
</file>

<file path=ppt/slideLayouts/slideLayout23.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showMasterSp="0" type="tbl">
  <p:cSld name="Title and Table">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Title 1"/>
          <p:cNvSpPr xmlns:c="http://schemas.openxmlformats.org/drawingml/2006/chart" xmlns:pic="http://schemas.openxmlformats.org/drawingml/2006/picture" xmlns:dgm="http://schemas.openxmlformats.org/drawingml/2006/diagram">
            <a:spLocks noGrp="1"/>
          </p:cNvSpPr>
          <p:nvPr>
            <p:ph type="title"/>
          </p:nvPr>
        </p:nvSpPr>
        <p:spPr xmlns:c="http://schemas.openxmlformats.org/drawingml/2006/chart" xmlns:pic="http://schemas.openxmlformats.org/drawingml/2006/picture" xmlns:dgm="http://schemas.openxmlformats.org/drawingml/2006/diagram">
          <a:xfrm>
            <a:off x="0" y="0"/>
            <a:ext cx="8229600" cy="838200"/>
          </a:xfrm>
        </p:spPr>
        <p:txBody xmlns:c="http://schemas.openxmlformats.org/drawingml/2006/chart" xmlns:pic="http://schemas.openxmlformats.org/drawingml/2006/picture" xmlns:dgm="http://schemas.openxmlformats.org/drawingml/2006/diagram">
          <a:bodyPr/>
          <a:lstStyle/>
          <a:p>
            <a:r>
              <a:rPr lang="en-US" smtClean="0">
                <a:uFillTx/>
              </a:rPr>
              <a:t>Click to edit Master title style</a:t>
            </a:r>
            <a:endParaRPr lang="en-US">
              <a:uFillTx/>
            </a:endParaRPr>
          </a:p>
        </p:txBody>
      </p:sp>
      <p:sp>
        <p:nvSpPr>
          <p:cNvPr xmlns:c="http://schemas.openxmlformats.org/drawingml/2006/chart" xmlns:pic="http://schemas.openxmlformats.org/drawingml/2006/picture" xmlns:dgm="http://schemas.openxmlformats.org/drawingml/2006/diagram" id="3" name="Table Placeholder 2"/>
          <p:cNvSpPr xmlns:c="http://schemas.openxmlformats.org/drawingml/2006/chart" xmlns:pic="http://schemas.openxmlformats.org/drawingml/2006/picture" xmlns:dgm="http://schemas.openxmlformats.org/drawingml/2006/diagram">
            <a:spLocks noGrp="1"/>
          </p:cNvSpPr>
          <p:nvPr>
            <p:ph idx="1" type="tbl"/>
          </p:nvPr>
        </p:nvSpPr>
        <p:spPr xmlns:c="http://schemas.openxmlformats.org/drawingml/2006/chart" xmlns:pic="http://schemas.openxmlformats.org/drawingml/2006/picture" xmlns:dgm="http://schemas.openxmlformats.org/drawingml/2006/diagram">
          <a:xfrm>
            <a:off x="457200" y="1143000"/>
            <a:ext cx="8229600" cy="4953000"/>
          </a:xfrm>
        </p:spPr>
        <p:txBody xmlns:c="http://schemas.openxmlformats.org/drawingml/2006/chart" xmlns:pic="http://schemas.openxmlformats.org/drawingml/2006/picture" xmlns:dgm="http://schemas.openxmlformats.org/drawingml/2006/diagram">
          <a:bodyPr/>
          <a:lstStyle/>
          <a:p>
            <a:pPr lvl="0"/>
            <a:endParaRPr dirty="0" lang="en-US" noProof="0" smtClean="0">
              <a:uFillTx/>
            </a:endParaRPr>
          </a:p>
        </p:txBody>
      </p:sp>
      <p:sp>
        <p:nvSpPr>
          <p:cNvPr xmlns:c="http://schemas.openxmlformats.org/drawingml/2006/chart" xmlns:pic="http://schemas.openxmlformats.org/drawingml/2006/picture" xmlns:dgm="http://schemas.openxmlformats.org/drawingml/2006/diagram" id="4" name="Rectangle 4"/>
          <p:cNvSpPr xmlns:c="http://schemas.openxmlformats.org/drawingml/2006/chart" xmlns:pic="http://schemas.openxmlformats.org/drawingml/2006/picture" xmlns:dgm="http://schemas.openxmlformats.org/drawingml/2006/diagram">
            <a:spLocks noChangeArrowheads="1" noGrp="1"/>
          </p:cNvSpPr>
          <p:nvPr>
            <p:ph idx="10" sz="half" type="dt"/>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lvl1pPr>
              <a:defRPr>
                <a:uFillTx/>
              </a:defRPr>
            </a:lvl1pPr>
          </a:lstStyle>
          <a:p>
            <a:pPr>
              <a:defRPr>
                <a:uFillTx/>
              </a:defRPr>
            </a:pPr>
            <a:endParaRPr dirty="0" lang="en-US">
              <a:uFillTx/>
            </a:endParaRPr>
          </a:p>
        </p:txBody>
      </p:sp>
      <p:sp>
        <p:nvSpPr>
          <p:cNvPr xmlns:c="http://schemas.openxmlformats.org/drawingml/2006/chart" xmlns:pic="http://schemas.openxmlformats.org/drawingml/2006/picture" xmlns:dgm="http://schemas.openxmlformats.org/drawingml/2006/diagram" id="5" name="Rectangle 5"/>
          <p:cNvSpPr xmlns:c="http://schemas.openxmlformats.org/drawingml/2006/chart" xmlns:pic="http://schemas.openxmlformats.org/drawingml/2006/picture" xmlns:dgm="http://schemas.openxmlformats.org/drawingml/2006/diagram">
            <a:spLocks noChangeArrowheads="1" noGrp="1"/>
          </p:cNvSpPr>
          <p:nvPr>
            <p:ph idx="11" sz="quarter" type="ftr"/>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lvl1pPr>
              <a:defRPr>
                <a:uFillTx/>
              </a:defRPr>
            </a:lvl1pPr>
          </a:lstStyle>
          <a:p>
            <a:pPr>
              <a:defRPr>
                <a:uFillTx/>
              </a:defRPr>
            </a:pPr>
            <a:endParaRPr dirty="0" lang="en-US">
              <a:uFillTx/>
            </a:endParaRPr>
          </a:p>
        </p:txBody>
      </p:sp>
      <p:sp>
        <p:nvSpPr>
          <p:cNvPr xmlns:c="http://schemas.openxmlformats.org/drawingml/2006/chart" xmlns:pic="http://schemas.openxmlformats.org/drawingml/2006/picture" xmlns:dgm="http://schemas.openxmlformats.org/drawingml/2006/diagram" id="6" name="Rectangle 6"/>
          <p:cNvSpPr xmlns:c="http://schemas.openxmlformats.org/drawingml/2006/chart" xmlns:pic="http://schemas.openxmlformats.org/drawingml/2006/picture" xmlns:dgm="http://schemas.openxmlformats.org/drawingml/2006/diagram">
            <a:spLocks noChangeArrowheads="1" noGrp="1"/>
          </p:cNvSpPr>
          <p:nvPr>
            <p:ph idx="12" sz="quarter" type="sldNum"/>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lvl1pPr>
              <a:defRPr>
                <a:uFillTx/>
              </a:defRPr>
            </a:lvl1pPr>
          </a:lstStyle>
          <a:p>
            <a:pPr>
              <a:defRPr>
                <a:uFillTx/>
              </a:defRPr>
            </a:pPr>
            <a:fld id="{FA1F932D-ABD5-43A7-B3A2-66E971ACD961}" type="slidenum">
              <a:rPr lang="en-US">
                <a:uFillTx/>
              </a:rPr>
              <a:pPr>
                <a:defRPr>
                  <a:uFillTx/>
                </a:defRPr>
              </a:pPr>
              <a:t>‹#›</a:t>
            </a:fld>
            <a:endParaRPr dirty="0" lang="en-US">
              <a:uFillTx/>
            </a:endParaRPr>
          </a:p>
        </p:txBody>
      </p:sp>
    </p:spTree>
  </p:cSld>
  <p:clrMapOvr xmlns:c="http://schemas.openxmlformats.org/drawingml/2006/chart" xmlns:pic="http://schemas.openxmlformats.org/drawingml/2006/picture" xmlns:dgm="http://schemas.openxmlformats.org/drawingml/2006/diagram">
    <a:masterClrMapping/>
  </p:clrMapOvr>
</p:sldLayout>
</file>

<file path=ppt/slideLayouts/slideLayout3.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secHead">
  <p:cSld name="Section Header">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Title 1"/>
          <p:cNvSpPr xmlns:c="http://schemas.openxmlformats.org/drawingml/2006/chart" xmlns:pic="http://schemas.openxmlformats.org/drawingml/2006/picture" xmlns:dgm="http://schemas.openxmlformats.org/drawingml/2006/diagram">
            <a:spLocks noGrp="1"/>
          </p:cNvSpPr>
          <p:nvPr>
            <p:ph type="title"/>
          </p:nvPr>
        </p:nvSpPr>
        <p:spPr xmlns:c="http://schemas.openxmlformats.org/drawingml/2006/chart" xmlns:pic="http://schemas.openxmlformats.org/drawingml/2006/picture" xmlns:dgm="http://schemas.openxmlformats.org/drawingml/2006/diagram">
          <a:xfrm>
            <a:off x="722313" y="4406900"/>
            <a:ext cx="7772400" cy="1362075"/>
          </a:xfrm>
          <a:prstGeom prst="rect">
            <a:avLst/>
          </a:prstGeom>
        </p:spPr>
        <p:txBody xmlns:c="http://schemas.openxmlformats.org/drawingml/2006/chart" xmlns:pic="http://schemas.openxmlformats.org/drawingml/2006/picture" xmlns:dgm="http://schemas.openxmlformats.org/drawingml/2006/diagram">
          <a:bodyPr anchor="t"/>
          <a:lstStyle>
            <a:lvl1pPr algn="l">
              <a:defRPr b="1" cap="all" sz="4000">
                <a:uFillTx/>
              </a:defRPr>
            </a:lvl1pPr>
          </a:lstStyle>
          <a:p>
            <a:r>
              <a:rPr lang="en-US" smtClean="0">
                <a:uFillTx/>
              </a:rPr>
              <a:t>Click to edit Master title style</a:t>
            </a:r>
            <a:endParaRPr lang="en-US">
              <a:uFillTx/>
            </a:endParaRPr>
          </a:p>
        </p:txBody>
      </p:sp>
      <p:sp>
        <p:nvSpPr>
          <p:cNvPr xmlns:c="http://schemas.openxmlformats.org/drawingml/2006/chart" xmlns:pic="http://schemas.openxmlformats.org/drawingml/2006/picture" xmlns:dgm="http://schemas.openxmlformats.org/drawingml/2006/diagram" id="3" name="Text Placeholder 2"/>
          <p:cNvSpPr xmlns:c="http://schemas.openxmlformats.org/drawingml/2006/chart" xmlns:pic="http://schemas.openxmlformats.org/drawingml/2006/picture" xmlns:dgm="http://schemas.openxmlformats.org/drawingml/2006/diagram">
            <a:spLocks noGrp="1"/>
          </p:cNvSpPr>
          <p:nvPr>
            <p:ph idx="1" type="body"/>
          </p:nvPr>
        </p:nvSpPr>
        <p:spPr xmlns:c="http://schemas.openxmlformats.org/drawingml/2006/chart" xmlns:pic="http://schemas.openxmlformats.org/drawingml/2006/picture" xmlns:dgm="http://schemas.openxmlformats.org/drawingml/2006/diagram">
          <a:xfrm>
            <a:off x="722313" y="2906713"/>
            <a:ext cx="7772400" cy="1500187"/>
          </a:xfrm>
          <a:prstGeom prst="rect">
            <a:avLst/>
          </a:prstGeom>
        </p:spPr>
        <p:txBody xmlns:c="http://schemas.openxmlformats.org/drawingml/2006/chart" xmlns:pic="http://schemas.openxmlformats.org/drawingml/2006/picture" xmlns:dgm="http://schemas.openxmlformats.org/drawingml/2006/diagram">
          <a:bodyPr anchor="b"/>
          <a:lstStyle>
            <a:lvl1pPr indent="0" marL="0">
              <a:buNone/>
              <a:defRPr sz="2000">
                <a:uFillTx/>
              </a:defRPr>
            </a:lvl1pPr>
            <a:lvl2pPr indent="0" marL="457200">
              <a:buNone/>
              <a:defRPr sz="1800">
                <a:uFillTx/>
              </a:defRPr>
            </a:lvl2pPr>
            <a:lvl3pPr indent="0" marL="914400">
              <a:buNone/>
              <a:defRPr sz="1600">
                <a:uFillTx/>
              </a:defRPr>
            </a:lvl3pPr>
            <a:lvl4pPr indent="0" marL="1371600">
              <a:buNone/>
              <a:defRPr sz="1400">
                <a:uFillTx/>
              </a:defRPr>
            </a:lvl4pPr>
            <a:lvl5pPr indent="0" marL="1828800">
              <a:buNone/>
              <a:defRPr sz="1400">
                <a:uFillTx/>
              </a:defRPr>
            </a:lvl5pPr>
            <a:lvl6pPr indent="0" marL="2286000">
              <a:buNone/>
              <a:defRPr sz="1400">
                <a:uFillTx/>
              </a:defRPr>
            </a:lvl6pPr>
            <a:lvl7pPr indent="0" marL="2743200">
              <a:buNone/>
              <a:defRPr sz="1400">
                <a:uFillTx/>
              </a:defRPr>
            </a:lvl7pPr>
            <a:lvl8pPr indent="0" marL="3200400">
              <a:buNone/>
              <a:defRPr sz="1400">
                <a:uFillTx/>
              </a:defRPr>
            </a:lvl8pPr>
            <a:lvl9pPr indent="0" marL="3657600">
              <a:buNone/>
              <a:defRPr sz="1400">
                <a:uFillTx/>
              </a:defRPr>
            </a:lvl9pPr>
          </a:lstStyle>
          <a:p>
            <a:pPr lvl="0"/>
            <a:r>
              <a:rPr lang="en-US" smtClean="0">
                <a:uFillTx/>
              </a:rPr>
              <a:t>Click to edit Master text styles</a:t>
            </a:r>
          </a:p>
        </p:txBody>
      </p:sp>
    </p:spTree>
  </p:cSld>
  <p:clrMapOvr xmlns:c="http://schemas.openxmlformats.org/drawingml/2006/chart" xmlns:pic="http://schemas.openxmlformats.org/drawingml/2006/picture" xmlns:dgm="http://schemas.openxmlformats.org/drawingml/2006/diagram">
    <a:masterClrMapping/>
  </p:clrMapOvr>
</p:sldLayout>
</file>

<file path=ppt/slideLayouts/slideLayout4.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twoObj">
  <p:cSld name="Two Content">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Title 1"/>
          <p:cNvSpPr xmlns:c="http://schemas.openxmlformats.org/drawingml/2006/chart" xmlns:pic="http://schemas.openxmlformats.org/drawingml/2006/picture" xmlns:dgm="http://schemas.openxmlformats.org/drawingml/2006/diagram">
            <a:spLocks noGrp="1"/>
          </p:cNvSpPr>
          <p:nvPr>
            <p:ph type="title"/>
          </p:nvPr>
        </p:nvSpPr>
        <p:spPr xmlns:c="http://schemas.openxmlformats.org/drawingml/2006/chart" xmlns:pic="http://schemas.openxmlformats.org/drawingml/2006/picture" xmlns:dgm="http://schemas.openxmlformats.org/drawingml/2006/diagram">
          <a:xfrm>
            <a:off x="457200" y="274638"/>
            <a:ext cx="8229600" cy="1143000"/>
          </a:xfrm>
          <a:prstGeom prst="rect">
            <a:avLst/>
          </a:prstGeom>
        </p:spPr>
        <p:txBody xmlns:c="http://schemas.openxmlformats.org/drawingml/2006/chart" xmlns:pic="http://schemas.openxmlformats.org/drawingml/2006/picture" xmlns:dgm="http://schemas.openxmlformats.org/drawingml/2006/diagram">
          <a:bodyPr/>
          <a:lstStyle/>
          <a:p>
            <a:r>
              <a:rPr lang="en-US" smtClean="0">
                <a:uFillTx/>
              </a:rPr>
              <a:t>Click to edit Master title style</a:t>
            </a:r>
            <a:endParaRPr lang="en-US">
              <a:uFillTx/>
            </a:endParaRPr>
          </a:p>
        </p:txBody>
      </p:sp>
      <p:sp>
        <p:nvSpPr>
          <p:cNvPr xmlns:c="http://schemas.openxmlformats.org/drawingml/2006/chart" xmlns:pic="http://schemas.openxmlformats.org/drawingml/2006/picture" xmlns:dgm="http://schemas.openxmlformats.org/drawingml/2006/diagram" id="3" name="Content Placeholder 2"/>
          <p:cNvSpPr xmlns:c="http://schemas.openxmlformats.org/drawingml/2006/chart" xmlns:pic="http://schemas.openxmlformats.org/drawingml/2006/picture" xmlns:dgm="http://schemas.openxmlformats.org/drawingml/2006/diagram">
            <a:spLocks noGrp="1"/>
          </p:cNvSpPr>
          <p:nvPr>
            <p:ph idx="1" sz="half"/>
          </p:nvPr>
        </p:nvSpPr>
        <p:spPr xmlns:c="http://schemas.openxmlformats.org/drawingml/2006/chart" xmlns:pic="http://schemas.openxmlformats.org/drawingml/2006/picture" xmlns:dgm="http://schemas.openxmlformats.org/drawingml/2006/diagram">
          <a:xfrm>
            <a:off x="457200" y="1600200"/>
            <a:ext cx="4038600" cy="4525963"/>
          </a:xfrm>
          <a:prstGeom prst="rect">
            <a:avLst/>
          </a:prstGeom>
        </p:spPr>
        <p:txBody xmlns:c="http://schemas.openxmlformats.org/drawingml/2006/chart" xmlns:pic="http://schemas.openxmlformats.org/drawingml/2006/picture" xmlns:dgm="http://schemas.openxmlformats.org/drawingml/2006/diagram">
          <a:bodyPr/>
          <a:lstStyle>
            <a:lvl1pPr>
              <a:defRPr sz="2800">
                <a:uFillTx/>
              </a:defRPr>
            </a:lvl1pPr>
            <a:lvl2pPr>
              <a:defRPr sz="2400">
                <a:uFillTx/>
              </a:defRPr>
            </a:lvl2pPr>
            <a:lvl3pPr>
              <a:defRPr sz="2000">
                <a:uFillTx/>
              </a:defRPr>
            </a:lvl3pPr>
            <a:lvl4pPr>
              <a:defRPr sz="1800">
                <a:uFillTx/>
              </a:defRPr>
            </a:lvl4pPr>
            <a:lvl5pPr>
              <a:defRPr sz="1800">
                <a:uFillTx/>
              </a:defRPr>
            </a:lvl5pPr>
            <a:lvl6pPr>
              <a:defRPr sz="1800">
                <a:uFillTx/>
              </a:defRPr>
            </a:lvl6pPr>
            <a:lvl7pPr>
              <a:defRPr sz="1800">
                <a:uFillTx/>
              </a:defRPr>
            </a:lvl7pPr>
            <a:lvl8pPr>
              <a:defRPr sz="1800">
                <a:uFillTx/>
              </a:defRPr>
            </a:lvl8pPr>
            <a:lvl9pPr>
              <a:defRPr sz="1800">
                <a:uFillTx/>
              </a:defRPr>
            </a:lvl9p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a:uFillTx/>
            </a:endParaRPr>
          </a:p>
        </p:txBody>
      </p:sp>
      <p:sp>
        <p:nvSpPr>
          <p:cNvPr xmlns:c="http://schemas.openxmlformats.org/drawingml/2006/chart" xmlns:pic="http://schemas.openxmlformats.org/drawingml/2006/picture" xmlns:dgm="http://schemas.openxmlformats.org/drawingml/2006/diagram" id="4" name="Content Placeholder 3"/>
          <p:cNvSpPr xmlns:c="http://schemas.openxmlformats.org/drawingml/2006/chart" xmlns:pic="http://schemas.openxmlformats.org/drawingml/2006/picture" xmlns:dgm="http://schemas.openxmlformats.org/drawingml/2006/diagram">
            <a:spLocks noGrp="1"/>
          </p:cNvSpPr>
          <p:nvPr>
            <p:ph idx="2" sz="half"/>
          </p:nvPr>
        </p:nvSpPr>
        <p:spPr xmlns:c="http://schemas.openxmlformats.org/drawingml/2006/chart" xmlns:pic="http://schemas.openxmlformats.org/drawingml/2006/picture" xmlns:dgm="http://schemas.openxmlformats.org/drawingml/2006/diagram">
          <a:xfrm>
            <a:off x="4648200" y="1600200"/>
            <a:ext cx="4038600" cy="4525963"/>
          </a:xfrm>
          <a:prstGeom prst="rect">
            <a:avLst/>
          </a:prstGeom>
        </p:spPr>
        <p:txBody xmlns:c="http://schemas.openxmlformats.org/drawingml/2006/chart" xmlns:pic="http://schemas.openxmlformats.org/drawingml/2006/picture" xmlns:dgm="http://schemas.openxmlformats.org/drawingml/2006/diagram">
          <a:bodyPr/>
          <a:lstStyle>
            <a:lvl1pPr>
              <a:defRPr sz="2800">
                <a:uFillTx/>
              </a:defRPr>
            </a:lvl1pPr>
            <a:lvl2pPr>
              <a:defRPr sz="2400">
                <a:uFillTx/>
              </a:defRPr>
            </a:lvl2pPr>
            <a:lvl3pPr>
              <a:defRPr sz="2000">
                <a:uFillTx/>
              </a:defRPr>
            </a:lvl3pPr>
            <a:lvl4pPr>
              <a:defRPr sz="1800">
                <a:uFillTx/>
              </a:defRPr>
            </a:lvl4pPr>
            <a:lvl5pPr>
              <a:defRPr sz="1800">
                <a:uFillTx/>
              </a:defRPr>
            </a:lvl5pPr>
            <a:lvl6pPr>
              <a:defRPr sz="1800">
                <a:uFillTx/>
              </a:defRPr>
            </a:lvl6pPr>
            <a:lvl7pPr>
              <a:defRPr sz="1800">
                <a:uFillTx/>
              </a:defRPr>
            </a:lvl7pPr>
            <a:lvl8pPr>
              <a:defRPr sz="1800">
                <a:uFillTx/>
              </a:defRPr>
            </a:lvl8pPr>
            <a:lvl9pPr>
              <a:defRPr sz="1800">
                <a:uFillTx/>
              </a:defRPr>
            </a:lvl9p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a:uFillTx/>
            </a:endParaRPr>
          </a:p>
        </p:txBody>
      </p:sp>
    </p:spTree>
  </p:cSld>
  <p:clrMapOvr xmlns:c="http://schemas.openxmlformats.org/drawingml/2006/chart" xmlns:pic="http://schemas.openxmlformats.org/drawingml/2006/picture" xmlns:dgm="http://schemas.openxmlformats.org/drawingml/2006/diagram">
    <a:masterClrMapping/>
  </p:clrMapOvr>
</p:sldLayout>
</file>

<file path=ppt/slideLayouts/slideLayout5.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twoTxTwoObj">
  <p:cSld name="Comparison">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Title 1"/>
          <p:cNvSpPr xmlns:c="http://schemas.openxmlformats.org/drawingml/2006/chart" xmlns:pic="http://schemas.openxmlformats.org/drawingml/2006/picture" xmlns:dgm="http://schemas.openxmlformats.org/drawingml/2006/diagram">
            <a:spLocks noGrp="1"/>
          </p:cNvSpPr>
          <p:nvPr>
            <p:ph type="title"/>
          </p:nvPr>
        </p:nvSpPr>
        <p:spPr xmlns:c="http://schemas.openxmlformats.org/drawingml/2006/chart" xmlns:pic="http://schemas.openxmlformats.org/drawingml/2006/picture" xmlns:dgm="http://schemas.openxmlformats.org/drawingml/2006/diagram">
          <a:xfrm>
            <a:off x="457200" y="274638"/>
            <a:ext cx="8229600" cy="1143000"/>
          </a:xfrm>
          <a:prstGeom prst="rect">
            <a:avLst/>
          </a:prstGeom>
        </p:spPr>
        <p:txBody xmlns:c="http://schemas.openxmlformats.org/drawingml/2006/chart" xmlns:pic="http://schemas.openxmlformats.org/drawingml/2006/picture" xmlns:dgm="http://schemas.openxmlformats.org/drawingml/2006/diagram">
          <a:bodyPr/>
          <a:lstStyle>
            <a:lvl1pPr>
              <a:defRPr>
                <a:uFillTx/>
              </a:defRPr>
            </a:lvl1pPr>
          </a:lstStyle>
          <a:p>
            <a:r>
              <a:rPr lang="en-US" smtClean="0">
                <a:uFillTx/>
              </a:rPr>
              <a:t>Click to edit Master title style</a:t>
            </a:r>
            <a:endParaRPr lang="en-US">
              <a:uFillTx/>
            </a:endParaRPr>
          </a:p>
        </p:txBody>
      </p:sp>
      <p:sp>
        <p:nvSpPr>
          <p:cNvPr xmlns:c="http://schemas.openxmlformats.org/drawingml/2006/chart" xmlns:pic="http://schemas.openxmlformats.org/drawingml/2006/picture" xmlns:dgm="http://schemas.openxmlformats.org/drawingml/2006/diagram" id="3" name="Text Placeholder 2"/>
          <p:cNvSpPr xmlns:c="http://schemas.openxmlformats.org/drawingml/2006/chart" xmlns:pic="http://schemas.openxmlformats.org/drawingml/2006/picture" xmlns:dgm="http://schemas.openxmlformats.org/drawingml/2006/diagram">
            <a:spLocks noGrp="1"/>
          </p:cNvSpPr>
          <p:nvPr>
            <p:ph idx="1" type="body"/>
          </p:nvPr>
        </p:nvSpPr>
        <p:spPr xmlns:c="http://schemas.openxmlformats.org/drawingml/2006/chart" xmlns:pic="http://schemas.openxmlformats.org/drawingml/2006/picture" xmlns:dgm="http://schemas.openxmlformats.org/drawingml/2006/diagram">
          <a:xfrm>
            <a:off x="457200" y="1535113"/>
            <a:ext cx="4040188" cy="639762"/>
          </a:xfrm>
          <a:prstGeom prst="rect">
            <a:avLst/>
          </a:prstGeom>
        </p:spPr>
        <p:txBody xmlns:c="http://schemas.openxmlformats.org/drawingml/2006/chart" xmlns:pic="http://schemas.openxmlformats.org/drawingml/2006/picture" xmlns:dgm="http://schemas.openxmlformats.org/drawingml/2006/diagram">
          <a:bodyPr anchor="b"/>
          <a:lstStyle>
            <a:lvl1pPr indent="0" marL="0">
              <a:buNone/>
              <a:defRPr b="1" sz="2400">
                <a:uFillTx/>
              </a:defRPr>
            </a:lvl1pPr>
            <a:lvl2pPr indent="0" marL="457200">
              <a:buNone/>
              <a:defRPr b="1" sz="2000">
                <a:uFillTx/>
              </a:defRPr>
            </a:lvl2pPr>
            <a:lvl3pPr indent="0" marL="914400">
              <a:buNone/>
              <a:defRPr b="1" sz="1800">
                <a:uFillTx/>
              </a:defRPr>
            </a:lvl3pPr>
            <a:lvl4pPr indent="0" marL="1371600">
              <a:buNone/>
              <a:defRPr b="1" sz="1600">
                <a:uFillTx/>
              </a:defRPr>
            </a:lvl4pPr>
            <a:lvl5pPr indent="0" marL="1828800">
              <a:buNone/>
              <a:defRPr b="1" sz="1600">
                <a:uFillTx/>
              </a:defRPr>
            </a:lvl5pPr>
            <a:lvl6pPr indent="0" marL="2286000">
              <a:buNone/>
              <a:defRPr b="1" sz="1600">
                <a:uFillTx/>
              </a:defRPr>
            </a:lvl6pPr>
            <a:lvl7pPr indent="0" marL="2743200">
              <a:buNone/>
              <a:defRPr b="1" sz="1600">
                <a:uFillTx/>
              </a:defRPr>
            </a:lvl7pPr>
            <a:lvl8pPr indent="0" marL="3200400">
              <a:buNone/>
              <a:defRPr b="1" sz="1600">
                <a:uFillTx/>
              </a:defRPr>
            </a:lvl8pPr>
            <a:lvl9pPr indent="0" marL="3657600">
              <a:buNone/>
              <a:defRPr b="1" sz="1600">
                <a:uFillTx/>
              </a:defRPr>
            </a:lvl9pPr>
          </a:lstStyle>
          <a:p>
            <a:pPr lvl="0"/>
            <a:r>
              <a:rPr lang="en-US" smtClean="0">
                <a:uFillTx/>
              </a:rPr>
              <a:t>Click to edit Master text styles</a:t>
            </a:r>
          </a:p>
        </p:txBody>
      </p:sp>
      <p:sp>
        <p:nvSpPr>
          <p:cNvPr xmlns:c="http://schemas.openxmlformats.org/drawingml/2006/chart" xmlns:pic="http://schemas.openxmlformats.org/drawingml/2006/picture" xmlns:dgm="http://schemas.openxmlformats.org/drawingml/2006/diagram" id="4" name="Content Placeholder 3"/>
          <p:cNvSpPr xmlns:c="http://schemas.openxmlformats.org/drawingml/2006/chart" xmlns:pic="http://schemas.openxmlformats.org/drawingml/2006/picture" xmlns:dgm="http://schemas.openxmlformats.org/drawingml/2006/diagram">
            <a:spLocks noGrp="1"/>
          </p:cNvSpPr>
          <p:nvPr>
            <p:ph idx="2" sz="half"/>
          </p:nvPr>
        </p:nvSpPr>
        <p:spPr xmlns:c="http://schemas.openxmlformats.org/drawingml/2006/chart" xmlns:pic="http://schemas.openxmlformats.org/drawingml/2006/picture" xmlns:dgm="http://schemas.openxmlformats.org/drawingml/2006/diagram">
          <a:xfrm>
            <a:off x="457200" y="2174875"/>
            <a:ext cx="4040188" cy="3951288"/>
          </a:xfrm>
          <a:prstGeom prst="rect">
            <a:avLst/>
          </a:prstGeom>
        </p:spPr>
        <p:txBody xmlns:c="http://schemas.openxmlformats.org/drawingml/2006/chart" xmlns:pic="http://schemas.openxmlformats.org/drawingml/2006/picture" xmlns:dgm="http://schemas.openxmlformats.org/drawingml/2006/diagram">
          <a:bodyPr/>
          <a:lstStyle>
            <a:lvl1pPr>
              <a:defRPr sz="2400">
                <a:uFillTx/>
              </a:defRPr>
            </a:lvl1pPr>
            <a:lvl2pPr>
              <a:defRPr sz="2000">
                <a:uFillTx/>
              </a:defRPr>
            </a:lvl2pPr>
            <a:lvl3pPr>
              <a:defRPr sz="1800">
                <a:uFillTx/>
              </a:defRPr>
            </a:lvl3pPr>
            <a:lvl4pPr>
              <a:defRPr sz="1600">
                <a:uFillTx/>
              </a:defRPr>
            </a:lvl4pPr>
            <a:lvl5pPr>
              <a:defRPr sz="1600">
                <a:uFillTx/>
              </a:defRPr>
            </a:lvl5pPr>
            <a:lvl6pPr>
              <a:defRPr sz="1600">
                <a:uFillTx/>
              </a:defRPr>
            </a:lvl6pPr>
            <a:lvl7pPr>
              <a:defRPr sz="1600">
                <a:uFillTx/>
              </a:defRPr>
            </a:lvl7pPr>
            <a:lvl8pPr>
              <a:defRPr sz="1600">
                <a:uFillTx/>
              </a:defRPr>
            </a:lvl8pPr>
            <a:lvl9pPr>
              <a:defRPr sz="1600">
                <a:uFillTx/>
              </a:defRPr>
            </a:lvl9p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a:uFillTx/>
            </a:endParaRPr>
          </a:p>
        </p:txBody>
      </p:sp>
      <p:sp>
        <p:nvSpPr>
          <p:cNvPr xmlns:c="http://schemas.openxmlformats.org/drawingml/2006/chart" xmlns:pic="http://schemas.openxmlformats.org/drawingml/2006/picture" xmlns:dgm="http://schemas.openxmlformats.org/drawingml/2006/diagram" id="5" name="Text Placeholder 4"/>
          <p:cNvSpPr xmlns:c="http://schemas.openxmlformats.org/drawingml/2006/chart" xmlns:pic="http://schemas.openxmlformats.org/drawingml/2006/picture" xmlns:dgm="http://schemas.openxmlformats.org/drawingml/2006/diagram">
            <a:spLocks noGrp="1"/>
          </p:cNvSpPr>
          <p:nvPr>
            <p:ph idx="3" sz="quarter" type="body"/>
          </p:nvPr>
        </p:nvSpPr>
        <p:spPr xmlns:c="http://schemas.openxmlformats.org/drawingml/2006/chart" xmlns:pic="http://schemas.openxmlformats.org/drawingml/2006/picture" xmlns:dgm="http://schemas.openxmlformats.org/drawingml/2006/diagram">
          <a:xfrm>
            <a:off x="4645025" y="1535113"/>
            <a:ext cx="4041775" cy="639762"/>
          </a:xfrm>
          <a:prstGeom prst="rect">
            <a:avLst/>
          </a:prstGeom>
        </p:spPr>
        <p:txBody xmlns:c="http://schemas.openxmlformats.org/drawingml/2006/chart" xmlns:pic="http://schemas.openxmlformats.org/drawingml/2006/picture" xmlns:dgm="http://schemas.openxmlformats.org/drawingml/2006/diagram">
          <a:bodyPr anchor="b"/>
          <a:lstStyle>
            <a:lvl1pPr indent="0" marL="0">
              <a:buNone/>
              <a:defRPr b="1" sz="2400">
                <a:uFillTx/>
              </a:defRPr>
            </a:lvl1pPr>
            <a:lvl2pPr indent="0" marL="457200">
              <a:buNone/>
              <a:defRPr b="1" sz="2000">
                <a:uFillTx/>
              </a:defRPr>
            </a:lvl2pPr>
            <a:lvl3pPr indent="0" marL="914400">
              <a:buNone/>
              <a:defRPr b="1" sz="1800">
                <a:uFillTx/>
              </a:defRPr>
            </a:lvl3pPr>
            <a:lvl4pPr indent="0" marL="1371600">
              <a:buNone/>
              <a:defRPr b="1" sz="1600">
                <a:uFillTx/>
              </a:defRPr>
            </a:lvl4pPr>
            <a:lvl5pPr indent="0" marL="1828800">
              <a:buNone/>
              <a:defRPr b="1" sz="1600">
                <a:uFillTx/>
              </a:defRPr>
            </a:lvl5pPr>
            <a:lvl6pPr indent="0" marL="2286000">
              <a:buNone/>
              <a:defRPr b="1" sz="1600">
                <a:uFillTx/>
              </a:defRPr>
            </a:lvl6pPr>
            <a:lvl7pPr indent="0" marL="2743200">
              <a:buNone/>
              <a:defRPr b="1" sz="1600">
                <a:uFillTx/>
              </a:defRPr>
            </a:lvl7pPr>
            <a:lvl8pPr indent="0" marL="3200400">
              <a:buNone/>
              <a:defRPr b="1" sz="1600">
                <a:uFillTx/>
              </a:defRPr>
            </a:lvl8pPr>
            <a:lvl9pPr indent="0" marL="3657600">
              <a:buNone/>
              <a:defRPr b="1" sz="1600">
                <a:uFillTx/>
              </a:defRPr>
            </a:lvl9pPr>
          </a:lstStyle>
          <a:p>
            <a:pPr lvl="0"/>
            <a:r>
              <a:rPr lang="en-US" smtClean="0">
                <a:uFillTx/>
              </a:rPr>
              <a:t>Click to edit Master text styles</a:t>
            </a:r>
          </a:p>
        </p:txBody>
      </p:sp>
      <p:sp>
        <p:nvSpPr>
          <p:cNvPr xmlns:c="http://schemas.openxmlformats.org/drawingml/2006/chart" xmlns:pic="http://schemas.openxmlformats.org/drawingml/2006/picture" xmlns:dgm="http://schemas.openxmlformats.org/drawingml/2006/diagram" id="6" name="Content Placeholder 5"/>
          <p:cNvSpPr xmlns:c="http://schemas.openxmlformats.org/drawingml/2006/chart" xmlns:pic="http://schemas.openxmlformats.org/drawingml/2006/picture" xmlns:dgm="http://schemas.openxmlformats.org/drawingml/2006/diagram">
            <a:spLocks noGrp="1"/>
          </p:cNvSpPr>
          <p:nvPr>
            <p:ph idx="4" sz="quarter"/>
          </p:nvPr>
        </p:nvSpPr>
        <p:spPr xmlns:c="http://schemas.openxmlformats.org/drawingml/2006/chart" xmlns:pic="http://schemas.openxmlformats.org/drawingml/2006/picture" xmlns:dgm="http://schemas.openxmlformats.org/drawingml/2006/diagram">
          <a:xfrm>
            <a:off x="4645025" y="2174875"/>
            <a:ext cx="4041775" cy="3951288"/>
          </a:xfrm>
          <a:prstGeom prst="rect">
            <a:avLst/>
          </a:prstGeom>
        </p:spPr>
        <p:txBody xmlns:c="http://schemas.openxmlformats.org/drawingml/2006/chart" xmlns:pic="http://schemas.openxmlformats.org/drawingml/2006/picture" xmlns:dgm="http://schemas.openxmlformats.org/drawingml/2006/diagram">
          <a:bodyPr/>
          <a:lstStyle>
            <a:lvl1pPr>
              <a:defRPr sz="2400">
                <a:uFillTx/>
              </a:defRPr>
            </a:lvl1pPr>
            <a:lvl2pPr>
              <a:defRPr sz="2000">
                <a:uFillTx/>
              </a:defRPr>
            </a:lvl2pPr>
            <a:lvl3pPr>
              <a:defRPr sz="1800">
                <a:uFillTx/>
              </a:defRPr>
            </a:lvl3pPr>
            <a:lvl4pPr>
              <a:defRPr sz="1600">
                <a:uFillTx/>
              </a:defRPr>
            </a:lvl4pPr>
            <a:lvl5pPr>
              <a:defRPr sz="1600">
                <a:uFillTx/>
              </a:defRPr>
            </a:lvl5pPr>
            <a:lvl6pPr>
              <a:defRPr sz="1600">
                <a:uFillTx/>
              </a:defRPr>
            </a:lvl6pPr>
            <a:lvl7pPr>
              <a:defRPr sz="1600">
                <a:uFillTx/>
              </a:defRPr>
            </a:lvl7pPr>
            <a:lvl8pPr>
              <a:defRPr sz="1600">
                <a:uFillTx/>
              </a:defRPr>
            </a:lvl8pPr>
            <a:lvl9pPr>
              <a:defRPr sz="1600">
                <a:uFillTx/>
              </a:defRPr>
            </a:lvl9p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a:uFillTx/>
            </a:endParaRPr>
          </a:p>
        </p:txBody>
      </p:sp>
    </p:spTree>
  </p:cSld>
  <p:clrMapOvr xmlns:c="http://schemas.openxmlformats.org/drawingml/2006/chart" xmlns:pic="http://schemas.openxmlformats.org/drawingml/2006/picture" xmlns:dgm="http://schemas.openxmlformats.org/drawingml/2006/diagram">
    <a:masterClrMapping/>
  </p:clrMapOvr>
</p:sldLayout>
</file>

<file path=ppt/slideLayouts/slideLayout6.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titleOnly">
  <p:cSld name="Title Only">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Title 1"/>
          <p:cNvSpPr xmlns:c="http://schemas.openxmlformats.org/drawingml/2006/chart" xmlns:pic="http://schemas.openxmlformats.org/drawingml/2006/picture" xmlns:dgm="http://schemas.openxmlformats.org/drawingml/2006/diagram">
            <a:spLocks noGrp="1"/>
          </p:cNvSpPr>
          <p:nvPr>
            <p:ph type="title"/>
          </p:nvPr>
        </p:nvSpPr>
        <p:spPr xmlns:c="http://schemas.openxmlformats.org/drawingml/2006/chart" xmlns:pic="http://schemas.openxmlformats.org/drawingml/2006/picture" xmlns:dgm="http://schemas.openxmlformats.org/drawingml/2006/diagram">
          <a:xfrm>
            <a:off x="457200" y="274638"/>
            <a:ext cx="8229600" cy="1143000"/>
          </a:xfrm>
          <a:prstGeom prst="rect">
            <a:avLst/>
          </a:prstGeom>
        </p:spPr>
        <p:txBody xmlns:c="http://schemas.openxmlformats.org/drawingml/2006/chart" xmlns:pic="http://schemas.openxmlformats.org/drawingml/2006/picture" xmlns:dgm="http://schemas.openxmlformats.org/drawingml/2006/diagram">
          <a:bodyPr/>
          <a:lstStyle/>
          <a:p>
            <a:r>
              <a:rPr lang="en-US" smtClean="0">
                <a:uFillTx/>
              </a:rPr>
              <a:t>Click to edit Master title style</a:t>
            </a:r>
            <a:endParaRPr lang="en-US">
              <a:uFillTx/>
            </a:endParaRPr>
          </a:p>
        </p:txBody>
      </p:sp>
    </p:spTree>
  </p:cSld>
  <p:clrMapOvr xmlns:c="http://schemas.openxmlformats.org/drawingml/2006/chart" xmlns:pic="http://schemas.openxmlformats.org/drawingml/2006/picture" xmlns:dgm="http://schemas.openxmlformats.org/drawingml/2006/diagram">
    <a:masterClrMapping/>
  </p:clrMapOvr>
</p:sldLayout>
</file>

<file path=ppt/slideLayouts/slideLayout7.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blank">
  <p:cSld name="Blank">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Tree>
  </p:cSld>
  <p:clrMapOvr xmlns:c="http://schemas.openxmlformats.org/drawingml/2006/chart" xmlns:pic="http://schemas.openxmlformats.org/drawingml/2006/picture" xmlns:dgm="http://schemas.openxmlformats.org/drawingml/2006/diagram">
    <a:masterClrMapping/>
  </p:clrMapOvr>
</p:sldLayout>
</file>

<file path=ppt/slideLayouts/slideLayout8.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objTx">
  <p:cSld name="Content with Caption">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Title 1"/>
          <p:cNvSpPr xmlns:c="http://schemas.openxmlformats.org/drawingml/2006/chart" xmlns:pic="http://schemas.openxmlformats.org/drawingml/2006/picture" xmlns:dgm="http://schemas.openxmlformats.org/drawingml/2006/diagram">
            <a:spLocks noGrp="1"/>
          </p:cNvSpPr>
          <p:nvPr>
            <p:ph type="title"/>
          </p:nvPr>
        </p:nvSpPr>
        <p:spPr xmlns:c="http://schemas.openxmlformats.org/drawingml/2006/chart" xmlns:pic="http://schemas.openxmlformats.org/drawingml/2006/picture" xmlns:dgm="http://schemas.openxmlformats.org/drawingml/2006/diagram">
          <a:xfrm>
            <a:off x="457200" y="273050"/>
            <a:ext cx="3008313" cy="1162050"/>
          </a:xfrm>
          <a:prstGeom prst="rect">
            <a:avLst/>
          </a:prstGeom>
        </p:spPr>
        <p:txBody xmlns:c="http://schemas.openxmlformats.org/drawingml/2006/chart" xmlns:pic="http://schemas.openxmlformats.org/drawingml/2006/picture" xmlns:dgm="http://schemas.openxmlformats.org/drawingml/2006/diagram">
          <a:bodyPr anchor="b"/>
          <a:lstStyle>
            <a:lvl1pPr algn="l">
              <a:defRPr b="1" sz="2000">
                <a:uFillTx/>
              </a:defRPr>
            </a:lvl1pPr>
          </a:lstStyle>
          <a:p>
            <a:r>
              <a:rPr lang="en-US" smtClean="0">
                <a:uFillTx/>
              </a:rPr>
              <a:t>Click to edit Master title style</a:t>
            </a:r>
            <a:endParaRPr lang="en-US">
              <a:uFillTx/>
            </a:endParaRPr>
          </a:p>
        </p:txBody>
      </p:sp>
      <p:sp>
        <p:nvSpPr>
          <p:cNvPr xmlns:c="http://schemas.openxmlformats.org/drawingml/2006/chart" xmlns:pic="http://schemas.openxmlformats.org/drawingml/2006/picture" xmlns:dgm="http://schemas.openxmlformats.org/drawingml/2006/diagram" id="3" name="Content Placeholder 2"/>
          <p:cNvSpPr xmlns:c="http://schemas.openxmlformats.org/drawingml/2006/chart" xmlns:pic="http://schemas.openxmlformats.org/drawingml/2006/picture" xmlns:dgm="http://schemas.openxmlformats.org/drawingml/2006/diagram">
            <a:spLocks noGrp="1"/>
          </p:cNvSpPr>
          <p:nvPr>
            <p:ph idx="1"/>
          </p:nvPr>
        </p:nvSpPr>
        <p:spPr xmlns:c="http://schemas.openxmlformats.org/drawingml/2006/chart" xmlns:pic="http://schemas.openxmlformats.org/drawingml/2006/picture" xmlns:dgm="http://schemas.openxmlformats.org/drawingml/2006/diagram">
          <a:xfrm>
            <a:off x="3575050" y="273050"/>
            <a:ext cx="5111750" cy="5853113"/>
          </a:xfrm>
          <a:prstGeom prst="rect">
            <a:avLst/>
          </a:prstGeom>
        </p:spPr>
        <p:txBody xmlns:c="http://schemas.openxmlformats.org/drawingml/2006/chart" xmlns:pic="http://schemas.openxmlformats.org/drawingml/2006/picture" xmlns:dgm="http://schemas.openxmlformats.org/drawingml/2006/diagram">
          <a:bodyPr/>
          <a:lstStyle>
            <a:lvl1pPr>
              <a:defRPr sz="3200">
                <a:uFillTx/>
              </a:defRPr>
            </a:lvl1pPr>
            <a:lvl2pPr>
              <a:defRPr sz="2800">
                <a:uFillTx/>
              </a:defRPr>
            </a:lvl2pPr>
            <a:lvl3pPr>
              <a:defRPr sz="2400">
                <a:uFillTx/>
              </a:defRPr>
            </a:lvl3pPr>
            <a:lvl4pPr>
              <a:defRPr sz="2000">
                <a:uFillTx/>
              </a:defRPr>
            </a:lvl4pPr>
            <a:lvl5pPr>
              <a:defRPr sz="2000">
                <a:uFillTx/>
              </a:defRPr>
            </a:lvl5pPr>
            <a:lvl6pPr>
              <a:defRPr sz="2000">
                <a:uFillTx/>
              </a:defRPr>
            </a:lvl6pPr>
            <a:lvl7pPr>
              <a:defRPr sz="2000">
                <a:uFillTx/>
              </a:defRPr>
            </a:lvl7pPr>
            <a:lvl8pPr>
              <a:defRPr sz="2000">
                <a:uFillTx/>
              </a:defRPr>
            </a:lvl8pPr>
            <a:lvl9pPr>
              <a:defRPr sz="2000">
                <a:uFillTx/>
              </a:defRPr>
            </a:lvl9p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a:uFillTx/>
            </a:endParaRPr>
          </a:p>
        </p:txBody>
      </p:sp>
      <p:sp>
        <p:nvSpPr>
          <p:cNvPr xmlns:c="http://schemas.openxmlformats.org/drawingml/2006/chart" xmlns:pic="http://schemas.openxmlformats.org/drawingml/2006/picture" xmlns:dgm="http://schemas.openxmlformats.org/drawingml/2006/diagram" id="4" name="Text Placeholder 3"/>
          <p:cNvSpPr xmlns:c="http://schemas.openxmlformats.org/drawingml/2006/chart" xmlns:pic="http://schemas.openxmlformats.org/drawingml/2006/picture" xmlns:dgm="http://schemas.openxmlformats.org/drawingml/2006/diagram">
            <a:spLocks noGrp="1"/>
          </p:cNvSpPr>
          <p:nvPr>
            <p:ph idx="2" sz="half" type="body"/>
          </p:nvPr>
        </p:nvSpPr>
        <p:spPr xmlns:c="http://schemas.openxmlformats.org/drawingml/2006/chart" xmlns:pic="http://schemas.openxmlformats.org/drawingml/2006/picture" xmlns:dgm="http://schemas.openxmlformats.org/drawingml/2006/diagram">
          <a:xfrm>
            <a:off x="457200" y="1435100"/>
            <a:ext cx="3008313" cy="4691063"/>
          </a:xfrm>
          <a:prstGeom prst="rect">
            <a:avLst/>
          </a:prstGeom>
        </p:spPr>
        <p:txBody xmlns:c="http://schemas.openxmlformats.org/drawingml/2006/chart" xmlns:pic="http://schemas.openxmlformats.org/drawingml/2006/picture" xmlns:dgm="http://schemas.openxmlformats.org/drawingml/2006/diagram">
          <a:bodyPr/>
          <a:lstStyle>
            <a:lvl1pPr indent="0" marL="0">
              <a:buNone/>
              <a:defRPr sz="1400">
                <a:uFillTx/>
              </a:defRPr>
            </a:lvl1pPr>
            <a:lvl2pPr indent="0" marL="457200">
              <a:buNone/>
              <a:defRPr sz="1200">
                <a:uFillTx/>
              </a:defRPr>
            </a:lvl2pPr>
            <a:lvl3pPr indent="0" marL="914400">
              <a:buNone/>
              <a:defRPr sz="1000">
                <a:uFillTx/>
              </a:defRPr>
            </a:lvl3pPr>
            <a:lvl4pPr indent="0" marL="1371600">
              <a:buNone/>
              <a:defRPr sz="900">
                <a:uFillTx/>
              </a:defRPr>
            </a:lvl4pPr>
            <a:lvl5pPr indent="0" marL="1828800">
              <a:buNone/>
              <a:defRPr sz="900">
                <a:uFillTx/>
              </a:defRPr>
            </a:lvl5pPr>
            <a:lvl6pPr indent="0" marL="2286000">
              <a:buNone/>
              <a:defRPr sz="900">
                <a:uFillTx/>
              </a:defRPr>
            </a:lvl6pPr>
            <a:lvl7pPr indent="0" marL="2743200">
              <a:buNone/>
              <a:defRPr sz="900">
                <a:uFillTx/>
              </a:defRPr>
            </a:lvl7pPr>
            <a:lvl8pPr indent="0" marL="3200400">
              <a:buNone/>
              <a:defRPr sz="900">
                <a:uFillTx/>
              </a:defRPr>
            </a:lvl8pPr>
            <a:lvl9pPr indent="0" marL="3657600">
              <a:buNone/>
              <a:defRPr sz="900">
                <a:uFillTx/>
              </a:defRPr>
            </a:lvl9pPr>
          </a:lstStyle>
          <a:p>
            <a:pPr lvl="0"/>
            <a:r>
              <a:rPr lang="en-US" smtClean="0">
                <a:uFillTx/>
              </a:rPr>
              <a:t>Click to edit Master text styles</a:t>
            </a:r>
          </a:p>
        </p:txBody>
      </p:sp>
    </p:spTree>
  </p:cSld>
  <p:clrMapOvr xmlns:c="http://schemas.openxmlformats.org/drawingml/2006/chart" xmlns:pic="http://schemas.openxmlformats.org/drawingml/2006/picture" xmlns:dgm="http://schemas.openxmlformats.org/drawingml/2006/diagram">
    <a:masterClrMapping/>
  </p:clrMapOvr>
</p:sldLayout>
</file>

<file path=ppt/slideLayouts/slideLayout9.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picTx">
  <p:cSld name="Picture with Caption">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Title 1"/>
          <p:cNvSpPr xmlns:c="http://schemas.openxmlformats.org/drawingml/2006/chart" xmlns:pic="http://schemas.openxmlformats.org/drawingml/2006/picture" xmlns:dgm="http://schemas.openxmlformats.org/drawingml/2006/diagram">
            <a:spLocks noGrp="1"/>
          </p:cNvSpPr>
          <p:nvPr>
            <p:ph type="title"/>
          </p:nvPr>
        </p:nvSpPr>
        <p:spPr xmlns:c="http://schemas.openxmlformats.org/drawingml/2006/chart" xmlns:pic="http://schemas.openxmlformats.org/drawingml/2006/picture" xmlns:dgm="http://schemas.openxmlformats.org/drawingml/2006/diagram">
          <a:xfrm>
            <a:off x="1792288" y="4800600"/>
            <a:ext cx="5486400" cy="566738"/>
          </a:xfrm>
          <a:prstGeom prst="rect">
            <a:avLst/>
          </a:prstGeom>
        </p:spPr>
        <p:txBody xmlns:c="http://schemas.openxmlformats.org/drawingml/2006/chart" xmlns:pic="http://schemas.openxmlformats.org/drawingml/2006/picture" xmlns:dgm="http://schemas.openxmlformats.org/drawingml/2006/diagram">
          <a:bodyPr anchor="b"/>
          <a:lstStyle>
            <a:lvl1pPr algn="l">
              <a:defRPr b="1" sz="2000">
                <a:uFillTx/>
              </a:defRPr>
            </a:lvl1pPr>
          </a:lstStyle>
          <a:p>
            <a:r>
              <a:rPr lang="en-US" smtClean="0">
                <a:uFillTx/>
              </a:rPr>
              <a:t>Click to edit Master title style</a:t>
            </a:r>
            <a:endParaRPr lang="en-US">
              <a:uFillTx/>
            </a:endParaRPr>
          </a:p>
        </p:txBody>
      </p:sp>
      <p:sp>
        <p:nvSpPr>
          <p:cNvPr xmlns:c="http://schemas.openxmlformats.org/drawingml/2006/chart" xmlns:pic="http://schemas.openxmlformats.org/drawingml/2006/picture" xmlns:dgm="http://schemas.openxmlformats.org/drawingml/2006/diagram" id="3" name="Picture Placeholder 2"/>
          <p:cNvSpPr xmlns:c="http://schemas.openxmlformats.org/drawingml/2006/chart" xmlns:pic="http://schemas.openxmlformats.org/drawingml/2006/picture" xmlns:dgm="http://schemas.openxmlformats.org/drawingml/2006/diagram">
            <a:spLocks noGrp="1"/>
          </p:cNvSpPr>
          <p:nvPr>
            <p:ph idx="1" type="pic"/>
          </p:nvPr>
        </p:nvSpPr>
        <p:spPr xmlns:c="http://schemas.openxmlformats.org/drawingml/2006/chart" xmlns:pic="http://schemas.openxmlformats.org/drawingml/2006/picture" xmlns:dgm="http://schemas.openxmlformats.org/drawingml/2006/diagram">
          <a:xfrm>
            <a:off x="1792288" y="612775"/>
            <a:ext cx="5486400" cy="4114800"/>
          </a:xfrm>
          <a:prstGeom prst="rect">
            <a:avLst/>
          </a:prstGeom>
        </p:spPr>
        <p:txBody xmlns:c="http://schemas.openxmlformats.org/drawingml/2006/chart" xmlns:pic="http://schemas.openxmlformats.org/drawingml/2006/picture" xmlns:dgm="http://schemas.openxmlformats.org/drawingml/2006/diagram">
          <a:bodyPr/>
          <a:lstStyle>
            <a:lvl1pPr indent="0" marL="0">
              <a:buNone/>
              <a:defRPr sz="3200">
                <a:uFillTx/>
              </a:defRPr>
            </a:lvl1pPr>
            <a:lvl2pPr indent="0" marL="457200">
              <a:buNone/>
              <a:defRPr sz="2800">
                <a:uFillTx/>
              </a:defRPr>
            </a:lvl2pPr>
            <a:lvl3pPr indent="0" marL="914400">
              <a:buNone/>
              <a:defRPr sz="2400">
                <a:uFillTx/>
              </a:defRPr>
            </a:lvl3pPr>
            <a:lvl4pPr indent="0" marL="1371600">
              <a:buNone/>
              <a:defRPr sz="2000">
                <a:uFillTx/>
              </a:defRPr>
            </a:lvl4pPr>
            <a:lvl5pPr indent="0" marL="1828800">
              <a:buNone/>
              <a:defRPr sz="2000">
                <a:uFillTx/>
              </a:defRPr>
            </a:lvl5pPr>
            <a:lvl6pPr indent="0" marL="2286000">
              <a:buNone/>
              <a:defRPr sz="2000">
                <a:uFillTx/>
              </a:defRPr>
            </a:lvl6pPr>
            <a:lvl7pPr indent="0" marL="2743200">
              <a:buNone/>
              <a:defRPr sz="2000">
                <a:uFillTx/>
              </a:defRPr>
            </a:lvl7pPr>
            <a:lvl8pPr indent="0" marL="3200400">
              <a:buNone/>
              <a:defRPr sz="2000">
                <a:uFillTx/>
              </a:defRPr>
            </a:lvl8pPr>
            <a:lvl9pPr indent="0" marL="3657600">
              <a:buNone/>
              <a:defRPr sz="2000">
                <a:uFillTx/>
              </a:defRPr>
            </a:lvl9pPr>
          </a:lstStyle>
          <a:p>
            <a:pPr lvl="0"/>
            <a:endParaRPr dirty="0" lang="en-US" noProof="0" smtClean="0">
              <a:uFillTx/>
            </a:endParaRPr>
          </a:p>
        </p:txBody>
      </p:sp>
      <p:sp>
        <p:nvSpPr>
          <p:cNvPr xmlns:c="http://schemas.openxmlformats.org/drawingml/2006/chart" xmlns:pic="http://schemas.openxmlformats.org/drawingml/2006/picture" xmlns:dgm="http://schemas.openxmlformats.org/drawingml/2006/diagram" id="4" name="Text Placeholder 3"/>
          <p:cNvSpPr xmlns:c="http://schemas.openxmlformats.org/drawingml/2006/chart" xmlns:pic="http://schemas.openxmlformats.org/drawingml/2006/picture" xmlns:dgm="http://schemas.openxmlformats.org/drawingml/2006/diagram">
            <a:spLocks noGrp="1"/>
          </p:cNvSpPr>
          <p:nvPr>
            <p:ph idx="2" sz="half" type="body"/>
          </p:nvPr>
        </p:nvSpPr>
        <p:spPr xmlns:c="http://schemas.openxmlformats.org/drawingml/2006/chart" xmlns:pic="http://schemas.openxmlformats.org/drawingml/2006/picture" xmlns:dgm="http://schemas.openxmlformats.org/drawingml/2006/diagram">
          <a:xfrm>
            <a:off x="1792288" y="5367338"/>
            <a:ext cx="5486400" cy="804862"/>
          </a:xfrm>
          <a:prstGeom prst="rect">
            <a:avLst/>
          </a:prstGeom>
        </p:spPr>
        <p:txBody xmlns:c="http://schemas.openxmlformats.org/drawingml/2006/chart" xmlns:pic="http://schemas.openxmlformats.org/drawingml/2006/picture" xmlns:dgm="http://schemas.openxmlformats.org/drawingml/2006/diagram">
          <a:bodyPr/>
          <a:lstStyle>
            <a:lvl1pPr indent="0" marL="0">
              <a:buNone/>
              <a:defRPr sz="1400">
                <a:uFillTx/>
              </a:defRPr>
            </a:lvl1pPr>
            <a:lvl2pPr indent="0" marL="457200">
              <a:buNone/>
              <a:defRPr sz="1200">
                <a:uFillTx/>
              </a:defRPr>
            </a:lvl2pPr>
            <a:lvl3pPr indent="0" marL="914400">
              <a:buNone/>
              <a:defRPr sz="1000">
                <a:uFillTx/>
              </a:defRPr>
            </a:lvl3pPr>
            <a:lvl4pPr indent="0" marL="1371600">
              <a:buNone/>
              <a:defRPr sz="900">
                <a:uFillTx/>
              </a:defRPr>
            </a:lvl4pPr>
            <a:lvl5pPr indent="0" marL="1828800">
              <a:buNone/>
              <a:defRPr sz="900">
                <a:uFillTx/>
              </a:defRPr>
            </a:lvl5pPr>
            <a:lvl6pPr indent="0" marL="2286000">
              <a:buNone/>
              <a:defRPr sz="900">
                <a:uFillTx/>
              </a:defRPr>
            </a:lvl6pPr>
            <a:lvl7pPr indent="0" marL="2743200">
              <a:buNone/>
              <a:defRPr sz="900">
                <a:uFillTx/>
              </a:defRPr>
            </a:lvl7pPr>
            <a:lvl8pPr indent="0" marL="3200400">
              <a:buNone/>
              <a:defRPr sz="900">
                <a:uFillTx/>
              </a:defRPr>
            </a:lvl8pPr>
            <a:lvl9pPr indent="0" marL="3657600">
              <a:buNone/>
              <a:defRPr sz="900">
                <a:uFillTx/>
              </a:defRPr>
            </a:lvl9pPr>
          </a:lstStyle>
          <a:p>
            <a:pPr lvl="0"/>
            <a:r>
              <a:rPr lang="en-US" smtClean="0">
                <a:uFillTx/>
              </a:rPr>
              <a:t>Click to edit Master text styles</a:t>
            </a:r>
          </a:p>
        </p:txBody>
      </p:sp>
    </p:spTree>
  </p:cSld>
  <p:clrMapOvr xmlns:c="http://schemas.openxmlformats.org/drawingml/2006/chart" xmlns:pic="http://schemas.openxmlformats.org/drawingml/2006/picture" xmlns:dgm="http://schemas.openxmlformats.org/drawingml/2006/diagram">
    <a:masterClrMapping/>
  </p:clrMapOvr>
</p:sldLayout>
</file>

<file path=ppt/slideMasters/_rels/slideMaster1.xml.rels><?xml version="1.0" standalone="yes" ?><Relationships xmlns="http://schemas.openxmlformats.org/package/2006/relationships"><Relationship Id="rId1" Target="../slideLayouts/slideLayout1.xml" Type="http://schemas.openxmlformats.org/officeDocument/2006/relationships/slideLayout"></Relationship><Relationship Id="rId2" Target="../slideLayouts/slideLayout2.xml" Type="http://schemas.openxmlformats.org/officeDocument/2006/relationships/slideLayout"></Relationship><Relationship Id="rId3" Target="../slideLayouts/slideLayout3.xml" Type="http://schemas.openxmlformats.org/officeDocument/2006/relationships/slideLayout"></Relationship><Relationship Id="rId4" Target="../slideLayouts/slideLayout4.xml" Type="http://schemas.openxmlformats.org/officeDocument/2006/relationships/slideLayout"></Relationship><Relationship Id="rId5" Target="../slideLayouts/slideLayout5.xml" Type="http://schemas.openxmlformats.org/officeDocument/2006/relationships/slideLayout"></Relationship><Relationship Id="rId6" Target="../slideLayouts/slideLayout6.xml" Type="http://schemas.openxmlformats.org/officeDocument/2006/relationships/slideLayout"></Relationship><Relationship Id="rId7" Target="../slideLayouts/slideLayout7.xml" Type="http://schemas.openxmlformats.org/officeDocument/2006/relationships/slideLayout"></Relationship><Relationship Id="rId8" Target="../slideLayouts/slideLayout8.xml" Type="http://schemas.openxmlformats.org/officeDocument/2006/relationships/slideLayout"></Relationship><Relationship Id="rId9" Target="../slideLayouts/slideLayout9.xml" Type="http://schemas.openxmlformats.org/officeDocument/2006/relationships/slideLayout"></Relationship><Relationship Id="rId10" Target="../slideLayouts/slideLayout10.xml" Type="http://schemas.openxmlformats.org/officeDocument/2006/relationships/slideLayout"></Relationship><Relationship Id="rId11" Target="../slideLayouts/slideLayout11.xml" Type="http://schemas.openxmlformats.org/officeDocument/2006/relationships/slideLayout"></Relationship><Relationship Id="rId12" Target="../theme/theme1.xml" Type="http://schemas.openxmlformats.org/officeDocument/2006/relationships/theme"></Relationship></Relationships>
</file>

<file path=ppt/slideMasters/_rels/slideMaster2.xml.rels><?xml version="1.0" standalone="yes" ?><Relationships xmlns="http://schemas.openxmlformats.org/package/2006/relationships"><Relationship Id="rId1" Target="../media/image1.png" Type="http://schemas.openxmlformats.org/officeDocument/2006/relationships/image"></Relationship><Relationship Id="rId2" Target="../slideLayouts/slideLayout12.xml" Type="http://schemas.openxmlformats.org/officeDocument/2006/relationships/slideLayout"></Relationship><Relationship Id="rId3" Target="../slideLayouts/slideLayout13.xml" Type="http://schemas.openxmlformats.org/officeDocument/2006/relationships/slideLayout"></Relationship><Relationship Id="rId4" Target="../slideLayouts/slideLayout14.xml" Type="http://schemas.openxmlformats.org/officeDocument/2006/relationships/slideLayout"></Relationship><Relationship Id="rId5" Target="../slideLayouts/slideLayout15.xml" Type="http://schemas.openxmlformats.org/officeDocument/2006/relationships/slideLayout"></Relationship><Relationship Id="rId6" Target="../slideLayouts/slideLayout16.xml" Type="http://schemas.openxmlformats.org/officeDocument/2006/relationships/slideLayout"></Relationship><Relationship Id="rId7" Target="../slideLayouts/slideLayout17.xml" Type="http://schemas.openxmlformats.org/officeDocument/2006/relationships/slideLayout"></Relationship><Relationship Id="rId8" Target="../slideLayouts/slideLayout18.xml" Type="http://schemas.openxmlformats.org/officeDocument/2006/relationships/slideLayout"></Relationship><Relationship Id="rId9" Target="../slideLayouts/slideLayout19.xml" Type="http://schemas.openxmlformats.org/officeDocument/2006/relationships/slideLayout"></Relationship><Relationship Id="rId10" Target="../slideLayouts/slideLayout20.xml" Type="http://schemas.openxmlformats.org/officeDocument/2006/relationships/slideLayout"></Relationship><Relationship Id="rId11" Target="../slideLayouts/slideLayout21.xml" Type="http://schemas.openxmlformats.org/officeDocument/2006/relationships/slideLayout"></Relationship><Relationship Id="rId12" Target="../slideLayouts/slideLayout22.xml" Type="http://schemas.openxmlformats.org/officeDocument/2006/relationships/slideLayout"></Relationship><Relationship Id="rId13" Target="../slideLayouts/slideLayout23.xml" Type="http://schemas.openxmlformats.org/officeDocument/2006/relationships/slideLayout"></Relationship><Relationship Id="rId14" Target="../theme/theme2.xml" Type="http://schemas.openxmlformats.org/officeDocument/2006/relationships/theme"></Relationship></Relationships>
</file>

<file path=ppt/slideMasters/_rels/slideMaster3.xml.rels><?xml version="1.0" standalone="yes" ?><Relationships xmlns="http://schemas.openxmlformats.org/package/2006/relationships"><Relationship Id="rId1" Target="../theme/theme3.xml" Type="http://schemas.openxmlformats.org/officeDocument/2006/relationships/theme"></Relationship></Relationships>
</file>

<file path=ppt/slideMasters/slideMaster1.xml><?xml version="1.0" encoding="utf-8"?>
<p:sldMaster xmlns:a="http://schemas.openxmlformats.org/drawingml/2006/main" xmlns:p="http://schemas.openxmlformats.org/presentationml/2006/main" xmlns:s="http://schemas.openxmlformats.org/officeDocument/2006/sharedTypes" xmlns:r="http://schemas.openxmlformats.org/officeDocument/2006/relationships">
  <p:cSld>
    <p:bg>
      <p:bgPr>
        <a:solidFill>
          <a:schemeClr val="bg1"/>
        </a:solidFill>
        <a:effectLst/>
      </p:bgPr>
    </p:bg>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1026" name="Title Placeholder 1"/>
          <p:cNvSpPr xmlns:c="http://schemas.openxmlformats.org/drawingml/2006/chart" xmlns:pic="http://schemas.openxmlformats.org/drawingml/2006/picture" xmlns:dgm="http://schemas.openxmlformats.org/drawingml/2006/diagram">
            <a:spLocks noGrp="1"/>
          </p:cNvSpPr>
          <p:nvPr>
            <p:ph type="title"/>
          </p:nvPr>
        </p:nvSpPr>
        <p:spPr xmlns:c="http://schemas.openxmlformats.org/drawingml/2006/chart" xmlns:pic="http://schemas.openxmlformats.org/drawingml/2006/picture" xmlns:dgm="http://schemas.openxmlformats.org/drawingml/2006/diagram" bwMode="auto">
          <a:xfrm>
            <a:off x="457200" y="274638"/>
            <a:ext cx="8229600" cy="1143000"/>
          </a:xfrm>
          <a:prstGeom prst="rect">
            <a:avLst/>
          </a:prstGeom>
          <a:noFill/>
          <a:ln w="9525">
            <a:noFill/>
            <a:miter lim="800000"/>
          </a:ln>
        </p:spPr>
        <p:txBody xmlns:c="http://schemas.openxmlformats.org/drawingml/2006/chart" xmlns:pic="http://schemas.openxmlformats.org/drawingml/2006/picture" xmlns:dgm="http://schemas.openxmlformats.org/drawingml/2006/diagram">
          <a:bodyPr anchor="ctr" anchorCtr="0" bIns="45720" compatLnSpc="1" lIns="91440" numCol="1" rIns="91440" tIns="45720" vert="horz" wrap="square">
            <a:prstTxWarp prst="textNoShape">
              <a:avLst/>
            </a:prstTxWarp>
          </a:bodyPr>
          <a:lstStyle/>
          <a:p>
            <a:pPr lvl="0"/>
            <a:r>
              <a:rPr lang="en-US" smtClean="0">
                <a:uFillTx/>
              </a:rPr>
              <a:t>Click to edit Master title style</a:t>
            </a:r>
          </a:p>
        </p:txBody>
      </p:sp>
    </p:spTree>
  </p:cSld>
  <p:clrMap xmlns:c="http://schemas.openxmlformats.org/drawingml/2006/chart" xmlns:pic="http://schemas.openxmlformats.org/drawingml/2006/picture" xmlns:dgm="http://schemas.openxmlformats.org/drawingml/2006/diagram" accent1="accent1" accent2="accent2" accent3="accent3" accent4="accent4" accent5="accent5" accent6="accent6" bg1="lt1" bg2="lt2" folHlink="folHlink" hlink="hlink" tx1="dk1" tx2="dk2"/>
  <p:sldLayoutIdLst>
    <p:sldLayoutId r:id="rId1" id="2147483661"/>
    <p:sldLayoutId r:id="rId2" id="2147483662"/>
    <p:sldLayoutId r:id="rId3" id="2147483663"/>
    <p:sldLayoutId r:id="rId4" id="2147483664"/>
    <p:sldLayoutId r:id="rId5" id="2147483665"/>
    <p:sldLayoutId r:id="rId6" id="2147483666"/>
    <p:sldLayoutId r:id="rId7" id="2147483667"/>
    <p:sldLayoutId r:id="rId8" id="2147483668"/>
    <p:sldLayoutId r:id="rId9" id="2147483669"/>
    <p:sldLayoutId r:id="rId10" id="2147483670"/>
    <p:sldLayoutId r:id="rId11" id="2147483671"/>
  </p:sldLayoutIdLst>
  <p:hf dt="0" ftr="0" hdr="0"/>
  <p:txStyles>
    <p:titleStyle xmlns:c="http://schemas.openxmlformats.org/drawingml/2006/chart" xmlns:pic="http://schemas.openxmlformats.org/drawingml/2006/picture" xmlns:dgm="http://schemas.openxmlformats.org/drawingml/2006/diagram">
      <a:lvl1pPr algn="ctr" eaLnBrk="0" fontAlgn="base" hangingPunct="0" rtl="0">
        <a:spcBef>
          <a:spcPct val="0"/>
        </a:spcBef>
        <a:spcAft>
          <a:spcPct val="0"/>
        </a:spcAft>
        <a:defRPr sz="4400">
          <a:solidFill>
            <a:schemeClr val="tx2"/>
          </a:solidFill>
          <a:uFillTx/>
          <a:latin typeface="+mj-lt"/>
          <a:ea typeface="+mj-ea"/>
          <a:cs typeface="+mj-cs"/>
        </a:defRPr>
      </a:lvl1pPr>
      <a:lvl2pPr algn="ctr" eaLnBrk="0" fontAlgn="base" hangingPunct="0" rtl="0">
        <a:spcBef>
          <a:spcPct val="0"/>
        </a:spcBef>
        <a:spcAft>
          <a:spcPct val="0"/>
        </a:spcAft>
        <a:defRPr sz="4400">
          <a:solidFill>
            <a:schemeClr val="tx2"/>
          </a:solidFill>
          <a:uFillTx/>
          <a:latin charset="0" typeface="Arial"/>
        </a:defRPr>
      </a:lvl2pPr>
      <a:lvl3pPr algn="ctr" eaLnBrk="0" fontAlgn="base" hangingPunct="0" rtl="0">
        <a:spcBef>
          <a:spcPct val="0"/>
        </a:spcBef>
        <a:spcAft>
          <a:spcPct val="0"/>
        </a:spcAft>
        <a:defRPr sz="4400">
          <a:solidFill>
            <a:schemeClr val="tx2"/>
          </a:solidFill>
          <a:uFillTx/>
          <a:latin charset="0" typeface="Arial"/>
        </a:defRPr>
      </a:lvl3pPr>
      <a:lvl4pPr algn="ctr" eaLnBrk="0" fontAlgn="base" hangingPunct="0" rtl="0">
        <a:spcBef>
          <a:spcPct val="0"/>
        </a:spcBef>
        <a:spcAft>
          <a:spcPct val="0"/>
        </a:spcAft>
        <a:defRPr sz="4400">
          <a:solidFill>
            <a:schemeClr val="tx2"/>
          </a:solidFill>
          <a:uFillTx/>
          <a:latin charset="0" typeface="Arial"/>
        </a:defRPr>
      </a:lvl4pPr>
      <a:lvl5pPr algn="ctr" eaLnBrk="0" fontAlgn="base" hangingPunct="0" rtl="0">
        <a:spcBef>
          <a:spcPct val="0"/>
        </a:spcBef>
        <a:spcAft>
          <a:spcPct val="0"/>
        </a:spcAft>
        <a:defRPr sz="4400">
          <a:solidFill>
            <a:schemeClr val="tx2"/>
          </a:solidFill>
          <a:uFillTx/>
          <a:latin charset="0" typeface="Arial"/>
        </a:defRPr>
      </a:lvl5pPr>
      <a:lvl6pPr algn="ctr" fontAlgn="base" marL="457200" rtl="0">
        <a:spcBef>
          <a:spcPct val="0"/>
        </a:spcBef>
        <a:spcAft>
          <a:spcPct val="0"/>
        </a:spcAft>
        <a:defRPr sz="4400">
          <a:solidFill>
            <a:schemeClr val="tx2"/>
          </a:solidFill>
          <a:uFillTx/>
          <a:latin charset="0" typeface="Arial"/>
        </a:defRPr>
      </a:lvl6pPr>
      <a:lvl7pPr algn="ctr" fontAlgn="base" marL="914400" rtl="0">
        <a:spcBef>
          <a:spcPct val="0"/>
        </a:spcBef>
        <a:spcAft>
          <a:spcPct val="0"/>
        </a:spcAft>
        <a:defRPr sz="4400">
          <a:solidFill>
            <a:schemeClr val="tx2"/>
          </a:solidFill>
          <a:uFillTx/>
          <a:latin charset="0" typeface="Arial"/>
        </a:defRPr>
      </a:lvl7pPr>
      <a:lvl8pPr algn="ctr" fontAlgn="base" marL="1371600" rtl="0">
        <a:spcBef>
          <a:spcPct val="0"/>
        </a:spcBef>
        <a:spcAft>
          <a:spcPct val="0"/>
        </a:spcAft>
        <a:defRPr sz="4400">
          <a:solidFill>
            <a:schemeClr val="tx2"/>
          </a:solidFill>
          <a:uFillTx/>
          <a:latin charset="0" typeface="Arial"/>
        </a:defRPr>
      </a:lvl8pPr>
      <a:lvl9pPr algn="ctr" fontAlgn="base" marL="1828800" rtl="0">
        <a:spcBef>
          <a:spcPct val="0"/>
        </a:spcBef>
        <a:spcAft>
          <a:spcPct val="0"/>
        </a:spcAft>
        <a:defRPr sz="4400">
          <a:solidFill>
            <a:schemeClr val="tx2"/>
          </a:solidFill>
          <a:uFillTx/>
          <a:latin charset="0" typeface="Arial"/>
        </a:defRPr>
      </a:lvl9pPr>
    </p:titleStyle>
    <p:bodyStyle xmlns:c="http://schemas.openxmlformats.org/drawingml/2006/chart" xmlns:pic="http://schemas.openxmlformats.org/drawingml/2006/picture" xmlns:dgm="http://schemas.openxmlformats.org/drawingml/2006/diagram">
      <a:lvl1pPr algn="l" eaLnBrk="0" fontAlgn="base" hangingPunct="0" indent="-342900" marL="342900" rtl="0">
        <a:spcBef>
          <a:spcPct val="20000"/>
        </a:spcBef>
        <a:spcAft>
          <a:spcPct val="0"/>
        </a:spcAft>
        <a:buChar char="•"/>
        <a:defRPr sz="3200">
          <a:solidFill>
            <a:schemeClr val="tx1"/>
          </a:solidFill>
          <a:uFillTx/>
          <a:latin typeface="+mn-lt"/>
          <a:ea typeface="+mn-ea"/>
          <a:cs typeface="+mn-cs"/>
        </a:defRPr>
      </a:lvl1pPr>
      <a:lvl2pPr algn="l" eaLnBrk="0" fontAlgn="base" hangingPunct="0" indent="-285750" marL="742950" rtl="0">
        <a:spcBef>
          <a:spcPct val="20000"/>
        </a:spcBef>
        <a:spcAft>
          <a:spcPct val="0"/>
        </a:spcAft>
        <a:buChar char="–"/>
        <a:defRPr sz="2800">
          <a:solidFill>
            <a:schemeClr val="tx1"/>
          </a:solidFill>
          <a:uFillTx/>
          <a:latin typeface="+mn-lt"/>
        </a:defRPr>
      </a:lvl2pPr>
      <a:lvl3pPr algn="l" eaLnBrk="0" fontAlgn="base" hangingPunct="0" indent="-228600" marL="1143000" rtl="0">
        <a:spcBef>
          <a:spcPct val="20000"/>
        </a:spcBef>
        <a:spcAft>
          <a:spcPct val="0"/>
        </a:spcAft>
        <a:buChar char="•"/>
        <a:defRPr sz="2400">
          <a:solidFill>
            <a:schemeClr val="tx1"/>
          </a:solidFill>
          <a:uFillTx/>
          <a:latin typeface="+mn-lt"/>
        </a:defRPr>
      </a:lvl3pPr>
      <a:lvl4pPr algn="l" eaLnBrk="0" fontAlgn="base" hangingPunct="0" indent="-228600" marL="1600200" rtl="0">
        <a:spcBef>
          <a:spcPct val="20000"/>
        </a:spcBef>
        <a:spcAft>
          <a:spcPct val="0"/>
        </a:spcAft>
        <a:buChar char="–"/>
        <a:defRPr sz="2000">
          <a:solidFill>
            <a:schemeClr val="tx1"/>
          </a:solidFill>
          <a:uFillTx/>
          <a:latin typeface="+mn-lt"/>
        </a:defRPr>
      </a:lvl4pPr>
      <a:lvl5pPr algn="l" eaLnBrk="0" fontAlgn="base" hangingPunct="0" indent="-228600" marL="2057400" rtl="0">
        <a:spcBef>
          <a:spcPct val="20000"/>
        </a:spcBef>
        <a:spcAft>
          <a:spcPct val="0"/>
        </a:spcAft>
        <a:buChar char="»"/>
        <a:defRPr sz="2000">
          <a:solidFill>
            <a:schemeClr val="tx1"/>
          </a:solidFill>
          <a:uFillTx/>
          <a:latin typeface="+mn-lt"/>
        </a:defRPr>
      </a:lvl5pPr>
      <a:lvl6pPr algn="l" fontAlgn="base" indent="-228600" marL="2514600" rtl="0">
        <a:spcBef>
          <a:spcPct val="20000"/>
        </a:spcBef>
        <a:spcAft>
          <a:spcPct val="0"/>
        </a:spcAft>
        <a:buChar char="»"/>
        <a:defRPr sz="2000">
          <a:solidFill>
            <a:schemeClr val="tx1"/>
          </a:solidFill>
          <a:uFillTx/>
          <a:latin typeface="+mn-lt"/>
        </a:defRPr>
      </a:lvl6pPr>
      <a:lvl7pPr algn="l" fontAlgn="base" indent="-228600" marL="2971800" rtl="0">
        <a:spcBef>
          <a:spcPct val="20000"/>
        </a:spcBef>
        <a:spcAft>
          <a:spcPct val="0"/>
        </a:spcAft>
        <a:buChar char="»"/>
        <a:defRPr sz="2000">
          <a:solidFill>
            <a:schemeClr val="tx1"/>
          </a:solidFill>
          <a:uFillTx/>
          <a:latin typeface="+mn-lt"/>
        </a:defRPr>
      </a:lvl7pPr>
      <a:lvl8pPr algn="l" fontAlgn="base" indent="-228600" marL="3429000" rtl="0">
        <a:spcBef>
          <a:spcPct val="20000"/>
        </a:spcBef>
        <a:spcAft>
          <a:spcPct val="0"/>
        </a:spcAft>
        <a:buChar char="»"/>
        <a:defRPr sz="2000">
          <a:solidFill>
            <a:schemeClr val="tx1"/>
          </a:solidFill>
          <a:uFillTx/>
          <a:latin typeface="+mn-lt"/>
        </a:defRPr>
      </a:lvl8pPr>
      <a:lvl9pPr algn="l" fontAlgn="base" indent="-228600" marL="3886200" rtl="0">
        <a:spcBef>
          <a:spcPct val="20000"/>
        </a:spcBef>
        <a:spcAft>
          <a:spcPct val="0"/>
        </a:spcAft>
        <a:buChar char="»"/>
        <a:defRPr sz="2000">
          <a:solidFill>
            <a:schemeClr val="tx1"/>
          </a:solidFill>
          <a:uFillTx/>
          <a:latin typeface="+mn-lt"/>
        </a:defRPr>
      </a:lvl9pPr>
    </p:bodyStyle>
    <p:otherStyle xmlns:c="http://schemas.openxmlformats.org/drawingml/2006/chart" xmlns:pic="http://schemas.openxmlformats.org/drawingml/2006/picture" xmlns:dgm="http://schemas.openxmlformats.org/drawingml/2006/diagram">
      <a:defPPr>
        <a:defRPr lang="en-US">
          <a:uFillTx/>
        </a:defRPr>
      </a:defPPr>
      <a:lvl1pPr algn="l" defTabSz="914400" eaLnBrk="1" hangingPunct="1" latinLnBrk="0" marL="0" rtl="0">
        <a:defRPr kern="1200" sz="1800">
          <a:solidFill>
            <a:schemeClr val="tx1"/>
          </a:solidFill>
          <a:uFillTx/>
          <a:latin typeface="+mn-lt"/>
          <a:ea typeface="+mn-ea"/>
          <a:cs typeface="+mn-cs"/>
        </a:defRPr>
      </a:lvl1pPr>
      <a:lvl2pPr algn="l" defTabSz="914400" eaLnBrk="1" hangingPunct="1" latinLnBrk="0" marL="457200" rtl="0">
        <a:defRPr kern="1200" sz="1800">
          <a:solidFill>
            <a:schemeClr val="tx1"/>
          </a:solidFill>
          <a:uFillTx/>
          <a:latin typeface="+mn-lt"/>
          <a:ea typeface="+mn-ea"/>
          <a:cs typeface="+mn-cs"/>
        </a:defRPr>
      </a:lvl2pPr>
      <a:lvl3pPr algn="l" defTabSz="914400" eaLnBrk="1" hangingPunct="1" latinLnBrk="0" marL="914400" rtl="0">
        <a:defRPr kern="1200" sz="1800">
          <a:solidFill>
            <a:schemeClr val="tx1"/>
          </a:solidFill>
          <a:uFillTx/>
          <a:latin typeface="+mn-lt"/>
          <a:ea typeface="+mn-ea"/>
          <a:cs typeface="+mn-cs"/>
        </a:defRPr>
      </a:lvl3pPr>
      <a:lvl4pPr algn="l" defTabSz="914400" eaLnBrk="1" hangingPunct="1" latinLnBrk="0" marL="1371600" rtl="0">
        <a:defRPr kern="1200" sz="1800">
          <a:solidFill>
            <a:schemeClr val="tx1"/>
          </a:solidFill>
          <a:uFillTx/>
          <a:latin typeface="+mn-lt"/>
          <a:ea typeface="+mn-ea"/>
          <a:cs typeface="+mn-cs"/>
        </a:defRPr>
      </a:lvl4pPr>
      <a:lvl5pPr algn="l" defTabSz="914400" eaLnBrk="1" hangingPunct="1" latinLnBrk="0" marL="1828800" rtl="0">
        <a:defRPr kern="1200" sz="1800">
          <a:solidFill>
            <a:schemeClr val="tx1"/>
          </a:solidFill>
          <a:uFillTx/>
          <a:latin typeface="+mn-lt"/>
          <a:ea typeface="+mn-ea"/>
          <a:cs typeface="+mn-cs"/>
        </a:defRPr>
      </a:lvl5pPr>
      <a:lvl6pPr algn="l" defTabSz="914400" eaLnBrk="1" hangingPunct="1" latinLnBrk="0" marL="2286000" rtl="0">
        <a:defRPr kern="1200" sz="1800">
          <a:solidFill>
            <a:schemeClr val="tx1"/>
          </a:solidFill>
          <a:uFillTx/>
          <a:latin typeface="+mn-lt"/>
          <a:ea typeface="+mn-ea"/>
          <a:cs typeface="+mn-cs"/>
        </a:defRPr>
      </a:lvl6pPr>
      <a:lvl7pPr algn="l" defTabSz="914400" eaLnBrk="1" hangingPunct="1" latinLnBrk="0" marL="2743200" rtl="0">
        <a:defRPr kern="1200" sz="1800">
          <a:solidFill>
            <a:schemeClr val="tx1"/>
          </a:solidFill>
          <a:uFillTx/>
          <a:latin typeface="+mn-lt"/>
          <a:ea typeface="+mn-ea"/>
          <a:cs typeface="+mn-cs"/>
        </a:defRPr>
      </a:lvl7pPr>
      <a:lvl8pPr algn="l" defTabSz="914400" eaLnBrk="1" hangingPunct="1" latinLnBrk="0" marL="3200400" rtl="0">
        <a:defRPr kern="1200" sz="1800">
          <a:solidFill>
            <a:schemeClr val="tx1"/>
          </a:solidFill>
          <a:uFillTx/>
          <a:latin typeface="+mn-lt"/>
          <a:ea typeface="+mn-ea"/>
          <a:cs typeface="+mn-cs"/>
        </a:defRPr>
      </a:lvl8pPr>
      <a:lvl9pPr algn="l" defTabSz="914400" eaLnBrk="1" hangingPunct="1" latinLnBrk="0" marL="3657600" rtl="0">
        <a:defRPr kern="1200" sz="1800">
          <a:solidFill>
            <a:schemeClr val="tx1"/>
          </a:solidFill>
          <a:uFillTx/>
          <a:latin typeface="+mn-lt"/>
          <a:ea typeface="+mn-ea"/>
          <a:cs typeface="+mn-cs"/>
        </a:defRPr>
      </a:lvl9pPr>
    </p:otherStyle>
  </p:txStyles>
</p:sldMaster>
</file>

<file path=ppt/slideMasters/slideMaster2.xml><?xml version="1.0" encoding="utf-8"?>
<p:sldMaster xmlns:a="http://schemas.openxmlformats.org/drawingml/2006/main" xmlns:p="http://schemas.openxmlformats.org/presentationml/2006/main" xmlns:s="http://schemas.openxmlformats.org/officeDocument/2006/sharedTypes" xmlns:r="http://schemas.openxmlformats.org/officeDocument/2006/relationships">
  <p:cSld>
    <p:bg>
      <p:bgPr>
        <a:solidFill>
          <a:schemeClr val="bg1"/>
        </a:solidFill>
        <a:effectLst/>
      </p:bgPr>
    </p:bg>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9218" name="Rectangle 2"/>
          <p:cNvSpPr xmlns:c="http://schemas.openxmlformats.org/drawingml/2006/chart" xmlns:pic="http://schemas.openxmlformats.org/drawingml/2006/picture" xmlns:dgm="http://schemas.openxmlformats.org/drawingml/2006/diagram">
            <a:spLocks noChangeArrowheads="1" noGrp="1"/>
          </p:cNvSpPr>
          <p:nvPr>
            <p:ph type="title"/>
          </p:nvPr>
        </p:nvSpPr>
        <p:spPr xmlns:c="http://schemas.openxmlformats.org/drawingml/2006/chart" xmlns:pic="http://schemas.openxmlformats.org/drawingml/2006/picture" xmlns:dgm="http://schemas.openxmlformats.org/drawingml/2006/diagram" bwMode="auto">
          <a:xfrm>
            <a:off x="0" y="0"/>
            <a:ext cx="8229600" cy="838200"/>
          </a:xfrm>
          <a:prstGeom prst="rect">
            <a:avLst/>
          </a:prstGeom>
          <a:noFill/>
          <a:ln w="9525">
            <a:noFill/>
            <a:miter lim="800000"/>
          </a:ln>
          <a:effectLst/>
        </p:spPr>
        <p:txBody xmlns:c="http://schemas.openxmlformats.org/drawingml/2006/chart" xmlns:pic="http://schemas.openxmlformats.org/drawingml/2006/picture" xmlns:dgm="http://schemas.openxmlformats.org/drawingml/2006/diagram">
          <a:bodyPr anchor="ctr" anchorCtr="0" bIns="45720" compatLnSpc="1" lIns="91440" numCol="1" rIns="91440" tIns="45720" vert="horz" wrap="square">
            <a:prstTxWarp prst="textNoShape">
              <a:avLst/>
            </a:prstTxWarp>
          </a:bodyPr>
          <a:lstStyle/>
          <a:p>
            <a:pPr lvl="0"/>
            <a:r>
              <a:rPr lang="en-US" smtClean="0">
                <a:uFillTx/>
              </a:rPr>
              <a:t>Click to edit Master title style</a:t>
            </a:r>
          </a:p>
        </p:txBody>
      </p:sp>
      <p:sp>
        <p:nvSpPr>
          <p:cNvPr xmlns:c="http://schemas.openxmlformats.org/drawingml/2006/chart" xmlns:pic="http://schemas.openxmlformats.org/drawingml/2006/picture" xmlns:dgm="http://schemas.openxmlformats.org/drawingml/2006/diagram" id="13315" name="Rectangle 3"/>
          <p:cNvSpPr xmlns:c="http://schemas.openxmlformats.org/drawingml/2006/chart" xmlns:pic="http://schemas.openxmlformats.org/drawingml/2006/picture" xmlns:dgm="http://schemas.openxmlformats.org/drawingml/2006/diagram">
            <a:spLocks noChangeArrowheads="1" noGrp="1"/>
          </p:cNvSpPr>
          <p:nvPr>
            <p:ph idx="1" type="body"/>
          </p:nvPr>
        </p:nvSpPr>
        <p:spPr xmlns:c="http://schemas.openxmlformats.org/drawingml/2006/chart" xmlns:pic="http://schemas.openxmlformats.org/drawingml/2006/picture" xmlns:dgm="http://schemas.openxmlformats.org/drawingml/2006/diagram" bwMode="auto">
          <a:xfrm>
            <a:off x="457200" y="1143000"/>
            <a:ext cx="8229600" cy="4953000"/>
          </a:xfrm>
          <a:prstGeom prst="rect">
            <a:avLst/>
          </a:prstGeom>
          <a:noFill/>
          <a:ln w="9525">
            <a:noFill/>
            <a:miter lim="800000"/>
          </a:ln>
        </p:spPr>
        <p:txBody xmlns:c="http://schemas.openxmlformats.org/drawingml/2006/chart" xmlns:pic="http://schemas.openxmlformats.org/drawingml/2006/picture" xmlns:dgm="http://schemas.openxmlformats.org/drawingml/2006/diagram">
          <a:bodyPr anchor="t" anchorCtr="0" bIns="45720" compatLnSpc="1" lIns="91440" numCol="1" rIns="91440" tIns="45720" vert="horz" wrap="square">
            <a:prstTxWarp prst="textNoShape">
              <a:avLst/>
            </a:prstTxWarp>
          </a:body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p>
        </p:txBody>
      </p:sp>
      <p:sp>
        <p:nvSpPr>
          <p:cNvPr xmlns:c="http://schemas.openxmlformats.org/drawingml/2006/chart" xmlns:pic="http://schemas.openxmlformats.org/drawingml/2006/picture" xmlns:dgm="http://schemas.openxmlformats.org/drawingml/2006/diagram" id="9220" name="Rectangle 4"/>
          <p:cNvSpPr xmlns:c="http://schemas.openxmlformats.org/drawingml/2006/chart" xmlns:pic="http://schemas.openxmlformats.org/drawingml/2006/picture" xmlns:dgm="http://schemas.openxmlformats.org/drawingml/2006/diagram">
            <a:spLocks noChangeArrowheads="1" noGrp="1"/>
          </p:cNvSpPr>
          <p:nvPr>
            <p:ph idx="2" sz="half" type="dt"/>
          </p:nvPr>
        </p:nvSpPr>
        <p:spPr xmlns:c="http://schemas.openxmlformats.org/drawingml/2006/chart" xmlns:pic="http://schemas.openxmlformats.org/drawingml/2006/picture" xmlns:dgm="http://schemas.openxmlformats.org/drawingml/2006/diagram" bwMode="auto">
          <a:xfrm>
            <a:off x="457200" y="6245225"/>
            <a:ext cx="2133600" cy="476250"/>
          </a:xfrm>
          <a:prstGeom prst="rect">
            <a:avLst/>
          </a:prstGeom>
          <a:noFill/>
          <a:ln w="9525">
            <a:noFill/>
            <a:miter lim="800000"/>
          </a:ln>
          <a:effectLst/>
        </p:spPr>
        <p:txBody xmlns:c="http://schemas.openxmlformats.org/drawingml/2006/chart" xmlns:pic="http://schemas.openxmlformats.org/drawingml/2006/picture" xmlns:dgm="http://schemas.openxmlformats.org/drawingml/2006/diagram">
          <a:bodyPr anchor="t" anchorCtr="0" bIns="45720" compatLnSpc="1" lIns="91440" numCol="1" rIns="91440" tIns="45720" vert="horz" wrap="square">
            <a:prstTxWarp prst="textNoShape">
              <a:avLst/>
            </a:prstTxWarp>
          </a:bodyPr>
          <a:lstStyle>
            <a:lvl1pPr>
              <a:defRPr sz="1400">
                <a:uFillTx/>
              </a:defRPr>
            </a:lvl1pPr>
          </a:lstStyle>
          <a:p>
            <a:pPr>
              <a:defRPr>
                <a:uFillTx/>
              </a:defRPr>
            </a:pPr>
            <a:endParaRPr dirty="0" lang="en-US">
              <a:uFillTx/>
            </a:endParaRPr>
          </a:p>
        </p:txBody>
      </p:sp>
      <p:sp>
        <p:nvSpPr>
          <p:cNvPr xmlns:c="http://schemas.openxmlformats.org/drawingml/2006/chart" xmlns:pic="http://schemas.openxmlformats.org/drawingml/2006/picture" xmlns:dgm="http://schemas.openxmlformats.org/drawingml/2006/diagram" id="9221" name="Rectangle 5"/>
          <p:cNvSpPr xmlns:c="http://schemas.openxmlformats.org/drawingml/2006/chart" xmlns:pic="http://schemas.openxmlformats.org/drawingml/2006/picture" xmlns:dgm="http://schemas.openxmlformats.org/drawingml/2006/diagram">
            <a:spLocks noChangeArrowheads="1" noGrp="1"/>
          </p:cNvSpPr>
          <p:nvPr>
            <p:ph idx="3" sz="quarter" type="ftr"/>
          </p:nvPr>
        </p:nvSpPr>
        <p:spPr xmlns:c="http://schemas.openxmlformats.org/drawingml/2006/chart" xmlns:pic="http://schemas.openxmlformats.org/drawingml/2006/picture" xmlns:dgm="http://schemas.openxmlformats.org/drawingml/2006/diagram" bwMode="auto">
          <a:xfrm>
            <a:off x="3124200" y="6245225"/>
            <a:ext cx="2895600" cy="476250"/>
          </a:xfrm>
          <a:prstGeom prst="rect">
            <a:avLst/>
          </a:prstGeom>
          <a:noFill/>
          <a:ln w="9525">
            <a:noFill/>
            <a:miter lim="800000"/>
          </a:ln>
          <a:effectLst/>
        </p:spPr>
        <p:txBody xmlns:c="http://schemas.openxmlformats.org/drawingml/2006/chart" xmlns:pic="http://schemas.openxmlformats.org/drawingml/2006/picture" xmlns:dgm="http://schemas.openxmlformats.org/drawingml/2006/diagram">
          <a:bodyPr anchor="t" anchorCtr="0" bIns="45720" compatLnSpc="1" lIns="91440" numCol="1" rIns="91440" tIns="45720" vert="horz" wrap="square">
            <a:prstTxWarp prst="textNoShape">
              <a:avLst/>
            </a:prstTxWarp>
          </a:bodyPr>
          <a:lstStyle>
            <a:lvl1pPr algn="ctr">
              <a:defRPr sz="1400">
                <a:uFillTx/>
              </a:defRPr>
            </a:lvl1pPr>
          </a:lstStyle>
          <a:p>
            <a:pPr>
              <a:defRPr>
                <a:uFillTx/>
              </a:defRPr>
            </a:pPr>
            <a:endParaRPr dirty="0" lang="en-US">
              <a:uFillTx/>
            </a:endParaRPr>
          </a:p>
        </p:txBody>
      </p:sp>
      <p:sp>
        <p:nvSpPr>
          <p:cNvPr xmlns:c="http://schemas.openxmlformats.org/drawingml/2006/chart" xmlns:pic="http://schemas.openxmlformats.org/drawingml/2006/picture" xmlns:dgm="http://schemas.openxmlformats.org/drawingml/2006/diagram" id="9222" name="Rectangle 6"/>
          <p:cNvSpPr xmlns:c="http://schemas.openxmlformats.org/drawingml/2006/chart" xmlns:pic="http://schemas.openxmlformats.org/drawingml/2006/picture" xmlns:dgm="http://schemas.openxmlformats.org/drawingml/2006/diagram">
            <a:spLocks noChangeArrowheads="1" noGrp="1"/>
          </p:cNvSpPr>
          <p:nvPr>
            <p:ph idx="4" sz="quarter" type="sldNum"/>
          </p:nvPr>
        </p:nvSpPr>
        <p:spPr xmlns:c="http://schemas.openxmlformats.org/drawingml/2006/chart" xmlns:pic="http://schemas.openxmlformats.org/drawingml/2006/picture" xmlns:dgm="http://schemas.openxmlformats.org/drawingml/2006/diagram" bwMode="auto">
          <a:xfrm>
            <a:off x="6553200" y="6245225"/>
            <a:ext cx="2133600" cy="476250"/>
          </a:xfrm>
          <a:prstGeom prst="rect">
            <a:avLst/>
          </a:prstGeom>
          <a:noFill/>
          <a:ln w="9525">
            <a:noFill/>
            <a:miter lim="800000"/>
          </a:ln>
          <a:effectLst/>
        </p:spPr>
        <p:txBody xmlns:c="http://schemas.openxmlformats.org/drawingml/2006/chart" xmlns:pic="http://schemas.openxmlformats.org/drawingml/2006/picture" xmlns:dgm="http://schemas.openxmlformats.org/drawingml/2006/diagram">
          <a:bodyPr anchor="t" anchorCtr="0" bIns="45720" compatLnSpc="1" lIns="91440" numCol="1" rIns="91440" tIns="45720" vert="horz" wrap="square">
            <a:prstTxWarp prst="textNoShape">
              <a:avLst/>
            </a:prstTxWarp>
          </a:bodyPr>
          <a:lstStyle>
            <a:lvl1pPr algn="r">
              <a:defRPr sz="1400">
                <a:uFillTx/>
              </a:defRPr>
            </a:lvl1pPr>
          </a:lstStyle>
          <a:p>
            <a:pPr>
              <a:defRPr>
                <a:uFillTx/>
              </a:defRPr>
            </a:pPr>
            <a:fld id="{E20A4906-6B5A-40ED-B7F0-6FDC97677673}" type="slidenum">
              <a:rPr lang="en-US">
                <a:uFillTx/>
              </a:rPr>
              <a:pPr>
                <a:defRPr>
                  <a:uFillTx/>
                </a:defRPr>
              </a:pPr>
              <a:t>‹#›</a:t>
            </a:fld>
            <a:endParaRPr dirty="0" lang="en-US">
              <a:uFillTx/>
            </a:endParaRPr>
          </a:p>
        </p:txBody>
      </p:sp>
      <p:pic>
        <p:nvPicPr>
          <p:cNvPr xmlns:c="http://schemas.openxmlformats.org/drawingml/2006/chart" xmlns:pic="http://schemas.openxmlformats.org/drawingml/2006/picture" xmlns:dgm="http://schemas.openxmlformats.org/drawingml/2006/diagram" id="13319" name="Picture 7"/>
          <p:cNvPicPr xmlns:c="http://schemas.openxmlformats.org/drawingml/2006/chart" xmlns:pic="http://schemas.openxmlformats.org/drawingml/2006/picture" xmlns:dgm="http://schemas.openxmlformats.org/drawingml/2006/diagram">
            <a:picLocks noChangeArrowheads="1" noChangeAspect="1"/>
          </p:cNvPicPr>
          <p:nvPr/>
        </p:nvPicPr>
        <p:blipFill xmlns:c="http://schemas.openxmlformats.org/drawingml/2006/chart" xmlns:pic="http://schemas.openxmlformats.org/drawingml/2006/picture" xmlns:dgm="http://schemas.openxmlformats.org/drawingml/2006/diagram">
          <a:blip r:embed="rId1">
            <a:clrChange>
              <a:clrFrom>
                <a:srgbClr val="E6E6E6"/>
              </a:clrFrom>
              <a:clrTo>
                <a:srgbClr val="E6E6E6">
                  <a:alpha val="0"/>
                </a:srgbClr>
              </a:clrTo>
            </a:clrChange>
          </a:blip>
          <a:srcRect/>
          <a:stretch>
            <a:fillRect/>
          </a:stretch>
        </p:blipFill>
        <p:spPr xmlns:c="http://schemas.openxmlformats.org/drawingml/2006/chart" xmlns:pic="http://schemas.openxmlformats.org/drawingml/2006/picture" xmlns:dgm="http://schemas.openxmlformats.org/drawingml/2006/diagram" bwMode="auto">
          <a:xfrm>
            <a:off x="7772400" y="6172200"/>
            <a:ext cx="474663" cy="487363"/>
          </a:xfrm>
          <a:prstGeom prst="rect">
            <a:avLst/>
          </a:prstGeom>
          <a:noFill/>
          <a:ln w="9525">
            <a:noFill/>
            <a:miter lim="800000"/>
          </a:ln>
        </p:spPr>
      </p:pic>
    </p:spTree>
  </p:cSld>
  <p:clrMap xmlns:c="http://schemas.openxmlformats.org/drawingml/2006/chart" xmlns:pic="http://schemas.openxmlformats.org/drawingml/2006/picture" xmlns:dgm="http://schemas.openxmlformats.org/drawingml/2006/diagram" accent1="accent1" accent2="accent2" accent3="accent3" accent4="accent4" accent5="accent5" accent6="accent6" bg1="lt1" bg2="lt2" folHlink="folHlink" hlink="hlink" tx1="dk1" tx2="dk2"/>
  <p:sldLayoutIdLst>
    <p:sldLayoutId r:id="rId2" id="2147483673"/>
    <p:sldLayoutId r:id="rId3" id="2147483674"/>
    <p:sldLayoutId r:id="rId4" id="2147483675"/>
    <p:sldLayoutId r:id="rId5" id="2147483676"/>
    <p:sldLayoutId r:id="rId6" id="2147483677"/>
    <p:sldLayoutId r:id="rId7" id="2147483678"/>
    <p:sldLayoutId r:id="rId8" id="2147483679"/>
    <p:sldLayoutId r:id="rId9" id="2147483680"/>
    <p:sldLayoutId r:id="rId10" id="2147483681"/>
    <p:sldLayoutId r:id="rId11" id="2147483682"/>
    <p:sldLayoutId r:id="rId12" id="2147483683"/>
    <p:sldLayoutId r:id="rId13" id="2147483684"/>
  </p:sldLayoutIdLst>
  <p:hf dt="0" ftr="0" hdr="0"/>
  <p:txStyles>
    <p:titleStyle xmlns:c="http://schemas.openxmlformats.org/drawingml/2006/chart" xmlns:pic="http://schemas.openxmlformats.org/drawingml/2006/picture" xmlns:dgm="http://schemas.openxmlformats.org/drawingml/2006/diagram">
      <a:lvl1pPr algn="l" eaLnBrk="0" fontAlgn="base" hangingPunct="0" rtl="0">
        <a:spcBef>
          <a:spcPct val="0"/>
        </a:spcBef>
        <a:spcAft>
          <a:spcPct val="0"/>
        </a:spcAft>
        <a:defRPr sz="4400">
          <a:solidFill>
            <a:srgbClr val="0000FF"/>
          </a:solidFill>
          <a:effectLst>
            <a:outerShdw algn="tl" blurRad="38100" dir="2700000" dist="38100">
              <a:srgbClr val="C0C0C0"/>
            </a:outerShdw>
          </a:effectLst>
          <a:uFillTx/>
          <a:latin typeface="+mj-lt"/>
          <a:ea typeface="+mj-ea"/>
          <a:cs typeface="+mj-cs"/>
        </a:defRPr>
      </a:lvl1pPr>
      <a:lvl2pPr algn="l" eaLnBrk="0" fontAlgn="base" hangingPunct="0" rtl="0">
        <a:spcBef>
          <a:spcPct val="0"/>
        </a:spcBef>
        <a:spcAft>
          <a:spcPct val="0"/>
        </a:spcAft>
        <a:defRPr sz="4400">
          <a:solidFill>
            <a:srgbClr val="0000FF"/>
          </a:solidFill>
          <a:effectLst>
            <a:outerShdw algn="tl" blurRad="38100" dir="2700000" dist="38100">
              <a:srgbClr val="C0C0C0"/>
            </a:outerShdw>
          </a:effectLst>
          <a:uFillTx/>
          <a:latin charset="0" typeface="Arial"/>
        </a:defRPr>
      </a:lvl2pPr>
      <a:lvl3pPr algn="l" eaLnBrk="0" fontAlgn="base" hangingPunct="0" rtl="0">
        <a:spcBef>
          <a:spcPct val="0"/>
        </a:spcBef>
        <a:spcAft>
          <a:spcPct val="0"/>
        </a:spcAft>
        <a:defRPr sz="4400">
          <a:solidFill>
            <a:srgbClr val="0000FF"/>
          </a:solidFill>
          <a:effectLst>
            <a:outerShdw algn="tl" blurRad="38100" dir="2700000" dist="38100">
              <a:srgbClr val="C0C0C0"/>
            </a:outerShdw>
          </a:effectLst>
          <a:uFillTx/>
          <a:latin charset="0" typeface="Arial"/>
        </a:defRPr>
      </a:lvl3pPr>
      <a:lvl4pPr algn="l" eaLnBrk="0" fontAlgn="base" hangingPunct="0" rtl="0">
        <a:spcBef>
          <a:spcPct val="0"/>
        </a:spcBef>
        <a:spcAft>
          <a:spcPct val="0"/>
        </a:spcAft>
        <a:defRPr sz="4400">
          <a:solidFill>
            <a:srgbClr val="0000FF"/>
          </a:solidFill>
          <a:effectLst>
            <a:outerShdw algn="tl" blurRad="38100" dir="2700000" dist="38100">
              <a:srgbClr val="C0C0C0"/>
            </a:outerShdw>
          </a:effectLst>
          <a:uFillTx/>
          <a:latin charset="0" typeface="Arial"/>
        </a:defRPr>
      </a:lvl4pPr>
      <a:lvl5pPr algn="l" eaLnBrk="0" fontAlgn="base" hangingPunct="0" rtl="0">
        <a:spcBef>
          <a:spcPct val="0"/>
        </a:spcBef>
        <a:spcAft>
          <a:spcPct val="0"/>
        </a:spcAft>
        <a:defRPr sz="4400">
          <a:solidFill>
            <a:srgbClr val="0000FF"/>
          </a:solidFill>
          <a:effectLst>
            <a:outerShdw algn="tl" blurRad="38100" dir="2700000" dist="38100">
              <a:srgbClr val="C0C0C0"/>
            </a:outerShdw>
          </a:effectLst>
          <a:uFillTx/>
          <a:latin charset="0" typeface="Arial"/>
        </a:defRPr>
      </a:lvl5pPr>
      <a:lvl6pPr algn="l" fontAlgn="base" marL="457200" rtl="0">
        <a:spcBef>
          <a:spcPct val="0"/>
        </a:spcBef>
        <a:spcAft>
          <a:spcPct val="0"/>
        </a:spcAft>
        <a:defRPr sz="4400">
          <a:solidFill>
            <a:srgbClr val="0000FF"/>
          </a:solidFill>
          <a:effectLst>
            <a:outerShdw algn="tl" blurRad="38100" dir="2700000" dist="38100">
              <a:srgbClr val="C0C0C0"/>
            </a:outerShdw>
          </a:effectLst>
          <a:uFillTx/>
          <a:latin charset="0" typeface="Arial"/>
        </a:defRPr>
      </a:lvl6pPr>
      <a:lvl7pPr algn="l" fontAlgn="base" marL="914400" rtl="0">
        <a:spcBef>
          <a:spcPct val="0"/>
        </a:spcBef>
        <a:spcAft>
          <a:spcPct val="0"/>
        </a:spcAft>
        <a:defRPr sz="4400">
          <a:solidFill>
            <a:srgbClr val="0000FF"/>
          </a:solidFill>
          <a:effectLst>
            <a:outerShdw algn="tl" blurRad="38100" dir="2700000" dist="38100">
              <a:srgbClr val="C0C0C0"/>
            </a:outerShdw>
          </a:effectLst>
          <a:uFillTx/>
          <a:latin charset="0" typeface="Arial"/>
        </a:defRPr>
      </a:lvl7pPr>
      <a:lvl8pPr algn="l" fontAlgn="base" marL="1371600" rtl="0">
        <a:spcBef>
          <a:spcPct val="0"/>
        </a:spcBef>
        <a:spcAft>
          <a:spcPct val="0"/>
        </a:spcAft>
        <a:defRPr sz="4400">
          <a:solidFill>
            <a:srgbClr val="0000FF"/>
          </a:solidFill>
          <a:effectLst>
            <a:outerShdw algn="tl" blurRad="38100" dir="2700000" dist="38100">
              <a:srgbClr val="C0C0C0"/>
            </a:outerShdw>
          </a:effectLst>
          <a:uFillTx/>
          <a:latin charset="0" typeface="Arial"/>
        </a:defRPr>
      </a:lvl8pPr>
      <a:lvl9pPr algn="l" fontAlgn="base" marL="1828800" rtl="0">
        <a:spcBef>
          <a:spcPct val="0"/>
        </a:spcBef>
        <a:spcAft>
          <a:spcPct val="0"/>
        </a:spcAft>
        <a:defRPr sz="4400">
          <a:solidFill>
            <a:srgbClr val="0000FF"/>
          </a:solidFill>
          <a:effectLst>
            <a:outerShdw algn="tl" blurRad="38100" dir="2700000" dist="38100">
              <a:srgbClr val="C0C0C0"/>
            </a:outerShdw>
          </a:effectLst>
          <a:uFillTx/>
          <a:latin charset="0" typeface="Arial"/>
        </a:defRPr>
      </a:lvl9pPr>
    </p:titleStyle>
    <p:bodyStyle xmlns:c="http://schemas.openxmlformats.org/drawingml/2006/chart" xmlns:pic="http://schemas.openxmlformats.org/drawingml/2006/picture" xmlns:dgm="http://schemas.openxmlformats.org/drawingml/2006/diagram">
      <a:lvl1pPr algn="l" eaLnBrk="0" fontAlgn="base" hangingPunct="0" indent="-342900" marL="342900" rtl="0">
        <a:spcBef>
          <a:spcPct val="20000"/>
        </a:spcBef>
        <a:spcAft>
          <a:spcPct val="0"/>
        </a:spcAft>
        <a:buChar char="•"/>
        <a:defRPr sz="3200">
          <a:solidFill>
            <a:schemeClr val="tx1"/>
          </a:solidFill>
          <a:uFillTx/>
          <a:latin typeface="+mn-lt"/>
          <a:ea typeface="+mn-ea"/>
          <a:cs typeface="+mn-cs"/>
        </a:defRPr>
      </a:lvl1pPr>
      <a:lvl2pPr algn="l" eaLnBrk="0" fontAlgn="base" hangingPunct="0" indent="-285750" marL="742950" rtl="0">
        <a:spcBef>
          <a:spcPct val="20000"/>
        </a:spcBef>
        <a:spcAft>
          <a:spcPct val="0"/>
        </a:spcAft>
        <a:buChar char="–"/>
        <a:defRPr sz="2800">
          <a:solidFill>
            <a:schemeClr val="tx1"/>
          </a:solidFill>
          <a:uFillTx/>
          <a:latin typeface="+mn-lt"/>
        </a:defRPr>
      </a:lvl2pPr>
      <a:lvl3pPr algn="l" eaLnBrk="0" fontAlgn="base" hangingPunct="0" indent="-228600" marL="1143000" rtl="0">
        <a:spcBef>
          <a:spcPct val="20000"/>
        </a:spcBef>
        <a:spcAft>
          <a:spcPct val="0"/>
        </a:spcAft>
        <a:buChar char="•"/>
        <a:defRPr sz="2400">
          <a:solidFill>
            <a:schemeClr val="tx1"/>
          </a:solidFill>
          <a:uFillTx/>
          <a:latin typeface="+mn-lt"/>
        </a:defRPr>
      </a:lvl3pPr>
      <a:lvl4pPr algn="l" eaLnBrk="0" fontAlgn="base" hangingPunct="0" indent="-228600" marL="1600200" rtl="0">
        <a:spcBef>
          <a:spcPct val="20000"/>
        </a:spcBef>
        <a:spcAft>
          <a:spcPct val="0"/>
        </a:spcAft>
        <a:buChar char="–"/>
        <a:defRPr sz="2000">
          <a:solidFill>
            <a:schemeClr val="tx1"/>
          </a:solidFill>
          <a:uFillTx/>
          <a:latin typeface="+mn-lt"/>
        </a:defRPr>
      </a:lvl4pPr>
      <a:lvl5pPr algn="l" eaLnBrk="0" fontAlgn="base" hangingPunct="0" indent="-228600" marL="2057400" rtl="0">
        <a:spcBef>
          <a:spcPct val="20000"/>
        </a:spcBef>
        <a:spcAft>
          <a:spcPct val="0"/>
        </a:spcAft>
        <a:buChar char="»"/>
        <a:defRPr sz="2000">
          <a:solidFill>
            <a:schemeClr val="tx1"/>
          </a:solidFill>
          <a:uFillTx/>
          <a:latin typeface="+mn-lt"/>
        </a:defRPr>
      </a:lvl5pPr>
      <a:lvl6pPr algn="l" fontAlgn="base" indent="-228600" marL="2514600" rtl="0">
        <a:spcBef>
          <a:spcPct val="20000"/>
        </a:spcBef>
        <a:spcAft>
          <a:spcPct val="0"/>
        </a:spcAft>
        <a:buChar char="»"/>
        <a:defRPr sz="2000">
          <a:solidFill>
            <a:schemeClr val="tx1"/>
          </a:solidFill>
          <a:uFillTx/>
          <a:latin typeface="+mn-lt"/>
        </a:defRPr>
      </a:lvl6pPr>
      <a:lvl7pPr algn="l" fontAlgn="base" indent="-228600" marL="2971800" rtl="0">
        <a:spcBef>
          <a:spcPct val="20000"/>
        </a:spcBef>
        <a:spcAft>
          <a:spcPct val="0"/>
        </a:spcAft>
        <a:buChar char="»"/>
        <a:defRPr sz="2000">
          <a:solidFill>
            <a:schemeClr val="tx1"/>
          </a:solidFill>
          <a:uFillTx/>
          <a:latin typeface="+mn-lt"/>
        </a:defRPr>
      </a:lvl7pPr>
      <a:lvl8pPr algn="l" fontAlgn="base" indent="-228600" marL="3429000" rtl="0">
        <a:spcBef>
          <a:spcPct val="20000"/>
        </a:spcBef>
        <a:spcAft>
          <a:spcPct val="0"/>
        </a:spcAft>
        <a:buChar char="»"/>
        <a:defRPr sz="2000">
          <a:solidFill>
            <a:schemeClr val="tx1"/>
          </a:solidFill>
          <a:uFillTx/>
          <a:latin typeface="+mn-lt"/>
        </a:defRPr>
      </a:lvl8pPr>
      <a:lvl9pPr algn="l" fontAlgn="base" indent="-228600" marL="3886200" rtl="0">
        <a:spcBef>
          <a:spcPct val="20000"/>
        </a:spcBef>
        <a:spcAft>
          <a:spcPct val="0"/>
        </a:spcAft>
        <a:buChar char="»"/>
        <a:defRPr sz="2000">
          <a:solidFill>
            <a:schemeClr val="tx1"/>
          </a:solidFill>
          <a:uFillTx/>
          <a:latin typeface="+mn-lt"/>
        </a:defRPr>
      </a:lvl9pPr>
    </p:bodyStyle>
    <p:otherStyle xmlns:c="http://schemas.openxmlformats.org/drawingml/2006/chart" xmlns:pic="http://schemas.openxmlformats.org/drawingml/2006/picture" xmlns:dgm="http://schemas.openxmlformats.org/drawingml/2006/diagram">
      <a:defPPr>
        <a:defRPr lang="en-US">
          <a:uFillTx/>
        </a:defRPr>
      </a:defPPr>
      <a:lvl1pPr algn="l" defTabSz="914400" eaLnBrk="1" hangingPunct="1" latinLnBrk="0" marL="0" rtl="0">
        <a:defRPr kern="1200" sz="1800">
          <a:solidFill>
            <a:schemeClr val="tx1"/>
          </a:solidFill>
          <a:uFillTx/>
          <a:latin typeface="+mn-lt"/>
          <a:ea typeface="+mn-ea"/>
          <a:cs typeface="+mn-cs"/>
        </a:defRPr>
      </a:lvl1pPr>
      <a:lvl2pPr algn="l" defTabSz="914400" eaLnBrk="1" hangingPunct="1" latinLnBrk="0" marL="457200" rtl="0">
        <a:defRPr kern="1200" sz="1800">
          <a:solidFill>
            <a:schemeClr val="tx1"/>
          </a:solidFill>
          <a:uFillTx/>
          <a:latin typeface="+mn-lt"/>
          <a:ea typeface="+mn-ea"/>
          <a:cs typeface="+mn-cs"/>
        </a:defRPr>
      </a:lvl2pPr>
      <a:lvl3pPr algn="l" defTabSz="914400" eaLnBrk="1" hangingPunct="1" latinLnBrk="0" marL="914400" rtl="0">
        <a:defRPr kern="1200" sz="1800">
          <a:solidFill>
            <a:schemeClr val="tx1"/>
          </a:solidFill>
          <a:uFillTx/>
          <a:latin typeface="+mn-lt"/>
          <a:ea typeface="+mn-ea"/>
          <a:cs typeface="+mn-cs"/>
        </a:defRPr>
      </a:lvl3pPr>
      <a:lvl4pPr algn="l" defTabSz="914400" eaLnBrk="1" hangingPunct="1" latinLnBrk="0" marL="1371600" rtl="0">
        <a:defRPr kern="1200" sz="1800">
          <a:solidFill>
            <a:schemeClr val="tx1"/>
          </a:solidFill>
          <a:uFillTx/>
          <a:latin typeface="+mn-lt"/>
          <a:ea typeface="+mn-ea"/>
          <a:cs typeface="+mn-cs"/>
        </a:defRPr>
      </a:lvl4pPr>
      <a:lvl5pPr algn="l" defTabSz="914400" eaLnBrk="1" hangingPunct="1" latinLnBrk="0" marL="1828800" rtl="0">
        <a:defRPr kern="1200" sz="1800">
          <a:solidFill>
            <a:schemeClr val="tx1"/>
          </a:solidFill>
          <a:uFillTx/>
          <a:latin typeface="+mn-lt"/>
          <a:ea typeface="+mn-ea"/>
          <a:cs typeface="+mn-cs"/>
        </a:defRPr>
      </a:lvl5pPr>
      <a:lvl6pPr algn="l" defTabSz="914400" eaLnBrk="1" hangingPunct="1" latinLnBrk="0" marL="2286000" rtl="0">
        <a:defRPr kern="1200" sz="1800">
          <a:solidFill>
            <a:schemeClr val="tx1"/>
          </a:solidFill>
          <a:uFillTx/>
          <a:latin typeface="+mn-lt"/>
          <a:ea typeface="+mn-ea"/>
          <a:cs typeface="+mn-cs"/>
        </a:defRPr>
      </a:lvl6pPr>
      <a:lvl7pPr algn="l" defTabSz="914400" eaLnBrk="1" hangingPunct="1" latinLnBrk="0" marL="2743200" rtl="0">
        <a:defRPr kern="1200" sz="1800">
          <a:solidFill>
            <a:schemeClr val="tx1"/>
          </a:solidFill>
          <a:uFillTx/>
          <a:latin typeface="+mn-lt"/>
          <a:ea typeface="+mn-ea"/>
          <a:cs typeface="+mn-cs"/>
        </a:defRPr>
      </a:lvl7pPr>
      <a:lvl8pPr algn="l" defTabSz="914400" eaLnBrk="1" hangingPunct="1" latinLnBrk="0" marL="3200400" rtl="0">
        <a:defRPr kern="1200" sz="1800">
          <a:solidFill>
            <a:schemeClr val="tx1"/>
          </a:solidFill>
          <a:uFillTx/>
          <a:latin typeface="+mn-lt"/>
          <a:ea typeface="+mn-ea"/>
          <a:cs typeface="+mn-cs"/>
        </a:defRPr>
      </a:lvl8pPr>
      <a:lvl9pPr algn="l" defTabSz="914400" eaLnBrk="1" hangingPunct="1" latinLnBrk="0" marL="3657600" rtl="0">
        <a:defRPr kern="1200" sz="1800">
          <a:solidFill>
            <a:schemeClr val="tx1"/>
          </a:solidFill>
          <a:uFillTx/>
          <a:latin typeface="+mn-lt"/>
          <a:ea typeface="+mn-ea"/>
          <a:cs typeface="+mn-cs"/>
        </a:defRPr>
      </a:lvl9pPr>
    </p:otherStyle>
  </p:txStyles>
</p:sldMaster>
</file>

<file path=ppt/slideMasters/slideMaster3.xml><?xml version="1.0" encoding="utf-8"?>
<p:sldMaster xmlns:a="http://schemas.openxmlformats.org/drawingml/2006/main" xmlns:p="http://schemas.openxmlformats.org/presentationml/2006/main" xmlns:s="http://schemas.openxmlformats.org/officeDocument/2006/sharedTypes" xmlns:r="http://schemas.openxmlformats.org/officeDocument/2006/relationships">
  <p:cSld>
    <p:bg>
      <p:bgPr>
        <a:solidFill>
          <a:schemeClr val="bg1"/>
        </a:solidFill>
        <a:effectLst/>
      </p:bgPr>
    </p:bg>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Tree>
  </p:cSld>
  <p:clrMap xmlns:c="http://schemas.openxmlformats.org/drawingml/2006/chart" xmlns:pic="http://schemas.openxmlformats.org/drawingml/2006/picture" xmlns:dgm="http://schemas.openxmlformats.org/drawingml/2006/diagram" accent1="accent1" accent2="accent2" accent3="accent3" accent4="accent4" accent5="accent5" accent6="accent6" bg1="lt1" bg2="lt2" folHlink="folHlink" hlink="hlink" tx1="dk1" tx2="dk2"/>
  <p:timing>
    <p:tnLst>
      <p:par>
        <p:cTn dur="indefinite" id="1" nodeType="tmRoot" restart="never"/>
      </p:par>
    </p:tnLst>
  </p:timing>
  <p:hf dt="0" ftr="0" hdr="0"/>
  <p:txStyles>
    <p:titleStyle xmlns:c="http://schemas.openxmlformats.org/drawingml/2006/chart" xmlns:pic="http://schemas.openxmlformats.org/drawingml/2006/picture" xmlns:dgm="http://schemas.openxmlformats.org/drawingml/2006/diagram">
      <a:lvl1pPr algn="ctr" eaLnBrk="0" fontAlgn="base" hangingPunct="0" rtl="0">
        <a:spcBef>
          <a:spcPct val="0"/>
        </a:spcBef>
        <a:spcAft>
          <a:spcPct val="0"/>
        </a:spcAft>
        <a:defRPr sz="4400">
          <a:solidFill>
            <a:schemeClr val="tx2"/>
          </a:solidFill>
          <a:uFillTx/>
          <a:latin typeface="+mj-lt"/>
          <a:ea typeface="+mj-ea"/>
          <a:cs typeface="+mj-cs"/>
        </a:defRPr>
      </a:lvl1pPr>
      <a:lvl2pPr algn="ctr" eaLnBrk="0" fontAlgn="base" hangingPunct="0" rtl="0">
        <a:spcBef>
          <a:spcPct val="0"/>
        </a:spcBef>
        <a:spcAft>
          <a:spcPct val="0"/>
        </a:spcAft>
        <a:defRPr sz="4400">
          <a:solidFill>
            <a:schemeClr val="tx2"/>
          </a:solidFill>
          <a:uFillTx/>
          <a:latin charset="0" typeface="Arial"/>
        </a:defRPr>
      </a:lvl2pPr>
      <a:lvl3pPr algn="ctr" eaLnBrk="0" fontAlgn="base" hangingPunct="0" rtl="0">
        <a:spcBef>
          <a:spcPct val="0"/>
        </a:spcBef>
        <a:spcAft>
          <a:spcPct val="0"/>
        </a:spcAft>
        <a:defRPr sz="4400">
          <a:solidFill>
            <a:schemeClr val="tx2"/>
          </a:solidFill>
          <a:uFillTx/>
          <a:latin charset="0" typeface="Arial"/>
        </a:defRPr>
      </a:lvl3pPr>
      <a:lvl4pPr algn="ctr" eaLnBrk="0" fontAlgn="base" hangingPunct="0" rtl="0">
        <a:spcBef>
          <a:spcPct val="0"/>
        </a:spcBef>
        <a:spcAft>
          <a:spcPct val="0"/>
        </a:spcAft>
        <a:defRPr sz="4400">
          <a:solidFill>
            <a:schemeClr val="tx2"/>
          </a:solidFill>
          <a:uFillTx/>
          <a:latin charset="0" typeface="Arial"/>
        </a:defRPr>
      </a:lvl4pPr>
      <a:lvl5pPr algn="ctr" eaLnBrk="0" fontAlgn="base" hangingPunct="0" rtl="0">
        <a:spcBef>
          <a:spcPct val="0"/>
        </a:spcBef>
        <a:spcAft>
          <a:spcPct val="0"/>
        </a:spcAft>
        <a:defRPr sz="4400">
          <a:solidFill>
            <a:schemeClr val="tx2"/>
          </a:solidFill>
          <a:uFillTx/>
          <a:latin charset="0" typeface="Arial"/>
        </a:defRPr>
      </a:lvl5pPr>
      <a:lvl6pPr algn="ctr" eaLnBrk="1" fontAlgn="base" hangingPunct="1" marL="457200" rtl="0">
        <a:spcBef>
          <a:spcPct val="0"/>
        </a:spcBef>
        <a:spcAft>
          <a:spcPct val="0"/>
        </a:spcAft>
        <a:defRPr sz="4400">
          <a:solidFill>
            <a:schemeClr val="tx2"/>
          </a:solidFill>
          <a:uFillTx/>
          <a:latin charset="0" typeface="Arial"/>
        </a:defRPr>
      </a:lvl6pPr>
      <a:lvl7pPr algn="ctr" eaLnBrk="1" fontAlgn="base" hangingPunct="1" marL="914400" rtl="0">
        <a:spcBef>
          <a:spcPct val="0"/>
        </a:spcBef>
        <a:spcAft>
          <a:spcPct val="0"/>
        </a:spcAft>
        <a:defRPr sz="4400">
          <a:solidFill>
            <a:schemeClr val="tx2"/>
          </a:solidFill>
          <a:uFillTx/>
          <a:latin charset="0" typeface="Arial"/>
        </a:defRPr>
      </a:lvl7pPr>
      <a:lvl8pPr algn="ctr" eaLnBrk="1" fontAlgn="base" hangingPunct="1" marL="1371600" rtl="0">
        <a:spcBef>
          <a:spcPct val="0"/>
        </a:spcBef>
        <a:spcAft>
          <a:spcPct val="0"/>
        </a:spcAft>
        <a:defRPr sz="4400">
          <a:solidFill>
            <a:schemeClr val="tx2"/>
          </a:solidFill>
          <a:uFillTx/>
          <a:latin charset="0" typeface="Arial"/>
        </a:defRPr>
      </a:lvl8pPr>
      <a:lvl9pPr algn="ctr" eaLnBrk="1" fontAlgn="base" hangingPunct="1" marL="1828800" rtl="0">
        <a:spcBef>
          <a:spcPct val="0"/>
        </a:spcBef>
        <a:spcAft>
          <a:spcPct val="0"/>
        </a:spcAft>
        <a:defRPr sz="4400">
          <a:solidFill>
            <a:schemeClr val="tx2"/>
          </a:solidFill>
          <a:uFillTx/>
          <a:latin charset="0" typeface="Arial"/>
        </a:defRPr>
      </a:lvl9pPr>
    </p:titleStyle>
    <p:bodyStyle xmlns:c="http://schemas.openxmlformats.org/drawingml/2006/chart" xmlns:pic="http://schemas.openxmlformats.org/drawingml/2006/picture" xmlns:dgm="http://schemas.openxmlformats.org/drawingml/2006/diagram">
      <a:lvl1pPr algn="l" eaLnBrk="0" fontAlgn="base" hangingPunct="0" indent="-342900" marL="342900" rtl="0">
        <a:spcBef>
          <a:spcPct val="20000"/>
        </a:spcBef>
        <a:spcAft>
          <a:spcPct val="0"/>
        </a:spcAft>
        <a:buChar char="•"/>
        <a:defRPr sz="3200">
          <a:solidFill>
            <a:schemeClr val="tx1"/>
          </a:solidFill>
          <a:uFillTx/>
          <a:latin typeface="+mn-lt"/>
          <a:ea typeface="+mn-ea"/>
          <a:cs typeface="+mn-cs"/>
        </a:defRPr>
      </a:lvl1pPr>
      <a:lvl2pPr algn="l" eaLnBrk="0" fontAlgn="base" hangingPunct="0" indent="-285750" marL="742950" rtl="0">
        <a:spcBef>
          <a:spcPct val="20000"/>
        </a:spcBef>
        <a:spcAft>
          <a:spcPct val="0"/>
        </a:spcAft>
        <a:buChar char="–"/>
        <a:defRPr sz="2800">
          <a:solidFill>
            <a:schemeClr val="tx1"/>
          </a:solidFill>
          <a:uFillTx/>
          <a:latin typeface="+mn-lt"/>
        </a:defRPr>
      </a:lvl2pPr>
      <a:lvl3pPr algn="l" eaLnBrk="0" fontAlgn="base" hangingPunct="0" indent="-228600" marL="1143000" rtl="0">
        <a:spcBef>
          <a:spcPct val="20000"/>
        </a:spcBef>
        <a:spcAft>
          <a:spcPct val="0"/>
        </a:spcAft>
        <a:buChar char="•"/>
        <a:defRPr sz="2400">
          <a:solidFill>
            <a:schemeClr val="tx1"/>
          </a:solidFill>
          <a:uFillTx/>
          <a:latin typeface="+mn-lt"/>
        </a:defRPr>
      </a:lvl3pPr>
      <a:lvl4pPr algn="l" eaLnBrk="0" fontAlgn="base" hangingPunct="0" indent="-228600" marL="1600200" rtl="0">
        <a:spcBef>
          <a:spcPct val="20000"/>
        </a:spcBef>
        <a:spcAft>
          <a:spcPct val="0"/>
        </a:spcAft>
        <a:buChar char="–"/>
        <a:defRPr sz="2000">
          <a:solidFill>
            <a:schemeClr val="tx1"/>
          </a:solidFill>
          <a:uFillTx/>
          <a:latin typeface="+mn-lt"/>
        </a:defRPr>
      </a:lvl4pPr>
      <a:lvl5pPr algn="l" eaLnBrk="0" fontAlgn="base" hangingPunct="0" indent="-228600" marL="2057400" rtl="0">
        <a:spcBef>
          <a:spcPct val="20000"/>
        </a:spcBef>
        <a:spcAft>
          <a:spcPct val="0"/>
        </a:spcAft>
        <a:buChar char="»"/>
        <a:defRPr sz="2000">
          <a:solidFill>
            <a:schemeClr val="tx1"/>
          </a:solidFill>
          <a:uFillTx/>
          <a:latin typeface="+mn-lt"/>
        </a:defRPr>
      </a:lvl5pPr>
      <a:lvl6pPr algn="l" eaLnBrk="1" fontAlgn="base" hangingPunct="1" indent="-228600" marL="2514600" rtl="0">
        <a:spcBef>
          <a:spcPct val="20000"/>
        </a:spcBef>
        <a:spcAft>
          <a:spcPct val="0"/>
        </a:spcAft>
        <a:buChar char="»"/>
        <a:defRPr sz="2000">
          <a:solidFill>
            <a:schemeClr val="tx1"/>
          </a:solidFill>
          <a:uFillTx/>
          <a:latin typeface="+mn-lt"/>
        </a:defRPr>
      </a:lvl6pPr>
      <a:lvl7pPr algn="l" eaLnBrk="1" fontAlgn="base" hangingPunct="1" indent="-228600" marL="2971800" rtl="0">
        <a:spcBef>
          <a:spcPct val="20000"/>
        </a:spcBef>
        <a:spcAft>
          <a:spcPct val="0"/>
        </a:spcAft>
        <a:buChar char="»"/>
        <a:defRPr sz="2000">
          <a:solidFill>
            <a:schemeClr val="tx1"/>
          </a:solidFill>
          <a:uFillTx/>
          <a:latin typeface="+mn-lt"/>
        </a:defRPr>
      </a:lvl7pPr>
      <a:lvl8pPr algn="l" eaLnBrk="1" fontAlgn="base" hangingPunct="1" indent="-228600" marL="3429000" rtl="0">
        <a:spcBef>
          <a:spcPct val="20000"/>
        </a:spcBef>
        <a:spcAft>
          <a:spcPct val="0"/>
        </a:spcAft>
        <a:buChar char="»"/>
        <a:defRPr sz="2000">
          <a:solidFill>
            <a:schemeClr val="tx1"/>
          </a:solidFill>
          <a:uFillTx/>
          <a:latin typeface="+mn-lt"/>
        </a:defRPr>
      </a:lvl8pPr>
      <a:lvl9pPr algn="l" eaLnBrk="1" fontAlgn="base" hangingPunct="1" indent="-228600" marL="3886200" rtl="0">
        <a:spcBef>
          <a:spcPct val="20000"/>
        </a:spcBef>
        <a:spcAft>
          <a:spcPct val="0"/>
        </a:spcAft>
        <a:buChar char="»"/>
        <a:defRPr sz="2000">
          <a:solidFill>
            <a:schemeClr val="tx1"/>
          </a:solidFill>
          <a:uFillTx/>
          <a:latin typeface="+mn-lt"/>
        </a:defRPr>
      </a:lvl9pPr>
    </p:bodyStyle>
    <p:otherStyle xmlns:c="http://schemas.openxmlformats.org/drawingml/2006/chart" xmlns:pic="http://schemas.openxmlformats.org/drawingml/2006/picture" xmlns:dgm="http://schemas.openxmlformats.org/drawingml/2006/diagram">
      <a:defPPr>
        <a:defRPr lang="en-US">
          <a:uFillTx/>
        </a:defRPr>
      </a:defPPr>
      <a:lvl1pPr algn="l" defTabSz="914400" eaLnBrk="1" hangingPunct="1" latinLnBrk="0" marL="0" rtl="0">
        <a:defRPr kern="1200" sz="1800">
          <a:solidFill>
            <a:schemeClr val="tx1"/>
          </a:solidFill>
          <a:uFillTx/>
          <a:latin typeface="+mn-lt"/>
          <a:ea typeface="+mn-ea"/>
          <a:cs typeface="+mn-cs"/>
        </a:defRPr>
      </a:lvl1pPr>
      <a:lvl2pPr algn="l" defTabSz="914400" eaLnBrk="1" hangingPunct="1" latinLnBrk="0" marL="457200" rtl="0">
        <a:defRPr kern="1200" sz="1800">
          <a:solidFill>
            <a:schemeClr val="tx1"/>
          </a:solidFill>
          <a:uFillTx/>
          <a:latin typeface="+mn-lt"/>
          <a:ea typeface="+mn-ea"/>
          <a:cs typeface="+mn-cs"/>
        </a:defRPr>
      </a:lvl2pPr>
      <a:lvl3pPr algn="l" defTabSz="914400" eaLnBrk="1" hangingPunct="1" latinLnBrk="0" marL="914400" rtl="0">
        <a:defRPr kern="1200" sz="1800">
          <a:solidFill>
            <a:schemeClr val="tx1"/>
          </a:solidFill>
          <a:uFillTx/>
          <a:latin typeface="+mn-lt"/>
          <a:ea typeface="+mn-ea"/>
          <a:cs typeface="+mn-cs"/>
        </a:defRPr>
      </a:lvl3pPr>
      <a:lvl4pPr algn="l" defTabSz="914400" eaLnBrk="1" hangingPunct="1" latinLnBrk="0" marL="1371600" rtl="0">
        <a:defRPr kern="1200" sz="1800">
          <a:solidFill>
            <a:schemeClr val="tx1"/>
          </a:solidFill>
          <a:uFillTx/>
          <a:latin typeface="+mn-lt"/>
          <a:ea typeface="+mn-ea"/>
          <a:cs typeface="+mn-cs"/>
        </a:defRPr>
      </a:lvl4pPr>
      <a:lvl5pPr algn="l" defTabSz="914400" eaLnBrk="1" hangingPunct="1" latinLnBrk="0" marL="1828800" rtl="0">
        <a:defRPr kern="1200" sz="1800">
          <a:solidFill>
            <a:schemeClr val="tx1"/>
          </a:solidFill>
          <a:uFillTx/>
          <a:latin typeface="+mn-lt"/>
          <a:ea typeface="+mn-ea"/>
          <a:cs typeface="+mn-cs"/>
        </a:defRPr>
      </a:lvl5pPr>
      <a:lvl6pPr algn="l" defTabSz="914400" eaLnBrk="1" hangingPunct="1" latinLnBrk="0" marL="2286000" rtl="0">
        <a:defRPr kern="1200" sz="1800">
          <a:solidFill>
            <a:schemeClr val="tx1"/>
          </a:solidFill>
          <a:uFillTx/>
          <a:latin typeface="+mn-lt"/>
          <a:ea typeface="+mn-ea"/>
          <a:cs typeface="+mn-cs"/>
        </a:defRPr>
      </a:lvl6pPr>
      <a:lvl7pPr algn="l" defTabSz="914400" eaLnBrk="1" hangingPunct="1" latinLnBrk="0" marL="2743200" rtl="0">
        <a:defRPr kern="1200" sz="1800">
          <a:solidFill>
            <a:schemeClr val="tx1"/>
          </a:solidFill>
          <a:uFillTx/>
          <a:latin typeface="+mn-lt"/>
          <a:ea typeface="+mn-ea"/>
          <a:cs typeface="+mn-cs"/>
        </a:defRPr>
      </a:lvl7pPr>
      <a:lvl8pPr algn="l" defTabSz="914400" eaLnBrk="1" hangingPunct="1" latinLnBrk="0" marL="3200400" rtl="0">
        <a:defRPr kern="1200" sz="1800">
          <a:solidFill>
            <a:schemeClr val="tx1"/>
          </a:solidFill>
          <a:uFillTx/>
          <a:latin typeface="+mn-lt"/>
          <a:ea typeface="+mn-ea"/>
          <a:cs typeface="+mn-cs"/>
        </a:defRPr>
      </a:lvl8pPr>
      <a:lvl9pPr algn="l" defTabSz="914400" eaLnBrk="1" hangingPunct="1" latinLnBrk="0" marL="3657600" rtl="0">
        <a:defRPr kern="1200" sz="1800">
          <a:solidFill>
            <a:schemeClr val="tx1"/>
          </a:solidFill>
          <a:uFillTx/>
          <a:latin typeface="+mn-lt"/>
          <a:ea typeface="+mn-ea"/>
          <a:cs typeface="+mn-cs"/>
        </a:defRPr>
      </a:lvl9pPr>
    </p:otherStyle>
  </p:txStyles>
</p:sldMaster>
</file>

<file path=ppt/slides/_rels/slide1.xml.rels><?xml version="1.0" standalone="yes" ?><Relationships xmlns="http://schemas.openxmlformats.org/package/2006/relationships"><Relationship Id="rId1" Target="../slideLayouts/slideLayout7.xml" Type="http://schemas.openxmlformats.org/officeDocument/2006/relationships/slideLayout"></Relationship><Relationship Id="rId2" Target="../media/image2.tiff" Type="http://schemas.openxmlformats.org/officeDocument/2006/relationships/image"></Relationship></Relationships>
</file>

<file path=ppt/slides/_rels/slide10.xml.rels><?xml version="1.0" standalone="yes" ?><Relationships xmlns="http://schemas.openxmlformats.org/package/2006/relationships"><Relationship Id="rId1" Target="../slideLayouts/slideLayout13.xml" Type="http://schemas.openxmlformats.org/officeDocument/2006/relationships/slideLayout"></Relationship><Relationship Id="rId2" Target="../notesSlides/notesSlide9.xml" Type="http://schemas.openxmlformats.org/officeDocument/2006/relationships/notesSlide"></Relationship><Relationship Id="rId3" Target="../media/image24.PNG" Type="http://schemas.openxmlformats.org/officeDocument/2006/relationships/image"></Relationship><Relationship Id="rId4" Target="../media/image25.png" Type="http://schemas.openxmlformats.org/officeDocument/2006/relationships/image"></Relationship><Relationship Id="rId5" Target="../media/image26.PNG" Type="http://schemas.openxmlformats.org/officeDocument/2006/relationships/image"></Relationship></Relationships>
</file>

<file path=ppt/slides/_rels/slide11.xml.rels><?xml version="1.0" standalone="yes" ?><Relationships xmlns="http://schemas.openxmlformats.org/package/2006/relationships"><Relationship Id="rId1" Target="../slideLayouts/slideLayout13.xml" Type="http://schemas.openxmlformats.org/officeDocument/2006/relationships/slideLayout"></Relationship><Relationship Id="rId2" Target="../notesSlides/notesSlide10.xml" Type="http://schemas.openxmlformats.org/officeDocument/2006/relationships/notesSlide"></Relationship><Relationship Id="rId3" Target="../media/image27.jpeg" Type="http://schemas.openxmlformats.org/officeDocument/2006/relationships/image"></Relationship><Relationship Id="rId4" Target="../media/image28.jpeg" Type="http://schemas.openxmlformats.org/officeDocument/2006/relationships/image"></Relationship></Relationships>
</file>

<file path=ppt/slides/_rels/slide12.xml.rels><?xml version="1.0" standalone="yes" ?><Relationships xmlns="http://schemas.openxmlformats.org/package/2006/relationships"><Relationship Id="rId1" Target="../slideLayouts/slideLayout23.xml" Type="http://schemas.openxmlformats.org/officeDocument/2006/relationships/slideLayout"></Relationship><Relationship Id="rId2" Target="../notesSlides/notesSlide11.xml" Type="http://schemas.openxmlformats.org/officeDocument/2006/relationships/notesSlide"></Relationship><Relationship Id="rId3" Target="../media/image29.png" Type="http://schemas.openxmlformats.org/officeDocument/2006/relationships/image"></Relationship></Relationships>
</file>

<file path=ppt/slides/_rels/slide13.xml.rels><?xml version="1.0" standalone="yes" ?><Relationships xmlns="http://schemas.openxmlformats.org/package/2006/relationships"><Relationship Id="rId1" Target="../slideLayouts/slideLayout23.xml" Type="http://schemas.openxmlformats.org/officeDocument/2006/relationships/slideLayout"></Relationship><Relationship Id="rId2" Target="../notesSlides/notesSlide12.xml" Type="http://schemas.openxmlformats.org/officeDocument/2006/relationships/notesSlide"></Relationship><Relationship Id="rId3" Target="../media/image30.gif" Type="http://schemas.openxmlformats.org/officeDocument/2006/relationships/image"></Relationship><Relationship Id="rId4" Target="../media/image29.png" Type="http://schemas.openxmlformats.org/officeDocument/2006/relationships/image"></Relationship></Relationships>
</file>

<file path=ppt/slides/_rels/slide14.xml.rels><?xml version="1.0" standalone="yes" ?><Relationships xmlns="http://schemas.openxmlformats.org/package/2006/relationships"><Relationship Id="rId1" Target="../slideLayouts/slideLayout13.xml" Type="http://schemas.openxmlformats.org/officeDocument/2006/relationships/slideLayout"></Relationship><Relationship Id="rId2" Target="../notesSlides/notesSlide13.xml" Type="http://schemas.openxmlformats.org/officeDocument/2006/relationships/notesSlide"></Relationship><Relationship Id="rId3" Target="../media/image29.png" Type="http://schemas.openxmlformats.org/officeDocument/2006/relationships/image"></Relationship></Relationships>
</file>

<file path=ppt/slides/_rels/slide15.xml.rels><?xml version="1.0" standalone="yes" ?><Relationships xmlns="http://schemas.openxmlformats.org/package/2006/relationships"><Relationship Id="rId1" Target="../slideLayouts/slideLayout23.xml" Type="http://schemas.openxmlformats.org/officeDocument/2006/relationships/slideLayout"></Relationship><Relationship Id="rId2" Target="../notesSlides/notesSlide14.xml" Type="http://schemas.openxmlformats.org/officeDocument/2006/relationships/notesSlide"></Relationship><Relationship Id="rId3" Target="../media/image32.png" Type="http://schemas.openxmlformats.org/officeDocument/2006/relationships/image"></Relationship></Relationships>
</file>

<file path=ppt/slides/_rels/slide16.xml.rels><?xml version="1.0" standalone="yes" ?><Relationships xmlns="http://schemas.openxmlformats.org/package/2006/relationships"><Relationship Id="rId1" Target="../slideLayouts/slideLayout23.xml" Type="http://schemas.openxmlformats.org/officeDocument/2006/relationships/slideLayout"></Relationship><Relationship Id="rId2" Target="../notesSlides/notesSlide15.xml" Type="http://schemas.openxmlformats.org/officeDocument/2006/relationships/notesSlide"></Relationship><Relationship Id="rId3" Target="../media/image36.png" Type="http://schemas.openxmlformats.org/officeDocument/2006/relationships/image"></Relationship></Relationships>
</file>

<file path=ppt/slides/_rels/slide17.xml.rels><?xml version="1.0" standalone="yes" ?><Relationships xmlns="http://schemas.openxmlformats.org/package/2006/relationships"><Relationship Id="rId1" Target="../slideLayouts/slideLayout23.xml" Type="http://schemas.openxmlformats.org/officeDocument/2006/relationships/slideLayout"></Relationship><Relationship Id="rId2" Target="../notesSlides/notesSlide16.xml" Type="http://schemas.openxmlformats.org/officeDocument/2006/relationships/notesSlide"></Relationship><Relationship Id="rId3" Target="../media/image39.png" Type="http://schemas.openxmlformats.org/officeDocument/2006/relationships/image"></Relationship></Relationships>
</file>

<file path=ppt/slides/_rels/slide18.xml.rels><?xml version="1.0" standalone="yes" ?><Relationships xmlns="http://schemas.openxmlformats.org/package/2006/relationships"><Relationship Id="rId1" Target="../slideLayouts/slideLayout13.xml" Type="http://schemas.openxmlformats.org/officeDocument/2006/relationships/slideLayout"></Relationship><Relationship Id="rId2" Target="../notesSlides/notesSlide17.xml" Type="http://schemas.openxmlformats.org/officeDocument/2006/relationships/notesSlide"></Relationship><Relationship Id="rId3" Target="../media/image29.png" Type="http://schemas.openxmlformats.org/officeDocument/2006/relationships/image"></Relationship><Relationship Id="rId4" Target="../media/image30.gif" Type="http://schemas.openxmlformats.org/officeDocument/2006/relationships/image"></Relationship></Relationships>
</file>

<file path=ppt/slides/_rels/slide2.xml.rels><?xml version="1.0" standalone="yes" ?><Relationships xmlns="http://schemas.openxmlformats.org/package/2006/relationships"><Relationship Id="rId1" Target="../slideLayouts/slideLayout13.xml" Type="http://schemas.openxmlformats.org/officeDocument/2006/relationships/slideLayout"></Relationship><Relationship Id="rId2" Target="../notesSlides/notesSlide1.xml" Type="http://schemas.openxmlformats.org/officeDocument/2006/relationships/notesSlide"></Relationship><Relationship Id="rId3" Target="../media/image3.jpeg" Type="http://schemas.openxmlformats.org/officeDocument/2006/relationships/image"></Relationship><Relationship Id="rId4" Target="../media/image4.jpeg" Type="http://schemas.openxmlformats.org/officeDocument/2006/relationships/image"></Relationship></Relationships>
</file>

<file path=ppt/slides/_rels/slide3.xml.rels><?xml version="1.0" standalone="yes" ?><Relationships xmlns="http://schemas.openxmlformats.org/package/2006/relationships"><Relationship Id="rId1" Target="../slideLayouts/slideLayout23.xml" Type="http://schemas.openxmlformats.org/officeDocument/2006/relationships/slideLayout"></Relationship><Relationship Id="rId2" Target="../notesSlides/notesSlide2.xml" Type="http://schemas.openxmlformats.org/officeDocument/2006/relationships/notesSlide"></Relationship><Relationship Id="rId3" Target="../media/image5.png" Type="http://schemas.openxmlformats.org/officeDocument/2006/relationships/image"></Relationship></Relationships>
</file>

<file path=ppt/slides/_rels/slide4.xml.rels><?xml version="1.0" standalone="yes" ?><Relationships xmlns="http://schemas.openxmlformats.org/package/2006/relationships"><Relationship Id="rId1" Target="../slideLayouts/slideLayout23.xml" Type="http://schemas.openxmlformats.org/officeDocument/2006/relationships/slideLayout"></Relationship><Relationship Id="rId2" Target="../notesSlides/notesSlide3.xml" Type="http://schemas.openxmlformats.org/officeDocument/2006/relationships/notesSlide"></Relationship><Relationship Id="rId3" Target="../media/image6.gif" Type="http://schemas.openxmlformats.org/officeDocument/2006/relationships/image"></Relationship><Relationship Id="rId4" Target="../media/image5.png" Type="http://schemas.openxmlformats.org/officeDocument/2006/relationships/image"></Relationship></Relationships>
</file>

<file path=ppt/slides/_rels/slide5.xml.rels><?xml version="1.0" standalone="yes" ?><Relationships xmlns="http://schemas.openxmlformats.org/package/2006/relationships"><Relationship Id="rId1" Target="../slideLayouts/slideLayout13.xml" Type="http://schemas.openxmlformats.org/officeDocument/2006/relationships/slideLayout"></Relationship><Relationship Id="rId2" Target="../notesSlides/notesSlide4.xml" Type="http://schemas.openxmlformats.org/officeDocument/2006/relationships/notesSlide"></Relationship><Relationship Id="rId3" Target="../media/image8.png" Type="http://schemas.openxmlformats.org/officeDocument/2006/relationships/image"></Relationship></Relationships>
</file>

<file path=ppt/slides/_rels/slide6.xml.rels><?xml version="1.0" standalone="yes" ?><Relationships xmlns="http://schemas.openxmlformats.org/package/2006/relationships"><Relationship Id="rId1" Target="../slideLayouts/slideLayout13.xml" Type="http://schemas.openxmlformats.org/officeDocument/2006/relationships/slideLayout"></Relationship><Relationship Id="rId2" Target="../notesSlides/notesSlide5.xml" Type="http://schemas.openxmlformats.org/officeDocument/2006/relationships/notesSlide"></Relationship><Relationship Id="rId3" Target="../media/image14.png" Type="http://schemas.openxmlformats.org/officeDocument/2006/relationships/image"></Relationship></Relationships>
</file>

<file path=ppt/slides/_rels/slide7.xml.rels><?xml version="1.0" standalone="yes" ?><Relationships xmlns="http://schemas.openxmlformats.org/package/2006/relationships"><Relationship Id="rId1" Target="../slideLayouts/slideLayout13.xml" Type="http://schemas.openxmlformats.org/officeDocument/2006/relationships/slideLayout"></Relationship><Relationship Id="rId2" Target="../notesSlides/notesSlide6.xml" Type="http://schemas.openxmlformats.org/officeDocument/2006/relationships/notesSlide"></Relationship><Relationship Id="rId3" Target="../media/image20.png" Type="http://schemas.openxmlformats.org/officeDocument/2006/relationships/image"></Relationship></Relationships>
</file>

<file path=ppt/slides/_rels/slide8.xml.rels><?xml version="1.0" standalone="yes" ?><Relationships xmlns="http://schemas.openxmlformats.org/package/2006/relationships"><Relationship Id="rId1" Target="../slideLayouts/slideLayout13.xml" Type="http://schemas.openxmlformats.org/officeDocument/2006/relationships/slideLayout"></Relationship><Relationship Id="rId2" Target="../notesSlides/notesSlide7.xml" Type="http://schemas.openxmlformats.org/officeDocument/2006/relationships/notesSlide"></Relationship><Relationship Id="rId3" Target="../media/image6.gif" Type="http://schemas.openxmlformats.org/officeDocument/2006/relationships/image"></Relationship></Relationships>
</file>

<file path=ppt/slides/_rels/slide9.xml.rels><?xml version="1.0" standalone="yes" ?><Relationships xmlns="http://schemas.openxmlformats.org/package/2006/relationships"><Relationship Id="rId1" Target="../slideLayouts/slideLayout13.xml" Type="http://schemas.openxmlformats.org/officeDocument/2006/relationships/slideLayout"></Relationship><Relationship Id="rId2" Target="../notesSlides/notesSlide8.xml" Type="http://schemas.openxmlformats.org/officeDocument/2006/relationships/notesSlide"></Relationship><Relationship Id="rId3" Target="../media/image23.png" Type="http://schemas.openxmlformats.org/officeDocument/2006/relationships/image"></Relationship></Relationships>
</file>

<file path=ppt/slides/slide1.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Subtitle 2"/>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1371600" y="4343400"/>
            <a:ext cx="6400800" cy="838200"/>
          </a:xfrm>
          <a:prstGeom prst="rect">
            <a:avLst/>
          </a:prstGeom>
        </p:spPr>
        <p:txBody xmlns:c="http://schemas.openxmlformats.org/drawingml/2006/chart" xmlns:pic="http://schemas.openxmlformats.org/drawingml/2006/picture" xmlns:dgm="http://schemas.openxmlformats.org/drawingml/2006/diagram">
          <a:bodyPr>
            <a:noAutofit/>
          </a:bodyPr>
          <a:lstStyle>
            <a:lvl1pPr algn="l" eaLnBrk="0" fontAlgn="base" hangingPunct="0" indent="-342900" marL="342900" rtl="0">
              <a:spcBef>
                <a:spcPct val="20000"/>
              </a:spcBef>
              <a:spcAft>
                <a:spcPct val="0"/>
              </a:spcAft>
              <a:buChar char="•"/>
              <a:defRPr sz="3200">
                <a:solidFill>
                  <a:schemeClr val="tx1"/>
                </a:solidFill>
                <a:uFillTx/>
                <a:latin typeface="+mn-lt"/>
                <a:ea typeface="+mn-ea"/>
                <a:cs typeface="+mn-cs"/>
              </a:defRPr>
            </a:lvl1pPr>
            <a:lvl2pPr algn="l" eaLnBrk="0" fontAlgn="base" hangingPunct="0" indent="-285750" marL="742950" rtl="0">
              <a:spcBef>
                <a:spcPct val="20000"/>
              </a:spcBef>
              <a:spcAft>
                <a:spcPct val="0"/>
              </a:spcAft>
              <a:buChar char="–"/>
              <a:defRPr sz="2800">
                <a:solidFill>
                  <a:schemeClr val="tx1"/>
                </a:solidFill>
                <a:uFillTx/>
                <a:latin typeface="+mn-lt"/>
              </a:defRPr>
            </a:lvl2pPr>
            <a:lvl3pPr algn="l" eaLnBrk="0" fontAlgn="base" hangingPunct="0" indent="-228600" marL="1143000" rtl="0">
              <a:spcBef>
                <a:spcPct val="20000"/>
              </a:spcBef>
              <a:spcAft>
                <a:spcPct val="0"/>
              </a:spcAft>
              <a:buChar char="•"/>
              <a:defRPr sz="2400">
                <a:solidFill>
                  <a:schemeClr val="tx1"/>
                </a:solidFill>
                <a:uFillTx/>
                <a:latin typeface="+mn-lt"/>
              </a:defRPr>
            </a:lvl3pPr>
            <a:lvl4pPr algn="l" eaLnBrk="0" fontAlgn="base" hangingPunct="0" indent="-228600" marL="1600200" rtl="0">
              <a:spcBef>
                <a:spcPct val="20000"/>
              </a:spcBef>
              <a:spcAft>
                <a:spcPct val="0"/>
              </a:spcAft>
              <a:buChar char="–"/>
              <a:defRPr sz="2000">
                <a:solidFill>
                  <a:schemeClr val="tx1"/>
                </a:solidFill>
                <a:uFillTx/>
                <a:latin typeface="+mn-lt"/>
              </a:defRPr>
            </a:lvl4pPr>
            <a:lvl5pPr algn="l" eaLnBrk="0" fontAlgn="base" hangingPunct="0" indent="-228600" marL="2057400" rtl="0">
              <a:spcBef>
                <a:spcPct val="20000"/>
              </a:spcBef>
              <a:spcAft>
                <a:spcPct val="0"/>
              </a:spcAft>
              <a:buChar char="»"/>
              <a:defRPr sz="2000">
                <a:solidFill>
                  <a:schemeClr val="tx1"/>
                </a:solidFill>
                <a:uFillTx/>
                <a:latin typeface="+mn-lt"/>
              </a:defRPr>
            </a:lvl5pPr>
            <a:lvl6pPr algn="l" fontAlgn="base" indent="-228600" marL="2514600" rtl="0">
              <a:spcBef>
                <a:spcPct val="20000"/>
              </a:spcBef>
              <a:spcAft>
                <a:spcPct val="0"/>
              </a:spcAft>
              <a:buChar char="»"/>
              <a:defRPr sz="2000">
                <a:solidFill>
                  <a:schemeClr val="tx1"/>
                </a:solidFill>
                <a:uFillTx/>
                <a:latin typeface="+mn-lt"/>
              </a:defRPr>
            </a:lvl6pPr>
            <a:lvl7pPr algn="l" fontAlgn="base" indent="-228600" marL="2971800" rtl="0">
              <a:spcBef>
                <a:spcPct val="20000"/>
              </a:spcBef>
              <a:spcAft>
                <a:spcPct val="0"/>
              </a:spcAft>
              <a:buChar char="»"/>
              <a:defRPr sz="2000">
                <a:solidFill>
                  <a:schemeClr val="tx1"/>
                </a:solidFill>
                <a:uFillTx/>
                <a:latin typeface="+mn-lt"/>
              </a:defRPr>
            </a:lvl7pPr>
            <a:lvl8pPr algn="l" fontAlgn="base" indent="-228600" marL="3429000" rtl="0">
              <a:spcBef>
                <a:spcPct val="20000"/>
              </a:spcBef>
              <a:spcAft>
                <a:spcPct val="0"/>
              </a:spcAft>
              <a:buChar char="»"/>
              <a:defRPr sz="2000">
                <a:solidFill>
                  <a:schemeClr val="tx1"/>
                </a:solidFill>
                <a:uFillTx/>
                <a:latin typeface="+mn-lt"/>
              </a:defRPr>
            </a:lvl8pPr>
            <a:lvl9pPr algn="l" fontAlgn="base" indent="-228600" marL="3886200" rtl="0">
              <a:spcBef>
                <a:spcPct val="20000"/>
              </a:spcBef>
              <a:spcAft>
                <a:spcPct val="0"/>
              </a:spcAft>
              <a:buChar char="»"/>
              <a:defRPr sz="2000">
                <a:solidFill>
                  <a:schemeClr val="tx1"/>
                </a:solidFill>
                <a:uFillTx/>
                <a:latin typeface="+mn-lt"/>
              </a:defRPr>
            </a:lvl9pPr>
          </a:lstStyle>
          <a:p>
            <a:pPr algn="ctr" indent="0" marL="0">
              <a:buNone/>
            </a:pPr>
            <a:r>
              <a:rPr b="1" dirty="0" kern="0" lang="en-US" smtClean="0">
                <a:solidFill>
                  <a:srgbClr val="002060"/>
                </a:solidFill>
                <a:uFillTx/>
                <a:latin charset="0" panose="020B0604020202020204" pitchFamily="34" typeface="Arial"/>
                <a:cs charset="0" panose="020B0604020202020204" pitchFamily="34" typeface="Arial"/>
              </a:rPr>
              <a:t>Introduction to Structural Member Properties</a:t>
            </a:r>
            <a:endParaRPr b="1" dirty="0" kern="0" lang="en-US">
              <a:solidFill>
                <a:srgbClr val="002060"/>
              </a:solidFill>
              <a:uFillTx/>
              <a:latin charset="0" panose="020B0604020202020204" pitchFamily="34" typeface="Arial"/>
              <a:cs charset="0" panose="020B0604020202020204" pitchFamily="34" typeface="Arial"/>
            </a:endParaRPr>
          </a:p>
        </p:txBody>
      </p:sp>
      <p:pic>
        <p:nvPicPr>
          <p:cNvPr xmlns:c="http://schemas.openxmlformats.org/drawingml/2006/chart" xmlns:pic="http://schemas.openxmlformats.org/drawingml/2006/picture" xmlns:dgm="http://schemas.openxmlformats.org/drawingml/2006/diagram" descr="C:\Users\lsmith\Dropbox\2014-15 Curriculum Release\Notes\Logos\PLTW Logo Transparent.tif" id="3" name="Picture 4"/>
          <p:cNvPicPr xmlns:c="http://schemas.openxmlformats.org/drawingml/2006/chart" xmlns:pic="http://schemas.openxmlformats.org/drawingml/2006/picture" xmlns:dgm="http://schemas.openxmlformats.org/drawingml/2006/diagram">
            <a:picLocks noChangeArrowheads="1" noChangeAspect="1"/>
          </p:cNvPicPr>
          <p:nvPr/>
        </p:nvPicPr>
        <p:blipFill xmlns:c="http://schemas.openxmlformats.org/drawingml/2006/chart" xmlns:pic="http://schemas.openxmlformats.org/drawingml/2006/picture" xmlns:dgm="http://schemas.openxmlformats.org/drawingml/2006/diagram">
          <a:blip r:embed="rId2" cstate="print"/>
          <a:srcRect/>
          <a:stretch>
            <a:fillRect/>
          </a:stretch>
        </p:blipFill>
        <p:spPr xmlns:c="http://schemas.openxmlformats.org/drawingml/2006/chart" xmlns:pic="http://schemas.openxmlformats.org/drawingml/2006/picture" xmlns:dgm="http://schemas.openxmlformats.org/drawingml/2006/diagram" bwMode="auto">
          <a:xfrm>
            <a:off x="1600200" y="1600199"/>
            <a:ext cx="5943600" cy="1982832"/>
          </a:xfrm>
          <a:prstGeom prst="rect">
            <a:avLst/>
          </a:prstGeom>
          <a:noFill/>
        </p:spPr>
      </p:pic>
      <p:sp>
        <p:nvSpPr>
          <p:cNvPr xmlns:c="http://schemas.openxmlformats.org/drawingml/2006/chart" xmlns:pic="http://schemas.openxmlformats.org/drawingml/2006/picture" xmlns:dgm="http://schemas.openxmlformats.org/drawingml/2006/diagram" id="4" name="Footer Placeholder 3"/>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6858000" y="6629400"/>
            <a:ext cx="2209800" cy="228600"/>
          </a:xfrm>
          <a:prstGeom prst="rect">
            <a:avLst/>
          </a:prstGeom>
        </p:spPr>
        <p:txBody xmlns:c="http://schemas.openxmlformats.org/drawingml/2006/chart" xmlns:pic="http://schemas.openxmlformats.org/drawingml/2006/picture" xmlns:dgm="http://schemas.openxmlformats.org/drawingml/2006/diagram">
          <a:bodyPr/>
          <a:lstStyle>
            <a:defPPr>
              <a:defRPr lang="en-US">
                <a:uFillTx/>
              </a:defRPr>
            </a:defPPr>
            <a:lvl1pPr algn="l" fontAlgn="base" rtl="0">
              <a:spcBef>
                <a:spcPct val="0"/>
              </a:spcBef>
              <a:spcAft>
                <a:spcPct val="0"/>
              </a:spcAft>
              <a:defRPr kern="1200">
                <a:solidFill>
                  <a:schemeClr val="tx1"/>
                </a:solidFill>
                <a:uFillTx/>
                <a:latin charset="0" typeface="Arial"/>
                <a:ea typeface="+mn-ea"/>
                <a:cs typeface="+mn-cs"/>
              </a:defRPr>
            </a:lvl1pPr>
            <a:lvl2pPr algn="l" fontAlgn="base" marL="457200" rtl="0">
              <a:spcBef>
                <a:spcPct val="0"/>
              </a:spcBef>
              <a:spcAft>
                <a:spcPct val="0"/>
              </a:spcAft>
              <a:defRPr kern="1200">
                <a:solidFill>
                  <a:schemeClr val="tx1"/>
                </a:solidFill>
                <a:uFillTx/>
                <a:latin charset="0" typeface="Arial"/>
                <a:ea typeface="+mn-ea"/>
                <a:cs typeface="+mn-cs"/>
              </a:defRPr>
            </a:lvl2pPr>
            <a:lvl3pPr algn="l" fontAlgn="base" marL="914400" rtl="0">
              <a:spcBef>
                <a:spcPct val="0"/>
              </a:spcBef>
              <a:spcAft>
                <a:spcPct val="0"/>
              </a:spcAft>
              <a:defRPr kern="1200">
                <a:solidFill>
                  <a:schemeClr val="tx1"/>
                </a:solidFill>
                <a:uFillTx/>
                <a:latin charset="0" typeface="Arial"/>
                <a:ea typeface="+mn-ea"/>
                <a:cs typeface="+mn-cs"/>
              </a:defRPr>
            </a:lvl3pPr>
            <a:lvl4pPr algn="l" fontAlgn="base" marL="1371600" rtl="0">
              <a:spcBef>
                <a:spcPct val="0"/>
              </a:spcBef>
              <a:spcAft>
                <a:spcPct val="0"/>
              </a:spcAft>
              <a:defRPr kern="1200">
                <a:solidFill>
                  <a:schemeClr val="tx1"/>
                </a:solidFill>
                <a:uFillTx/>
                <a:latin charset="0" typeface="Arial"/>
                <a:ea typeface="+mn-ea"/>
                <a:cs typeface="+mn-cs"/>
              </a:defRPr>
            </a:lvl4pPr>
            <a:lvl5pPr algn="l" fontAlgn="base" marL="1828800" rtl="0">
              <a:spcBef>
                <a:spcPct val="0"/>
              </a:spcBef>
              <a:spcAft>
                <a:spcPct val="0"/>
              </a:spcAft>
              <a:defRPr kern="1200">
                <a:solidFill>
                  <a:schemeClr val="tx1"/>
                </a:solidFill>
                <a:uFillTx/>
                <a:latin charset="0" typeface="Arial"/>
                <a:ea typeface="+mn-ea"/>
                <a:cs typeface="+mn-cs"/>
              </a:defRPr>
            </a:lvl5pPr>
            <a:lvl6pPr algn="l" defTabSz="914400" eaLnBrk="1" hangingPunct="1" latinLnBrk="0" marL="2286000" rtl="0">
              <a:defRPr kern="1200">
                <a:solidFill>
                  <a:schemeClr val="tx1"/>
                </a:solidFill>
                <a:uFillTx/>
                <a:latin charset="0" typeface="Arial"/>
                <a:ea typeface="+mn-ea"/>
                <a:cs typeface="+mn-cs"/>
              </a:defRPr>
            </a:lvl6pPr>
            <a:lvl7pPr algn="l" defTabSz="914400" eaLnBrk="1" hangingPunct="1" latinLnBrk="0" marL="2743200" rtl="0">
              <a:defRPr kern="1200">
                <a:solidFill>
                  <a:schemeClr val="tx1"/>
                </a:solidFill>
                <a:uFillTx/>
                <a:latin charset="0" typeface="Arial"/>
                <a:ea typeface="+mn-ea"/>
                <a:cs typeface="+mn-cs"/>
              </a:defRPr>
            </a:lvl7pPr>
            <a:lvl8pPr algn="l" defTabSz="914400" eaLnBrk="1" hangingPunct="1" latinLnBrk="0" marL="3200400" rtl="0">
              <a:defRPr kern="1200">
                <a:solidFill>
                  <a:schemeClr val="tx1"/>
                </a:solidFill>
                <a:uFillTx/>
                <a:latin charset="0" typeface="Arial"/>
                <a:ea typeface="+mn-ea"/>
                <a:cs typeface="+mn-cs"/>
              </a:defRPr>
            </a:lvl8pPr>
            <a:lvl9pPr algn="l" defTabSz="914400" eaLnBrk="1" hangingPunct="1" latinLnBrk="0" marL="3657600" rtl="0">
              <a:defRPr kern="1200">
                <a:solidFill>
                  <a:schemeClr val="tx1"/>
                </a:solidFill>
                <a:uFillTx/>
                <a:latin charset="0" typeface="Arial"/>
                <a:ea typeface="+mn-ea"/>
                <a:cs typeface="+mn-cs"/>
              </a:defRPr>
            </a:lvl9pPr>
          </a:lstStyle>
          <a:p>
            <a:pPr algn="r"/>
            <a:r>
              <a:rPr dirty="0" lang="en-US" smtClean="0" sz="800">
                <a:solidFill>
                  <a:schemeClr val="bg1">
                    <a:lumMod val="50000"/>
                  </a:schemeClr>
                </a:solidFill>
                <a:uFillTx/>
                <a:latin charset="0" panose="020B0604020202020204" pitchFamily="34" typeface="Arial"/>
                <a:cs charset="0" panose="020B0604020202020204" pitchFamily="34" typeface="Arial"/>
              </a:rPr>
              <a:t>© 2012 Project Lead The Way, Inc.</a:t>
            </a:r>
            <a:endParaRPr dirty="0" lang="en-US" sz="800">
              <a:solidFill>
                <a:schemeClr val="bg1">
                  <a:lumMod val="50000"/>
                </a:schemeClr>
              </a:solidFill>
              <a:uFillTx/>
              <a:latin charset="0" panose="020B0604020202020204" pitchFamily="34" typeface="Arial"/>
              <a:cs charset="0" panose="020B0604020202020204" pitchFamily="34" typeface="Arial"/>
            </a:endParaRPr>
          </a:p>
        </p:txBody>
      </p:sp>
      <p:sp>
        <p:nvSpPr>
          <p:cNvPr xmlns:c="http://schemas.openxmlformats.org/drawingml/2006/chart" xmlns:pic="http://schemas.openxmlformats.org/drawingml/2006/picture" xmlns:dgm="http://schemas.openxmlformats.org/drawingml/2006/diagram" id="5" name="Footer Placeholder 3"/>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0" y="6629400"/>
            <a:ext cx="2209800" cy="228600"/>
          </a:xfrm>
          <a:prstGeom prst="rect">
            <a:avLst/>
          </a:prstGeom>
        </p:spPr>
        <p:txBody xmlns:c="http://schemas.openxmlformats.org/drawingml/2006/chart" xmlns:pic="http://schemas.openxmlformats.org/drawingml/2006/picture" xmlns:dgm="http://schemas.openxmlformats.org/drawingml/2006/diagram">
          <a:bodyPr/>
          <a:lstStyle>
            <a:defPPr>
              <a:defRPr lang="en-US">
                <a:uFillTx/>
              </a:defRPr>
            </a:defPPr>
            <a:lvl1pPr algn="l" defTabSz="914400" eaLnBrk="1" hangingPunct="1" latinLnBrk="0" marL="0" rtl="0">
              <a:defRPr kern="1200" sz="1800">
                <a:solidFill>
                  <a:schemeClr val="bg1">
                    <a:lumMod val="50000"/>
                  </a:schemeClr>
                </a:solidFill>
                <a:uFillTx/>
                <a:latin typeface="+mn-lt"/>
                <a:ea typeface="+mn-ea"/>
                <a:cs typeface="+mn-cs"/>
              </a:defRPr>
            </a:lvl1pPr>
            <a:lvl2pPr algn="l" defTabSz="914400" eaLnBrk="1" hangingPunct="1" latinLnBrk="0" marL="457200" rtl="0">
              <a:defRPr kern="1200" sz="1800">
                <a:solidFill>
                  <a:schemeClr val="tx1"/>
                </a:solidFill>
                <a:uFillTx/>
                <a:latin typeface="+mn-lt"/>
                <a:ea typeface="+mn-ea"/>
                <a:cs typeface="+mn-cs"/>
              </a:defRPr>
            </a:lvl2pPr>
            <a:lvl3pPr algn="l" defTabSz="914400" eaLnBrk="1" hangingPunct="1" latinLnBrk="0" marL="914400" rtl="0">
              <a:defRPr kern="1200" sz="1800">
                <a:solidFill>
                  <a:schemeClr val="tx1"/>
                </a:solidFill>
                <a:uFillTx/>
                <a:latin typeface="+mn-lt"/>
                <a:ea typeface="+mn-ea"/>
                <a:cs typeface="+mn-cs"/>
              </a:defRPr>
            </a:lvl3pPr>
            <a:lvl4pPr algn="l" defTabSz="914400" eaLnBrk="1" hangingPunct="1" latinLnBrk="0" marL="1371600" rtl="0">
              <a:defRPr kern="1200" sz="1800">
                <a:solidFill>
                  <a:schemeClr val="tx1"/>
                </a:solidFill>
                <a:uFillTx/>
                <a:latin typeface="+mn-lt"/>
                <a:ea typeface="+mn-ea"/>
                <a:cs typeface="+mn-cs"/>
              </a:defRPr>
            </a:lvl4pPr>
            <a:lvl5pPr algn="l" defTabSz="914400" eaLnBrk="1" hangingPunct="1" latinLnBrk="0" marL="1828800" rtl="0">
              <a:defRPr kern="1200" sz="1800">
                <a:solidFill>
                  <a:schemeClr val="tx1"/>
                </a:solidFill>
                <a:uFillTx/>
                <a:latin typeface="+mn-lt"/>
                <a:ea typeface="+mn-ea"/>
                <a:cs typeface="+mn-cs"/>
              </a:defRPr>
            </a:lvl5pPr>
            <a:lvl6pPr algn="l" defTabSz="914400" eaLnBrk="1" hangingPunct="1" latinLnBrk="0" marL="2286000" rtl="0">
              <a:defRPr kern="1200" sz="1800">
                <a:solidFill>
                  <a:schemeClr val="tx1"/>
                </a:solidFill>
                <a:uFillTx/>
                <a:latin typeface="+mn-lt"/>
                <a:ea typeface="+mn-ea"/>
                <a:cs typeface="+mn-cs"/>
              </a:defRPr>
            </a:lvl6pPr>
            <a:lvl7pPr algn="l" defTabSz="914400" eaLnBrk="1" hangingPunct="1" latinLnBrk="0" marL="2743200" rtl="0">
              <a:defRPr kern="1200" sz="1800">
                <a:solidFill>
                  <a:schemeClr val="tx1"/>
                </a:solidFill>
                <a:uFillTx/>
                <a:latin typeface="+mn-lt"/>
                <a:ea typeface="+mn-ea"/>
                <a:cs typeface="+mn-cs"/>
              </a:defRPr>
            </a:lvl7pPr>
            <a:lvl8pPr algn="l" defTabSz="914400" eaLnBrk="1" hangingPunct="1" latinLnBrk="0" marL="3200400" rtl="0">
              <a:defRPr kern="1200" sz="1800">
                <a:solidFill>
                  <a:schemeClr val="tx1"/>
                </a:solidFill>
                <a:uFillTx/>
                <a:latin typeface="+mn-lt"/>
                <a:ea typeface="+mn-ea"/>
                <a:cs typeface="+mn-cs"/>
              </a:defRPr>
            </a:lvl8pPr>
            <a:lvl9pPr algn="l" defTabSz="914400" eaLnBrk="1" hangingPunct="1" latinLnBrk="0" marL="3657600" rtl="0">
              <a:defRPr kern="1200" sz="1800">
                <a:solidFill>
                  <a:schemeClr val="tx1"/>
                </a:solidFill>
                <a:uFillTx/>
                <a:latin typeface="+mn-lt"/>
                <a:ea typeface="+mn-ea"/>
                <a:cs typeface="+mn-cs"/>
              </a:defRPr>
            </a:lvl9pPr>
          </a:lstStyle>
          <a:p>
            <a:r>
              <a:rPr dirty="0" lang="en-US" smtClean="0" sz="800">
                <a:uFillTx/>
                <a:latin charset="0" panose="020B0604020202020204" pitchFamily="34" typeface="Arial"/>
                <a:cs charset="0" panose="020B0604020202020204" pitchFamily="34" typeface="Arial"/>
              </a:rPr>
              <a:t>Principles of Engineering</a:t>
            </a:r>
            <a:endParaRPr dirty="0" lang="en-US" sz="800">
              <a:uFillTx/>
              <a:latin charset="0" panose="020B0604020202020204" pitchFamily="34" typeface="Arial"/>
              <a:cs charset="0" panose="020B0604020202020204" pitchFamily="34" typeface="Arial"/>
            </a:endParaRPr>
          </a:p>
        </p:txBody>
      </p:sp>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par>
    </p:tnLst>
  </p:timing>
</p:sld>
</file>

<file path=ppt/slides/slide10.xml><?xml version="1.0" encoding="utf-8"?>
<p:sld xmlns:a="http://schemas.openxmlformats.org/drawingml/2006/main" xmlns:p="http://schemas.openxmlformats.org/presentationml/2006/main" xmlns:s="http://schemas.openxmlformats.org/officeDocument/2006/sharedTypes" xmlns:r="http://schemas.openxmlformats.org/officeDocument/2006/relationships" showMasterSp="0">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53250" name="Rectangle 2"/>
          <p:cNvSpPr xmlns:c="http://schemas.openxmlformats.org/drawingml/2006/chart" xmlns:pic="http://schemas.openxmlformats.org/drawingml/2006/picture" xmlns:dgm="http://schemas.openxmlformats.org/drawingml/2006/diagram">
            <a:spLocks noChangeArrowheads="1" noGrp="1"/>
          </p:cNvSpPr>
          <p:nvPr>
            <p:ph type="title"/>
          </p:nvPr>
        </p:nvSpPr>
        <p:spPr xmlns:c="http://schemas.openxmlformats.org/drawingml/2006/chart" xmlns:pic="http://schemas.openxmlformats.org/drawingml/2006/picture" xmlns:dgm="http://schemas.openxmlformats.org/drawingml/2006/diagram">
          <a:xfrm>
            <a:off x="0" y="0"/>
            <a:ext cx="9144000" cy="609600"/>
          </a:xfrm>
        </p:spPr>
        <p:txBody xmlns:c="http://schemas.openxmlformats.org/drawingml/2006/chart" xmlns:pic="http://schemas.openxmlformats.org/drawingml/2006/picture" xmlns:dgm="http://schemas.openxmlformats.org/drawingml/2006/diagram">
          <a:bodyPr/>
          <a:lstStyle/>
          <a:p>
            <a:pPr eaLnBrk="1" hangingPunct="1"/>
            <a:r>
              <a:rPr dirty="0" lang="en-US" smtClean="0" sz="4000">
                <a:solidFill>
                  <a:srgbClr val="00386B"/>
                </a:solidFill>
                <a:effectLst/>
                <a:uFillTx/>
              </a:rPr>
              <a:t>Non-Composite vs. Composite Beams</a:t>
            </a:r>
          </a:p>
        </p:txBody>
      </p:sp>
      <p:sp>
        <p:nvSpPr>
          <p:cNvPr xmlns:c="http://schemas.openxmlformats.org/drawingml/2006/chart" xmlns:pic="http://schemas.openxmlformats.org/drawingml/2006/picture" xmlns:dgm="http://schemas.openxmlformats.org/drawingml/2006/diagram" id="26631" name="Text Box 7"/>
          <p:cNvSpPr xmlns:c="http://schemas.openxmlformats.org/drawingml/2006/chart" xmlns:pic="http://schemas.openxmlformats.org/drawingml/2006/picture" xmlns:dgm="http://schemas.openxmlformats.org/drawingml/2006/diagram" txBox="1">
            <a:spLocks noChangeArrowheads="1"/>
          </p:cNvSpPr>
          <p:nvPr/>
        </p:nvSpPr>
        <p:spPr xmlns:c="http://schemas.openxmlformats.org/drawingml/2006/chart" xmlns:pic="http://schemas.openxmlformats.org/drawingml/2006/picture" xmlns:dgm="http://schemas.openxmlformats.org/drawingml/2006/diagram" bwMode="auto">
          <a:xfrm>
            <a:off x="253739" y="762000"/>
            <a:ext cx="3692525" cy="457200"/>
          </a:xfrm>
          <a:prstGeom prst="rect">
            <a:avLst/>
          </a:prstGeom>
          <a:noFill/>
          <a:ln w="9525">
            <a:noFill/>
            <a:miter lim="800000"/>
          </a:ln>
        </p:spPr>
        <p:txBody xmlns:c="http://schemas.openxmlformats.org/drawingml/2006/chart" xmlns:pic="http://schemas.openxmlformats.org/drawingml/2006/picture" xmlns:dgm="http://schemas.openxmlformats.org/drawingml/2006/diagram">
          <a:bodyPr>
            <a:spAutoFit/>
          </a:bodyPr>
          <a:lstStyle/>
          <a:p>
            <a:pPr>
              <a:spcBef>
                <a:spcPct val="50000"/>
              </a:spcBef>
            </a:pPr>
            <a:r>
              <a:rPr b="1" dirty="0" i="1" lang="en-US" sz="2400">
                <a:solidFill>
                  <a:srgbClr val="FF0000"/>
                </a:solidFill>
                <a:uFillTx/>
              </a:rPr>
              <a:t>Doing more with less</a:t>
            </a:r>
          </a:p>
        </p:txBody>
      </p:sp>
      <p:sp>
        <p:nvSpPr>
          <p:cNvPr xmlns:c="http://schemas.openxmlformats.org/drawingml/2006/chart" xmlns:pic="http://schemas.openxmlformats.org/drawingml/2006/picture" xmlns:dgm="http://schemas.openxmlformats.org/drawingml/2006/diagram" id="2" name="TextBox 1"/>
          <p:cNvSpPr xmlns:c="http://schemas.openxmlformats.org/drawingml/2006/chart" xmlns:pic="http://schemas.openxmlformats.org/drawingml/2006/picture" xmlns:dgm="http://schemas.openxmlformats.org/drawingml/2006/diagram" txBox="1">
            <a:spLocks noChangeArrowheads="1"/>
          </p:cNvSpPr>
          <p:nvPr/>
        </p:nvSpPr>
        <p:spPr xmlns:c="http://schemas.openxmlformats.org/drawingml/2006/chart" xmlns:pic="http://schemas.openxmlformats.org/drawingml/2006/picture" xmlns:dgm="http://schemas.openxmlformats.org/drawingml/2006/diagram" bwMode="auto">
          <a:xfrm>
            <a:off x="253739" y="5490987"/>
            <a:ext cx="2362200" cy="461665"/>
          </a:xfrm>
          <a:prstGeom prst="rect">
            <a:avLst/>
          </a:prstGeom>
          <a:noFill/>
          <a:ln w="9525">
            <a:noFill/>
            <a:miter lim="800000"/>
          </a:ln>
        </p:spPr>
        <p:txBody xmlns:c="http://schemas.openxmlformats.org/drawingml/2006/chart" xmlns:pic="http://schemas.openxmlformats.org/drawingml/2006/picture" xmlns:dgm="http://schemas.openxmlformats.org/drawingml/2006/diagram">
          <a:bodyPr wrap="square">
            <a:spAutoFit/>
          </a:bodyPr>
          <a:lstStyle/>
          <a:p>
            <a:r>
              <a:rPr dirty="0" lang="en-US" sz="2400">
                <a:uFillTx/>
              </a:rPr>
              <a:t>Area = </a:t>
            </a:r>
            <a:r>
              <a:rPr dirty="0" lang="en-US" smtClean="0" sz="2400">
                <a:uFillTx/>
              </a:rPr>
              <a:t>10.0 in.</a:t>
            </a:r>
            <a:r>
              <a:rPr baseline="30000" dirty="0" lang="en-US" smtClean="0" sz="2400">
                <a:uFillTx/>
              </a:rPr>
              <a:t>2</a:t>
            </a:r>
            <a:endParaRPr dirty="0" lang="en-US" sz="2400">
              <a:uFillTx/>
            </a:endParaRPr>
          </a:p>
        </p:txBody>
      </p:sp>
      <p:sp>
        <p:nvSpPr>
          <p:cNvPr xmlns:c="http://schemas.openxmlformats.org/drawingml/2006/chart" xmlns:pic="http://schemas.openxmlformats.org/drawingml/2006/picture" xmlns:dgm="http://schemas.openxmlformats.org/drawingml/2006/diagram" id="10" name="TextBox 9"/>
          <p:cNvSpPr xmlns:c="http://schemas.openxmlformats.org/drawingml/2006/chart" xmlns:pic="http://schemas.openxmlformats.org/drawingml/2006/picture" xmlns:dgm="http://schemas.openxmlformats.org/drawingml/2006/diagram" txBox="1">
            <a:spLocks noChangeArrowheads="1"/>
          </p:cNvSpPr>
          <p:nvPr/>
        </p:nvSpPr>
        <p:spPr xmlns:c="http://schemas.openxmlformats.org/drawingml/2006/chart" xmlns:pic="http://schemas.openxmlformats.org/drawingml/2006/picture" xmlns:dgm="http://schemas.openxmlformats.org/drawingml/2006/diagram" bwMode="auto">
          <a:xfrm>
            <a:off x="3388659" y="5504996"/>
            <a:ext cx="2478741" cy="461665"/>
          </a:xfrm>
          <a:prstGeom prst="rect">
            <a:avLst/>
          </a:prstGeom>
          <a:noFill/>
          <a:ln w="9525">
            <a:noFill/>
            <a:miter lim="800000"/>
          </a:ln>
        </p:spPr>
        <p:txBody xmlns:c="http://schemas.openxmlformats.org/drawingml/2006/chart" xmlns:pic="http://schemas.openxmlformats.org/drawingml/2006/picture" xmlns:dgm="http://schemas.openxmlformats.org/drawingml/2006/diagram">
          <a:bodyPr wrap="square">
            <a:spAutoFit/>
          </a:bodyPr>
          <a:lstStyle/>
          <a:p>
            <a:r>
              <a:rPr dirty="0" lang="en-US" sz="2400">
                <a:uFillTx/>
              </a:rPr>
              <a:t>Area = </a:t>
            </a:r>
            <a:r>
              <a:rPr dirty="0" lang="en-US" smtClean="0" sz="2400">
                <a:uFillTx/>
              </a:rPr>
              <a:t>10.0 in.</a:t>
            </a:r>
            <a:r>
              <a:rPr baseline="30000" dirty="0" lang="en-US" smtClean="0" sz="2400">
                <a:uFillTx/>
              </a:rPr>
              <a:t>2</a:t>
            </a:r>
            <a:endParaRPr dirty="0" lang="en-US" sz="2400">
              <a:uFillTx/>
            </a:endParaRPr>
          </a:p>
        </p:txBody>
      </p:sp>
      <p:sp>
        <p:nvSpPr>
          <p:cNvPr xmlns:c="http://schemas.openxmlformats.org/drawingml/2006/chart" xmlns:pic="http://schemas.openxmlformats.org/drawingml/2006/picture" xmlns:dgm="http://schemas.openxmlformats.org/drawingml/2006/diagram" id="4" name="TextBox 3"/>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396844" y="5943600"/>
            <a:ext cx="2346356" cy="461665"/>
          </a:xfrm>
          <a:prstGeom prst="rect">
            <a:avLst/>
          </a:prstGeom>
          <a:noFill/>
        </p:spPr>
        <p:txBody xmlns:c="http://schemas.openxmlformats.org/drawingml/2006/chart" xmlns:pic="http://schemas.openxmlformats.org/drawingml/2006/picture" xmlns:dgm="http://schemas.openxmlformats.org/drawingml/2006/diagram">
          <a:bodyPr rtlCol="0" wrap="square">
            <a:spAutoFit/>
          </a:bodyPr>
          <a:lstStyle/>
          <a:p>
            <a:r>
              <a:rPr dirty="0" lang="en-US" smtClean="0" sz="2400">
                <a:uFillTx/>
              </a:rPr>
              <a:t>I</a:t>
            </a:r>
            <a:r>
              <a:rPr baseline="-25000" dirty="0" lang="en-US" smtClean="0" sz="2400">
                <a:uFillTx/>
              </a:rPr>
              <a:t>xx</a:t>
            </a:r>
            <a:r>
              <a:rPr dirty="0" lang="en-US" smtClean="0" sz="2400">
                <a:uFillTx/>
              </a:rPr>
              <a:t> = 13.3 in.</a:t>
            </a:r>
            <a:r>
              <a:rPr baseline="30000" dirty="0" lang="en-US" smtClean="0" sz="2400">
                <a:uFillTx/>
              </a:rPr>
              <a:t>4</a:t>
            </a:r>
            <a:endParaRPr dirty="0" lang="en-US" sz="2400">
              <a:uFillTx/>
            </a:endParaRPr>
          </a:p>
        </p:txBody>
      </p:sp>
      <p:pic>
        <p:nvPicPr>
          <p:cNvPr xmlns:c="http://schemas.openxmlformats.org/drawingml/2006/chart" xmlns:pic="http://schemas.openxmlformats.org/drawingml/2006/picture" xmlns:dgm="http://schemas.openxmlformats.org/drawingml/2006/diagram" id="16" name="Picture 15"/>
          <p:cNvPicPr xmlns:c="http://schemas.openxmlformats.org/drawingml/2006/chart" xmlns:pic="http://schemas.openxmlformats.org/drawingml/2006/picture" xmlns:dgm="http://schemas.openxmlformats.org/drawingml/2006/diagram">
            <a:picLocks noChangeAspect="1"/>
          </p:cNvPicPr>
          <p:nvPr/>
        </p:nvPicPr>
        <p:blipFill xmlns:c="http://schemas.openxmlformats.org/drawingml/2006/chart" xmlns:pic="http://schemas.openxmlformats.org/drawingml/2006/picture" xmlns:dgm="http://schemas.openxmlformats.org/drawingml/2006/diagram" rotWithShape="1">
          <a:blip r:embed="rId3"/>
          <a:srcRect b="27593" r="61971"/>
          <a:stretch/>
        </p:blipFill>
        <p:spPr xmlns:c="http://schemas.openxmlformats.org/drawingml/2006/chart" xmlns:pic="http://schemas.openxmlformats.org/drawingml/2006/picture" xmlns:dgm="http://schemas.openxmlformats.org/drawingml/2006/diagram">
          <a:xfrm>
            <a:off x="396844" y="1524000"/>
            <a:ext cx="2041556" cy="3052482"/>
          </a:xfrm>
          <a:prstGeom prst="rect">
            <a:avLst/>
          </a:prstGeom>
        </p:spPr>
      </p:pic>
      <p:sp>
        <p:nvSpPr>
          <p:cNvPr xmlns:c="http://schemas.openxmlformats.org/drawingml/2006/chart" xmlns:pic="http://schemas.openxmlformats.org/drawingml/2006/picture" xmlns:dgm="http://schemas.openxmlformats.org/drawingml/2006/diagram" id="17" name="TextBox 16"/>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3532185" y="5943600"/>
            <a:ext cx="2106615" cy="461665"/>
          </a:xfrm>
          <a:prstGeom prst="rect">
            <a:avLst/>
          </a:prstGeom>
          <a:noFill/>
        </p:spPr>
        <p:txBody xmlns:c="http://schemas.openxmlformats.org/drawingml/2006/chart" xmlns:pic="http://schemas.openxmlformats.org/drawingml/2006/picture" xmlns:dgm="http://schemas.openxmlformats.org/drawingml/2006/diagram">
          <a:bodyPr rtlCol="0" wrap="square">
            <a:spAutoFit/>
          </a:bodyPr>
          <a:lstStyle/>
          <a:p>
            <a:r>
              <a:rPr dirty="0" lang="en-US" smtClean="0" sz="2400">
                <a:uFillTx/>
              </a:rPr>
              <a:t>I</a:t>
            </a:r>
            <a:r>
              <a:rPr baseline="-25000" dirty="0" lang="en-US" smtClean="0" sz="2400">
                <a:uFillTx/>
              </a:rPr>
              <a:t>xx</a:t>
            </a:r>
            <a:r>
              <a:rPr dirty="0" lang="en-US" smtClean="0" sz="2400">
                <a:uFillTx/>
              </a:rPr>
              <a:t> = 130 in.</a:t>
            </a:r>
            <a:r>
              <a:rPr baseline="30000" dirty="0" lang="en-US" smtClean="0" sz="2400">
                <a:uFillTx/>
              </a:rPr>
              <a:t>4</a:t>
            </a:r>
            <a:endParaRPr dirty="0" lang="en-US" sz="2400">
              <a:uFillTx/>
            </a:endParaRPr>
          </a:p>
        </p:txBody>
      </p:sp>
      <p:pic>
        <p:nvPicPr>
          <p:cNvPr xmlns:c="http://schemas.openxmlformats.org/drawingml/2006/chart" xmlns:pic="http://schemas.openxmlformats.org/drawingml/2006/picture" xmlns:dgm="http://schemas.openxmlformats.org/drawingml/2006/diagram" id="35842" name="Picture 2"/>
          <p:cNvPicPr xmlns:c="http://schemas.openxmlformats.org/drawingml/2006/chart" xmlns:pic="http://schemas.openxmlformats.org/drawingml/2006/picture" xmlns:dgm="http://schemas.openxmlformats.org/drawingml/2006/diagram">
            <a:picLocks noChangeArrowheads="1" noChangeAspect="1"/>
          </p:cNvPicPr>
          <p:nvPr/>
        </p:nvPicPr>
        <p:blipFill xmlns:c="http://schemas.openxmlformats.org/drawingml/2006/chart" xmlns:pic="http://schemas.openxmlformats.org/drawingml/2006/picture" xmlns:dgm="http://schemas.openxmlformats.org/drawingml/2006/diagram">
          <a:blip r:embed="rId4"/>
          <a:srcRect/>
          <a:stretch>
            <a:fillRect/>
          </a:stretch>
        </p:blipFill>
        <p:spPr xmlns:c="http://schemas.openxmlformats.org/drawingml/2006/chart" xmlns:pic="http://schemas.openxmlformats.org/drawingml/2006/picture" xmlns:dgm="http://schemas.openxmlformats.org/drawingml/2006/diagram" bwMode="auto">
          <a:xfrm>
            <a:off x="3815085" y="1295400"/>
            <a:ext cx="2177401" cy="4010469"/>
          </a:xfrm>
          <a:prstGeom prst="rect">
            <a:avLst/>
          </a:prstGeom>
          <a:noFill/>
          <a:ln>
            <a:noFill/>
          </a:ln>
        </p:spPr>
      </p:pic>
      <p:pic>
        <p:nvPicPr>
          <p:cNvPr xmlns:c="http://schemas.openxmlformats.org/drawingml/2006/chart" xmlns:pic="http://schemas.openxmlformats.org/drawingml/2006/picture" xmlns:dgm="http://schemas.openxmlformats.org/drawingml/2006/diagram" id="8" name="Picture 7"/>
          <p:cNvPicPr xmlns:c="http://schemas.openxmlformats.org/drawingml/2006/chart" xmlns:pic="http://schemas.openxmlformats.org/drawingml/2006/picture" xmlns:dgm="http://schemas.openxmlformats.org/drawingml/2006/diagram">
            <a:picLocks noChangeAspect="1"/>
          </p:cNvPicPr>
          <p:nvPr/>
        </p:nvPicPr>
        <p:blipFill xmlns:c="http://schemas.openxmlformats.org/drawingml/2006/chart" xmlns:pic="http://schemas.openxmlformats.org/drawingml/2006/picture" xmlns:dgm="http://schemas.openxmlformats.org/drawingml/2006/diagram">
          <a:blip r:embed="rId5"/>
          <a:stretch>
            <a:fillRect/>
          </a:stretch>
        </p:blipFill>
        <p:spPr xmlns:c="http://schemas.openxmlformats.org/drawingml/2006/chart" xmlns:pic="http://schemas.openxmlformats.org/drawingml/2006/picture" xmlns:dgm="http://schemas.openxmlformats.org/drawingml/2006/diagram">
          <a:xfrm>
            <a:off x="6858000" y="1217407"/>
            <a:ext cx="1996141" cy="3982122"/>
          </a:xfrm>
          <a:prstGeom prst="rect">
            <a:avLst/>
          </a:prstGeom>
        </p:spPr>
      </p:pic>
      <p:sp>
        <p:nvSpPr>
          <p:cNvPr xmlns:c="http://schemas.openxmlformats.org/drawingml/2006/chart" xmlns:pic="http://schemas.openxmlformats.org/drawingml/2006/picture" xmlns:dgm="http://schemas.openxmlformats.org/drawingml/2006/diagram" id="20" name="TextBox 19"/>
          <p:cNvSpPr xmlns:c="http://schemas.openxmlformats.org/drawingml/2006/chart" xmlns:pic="http://schemas.openxmlformats.org/drawingml/2006/picture" xmlns:dgm="http://schemas.openxmlformats.org/drawingml/2006/diagram" txBox="1">
            <a:spLocks noChangeArrowheads="1"/>
          </p:cNvSpPr>
          <p:nvPr/>
        </p:nvSpPr>
        <p:spPr xmlns:c="http://schemas.openxmlformats.org/drawingml/2006/chart" xmlns:pic="http://schemas.openxmlformats.org/drawingml/2006/picture" xmlns:dgm="http://schemas.openxmlformats.org/drawingml/2006/diagram" bwMode="auto">
          <a:xfrm>
            <a:off x="6589059" y="5501323"/>
            <a:ext cx="2478741" cy="461665"/>
          </a:xfrm>
          <a:prstGeom prst="rect">
            <a:avLst/>
          </a:prstGeom>
          <a:noFill/>
          <a:ln w="9525">
            <a:noFill/>
            <a:miter lim="800000"/>
          </a:ln>
        </p:spPr>
        <p:txBody xmlns:c="http://schemas.openxmlformats.org/drawingml/2006/chart" xmlns:pic="http://schemas.openxmlformats.org/drawingml/2006/picture" xmlns:dgm="http://schemas.openxmlformats.org/drawingml/2006/diagram">
          <a:bodyPr wrap="square">
            <a:spAutoFit/>
          </a:bodyPr>
          <a:lstStyle/>
          <a:p>
            <a:r>
              <a:rPr dirty="0" lang="en-US" sz="2400">
                <a:uFillTx/>
              </a:rPr>
              <a:t>Area = </a:t>
            </a:r>
            <a:r>
              <a:rPr dirty="0" lang="en-US" smtClean="0" sz="2400">
                <a:uFillTx/>
              </a:rPr>
              <a:t>23.8 in.</a:t>
            </a:r>
            <a:r>
              <a:rPr baseline="30000" dirty="0" lang="en-US" smtClean="0" sz="2400">
                <a:uFillTx/>
              </a:rPr>
              <a:t>2</a:t>
            </a:r>
            <a:endParaRPr dirty="0" lang="en-US" sz="2400">
              <a:uFillTx/>
            </a:endParaRPr>
          </a:p>
        </p:txBody>
      </p:sp>
      <p:sp>
        <p:nvSpPr>
          <p:cNvPr xmlns:c="http://schemas.openxmlformats.org/drawingml/2006/chart" xmlns:pic="http://schemas.openxmlformats.org/drawingml/2006/picture" xmlns:dgm="http://schemas.openxmlformats.org/drawingml/2006/diagram" id="21" name="TextBox 20"/>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6798983" y="5943600"/>
            <a:ext cx="2268817" cy="461665"/>
          </a:xfrm>
          <a:prstGeom prst="rect">
            <a:avLst/>
          </a:prstGeom>
          <a:noFill/>
        </p:spPr>
        <p:txBody xmlns:c="http://schemas.openxmlformats.org/drawingml/2006/chart" xmlns:pic="http://schemas.openxmlformats.org/drawingml/2006/picture" xmlns:dgm="http://schemas.openxmlformats.org/drawingml/2006/diagram">
          <a:bodyPr rtlCol="0" wrap="square">
            <a:spAutoFit/>
          </a:bodyPr>
          <a:lstStyle/>
          <a:p>
            <a:r>
              <a:rPr dirty="0" lang="en-US" smtClean="0" sz="2400">
                <a:uFillTx/>
              </a:rPr>
              <a:t>I</a:t>
            </a:r>
            <a:r>
              <a:rPr baseline="-25000" dirty="0" lang="en-US" smtClean="0" sz="2400">
                <a:uFillTx/>
              </a:rPr>
              <a:t>xx</a:t>
            </a:r>
            <a:r>
              <a:rPr dirty="0" lang="en-US" smtClean="0" sz="2400">
                <a:uFillTx/>
              </a:rPr>
              <a:t> = 178 in.</a:t>
            </a:r>
            <a:r>
              <a:rPr baseline="30000" dirty="0" lang="en-US" smtClean="0" sz="2400">
                <a:uFillTx/>
              </a:rPr>
              <a:t>4</a:t>
            </a:r>
            <a:endParaRPr dirty="0" lang="en-US" sz="2400">
              <a:uFillTx/>
            </a:endParaRPr>
          </a:p>
        </p:txBody>
      </p:sp>
      <p:sp>
        <p:nvSpPr>
          <p:cNvPr xmlns:c="http://schemas.openxmlformats.org/drawingml/2006/chart" xmlns:pic="http://schemas.openxmlformats.org/drawingml/2006/picture" xmlns:dgm="http://schemas.openxmlformats.org/drawingml/2006/diagram" id="3" name="Slide Number Placeholder 2"/>
          <p:cNvSpPr xmlns:c="http://schemas.openxmlformats.org/drawingml/2006/chart" xmlns:pic="http://schemas.openxmlformats.org/drawingml/2006/picture" xmlns:dgm="http://schemas.openxmlformats.org/drawingml/2006/diagram">
            <a:spLocks noGrp="1"/>
          </p:cNvSpPr>
          <p:nvPr>
            <p:ph idx="12" sz="quarter" type="sldNum"/>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pPr>
              <a:defRPr>
                <a:uFillTx/>
              </a:defRPr>
            </a:pPr>
            <a:fld id="{3FA5C9CB-59C3-4364-8AAF-9EEC056715F8}" type="slidenum">
              <a:rPr lang="en-US" smtClean="0">
                <a:uFillTx/>
              </a:rPr>
              <a:pPr>
                <a:defRPr>
                  <a:uFillTx/>
                </a:defRPr>
              </a:pPr>
              <a:t>10</a:t>
            </a:fld>
            <a:endParaRPr dirty="0" lang="en-US">
              <a:uFillTx/>
            </a:endParaRPr>
          </a:p>
        </p:txBody>
      </p:sp>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26631"/>
                                        </p:tgtEl>
                                        <p:attrNameLst>
                                          <p:attrName>style.visibility</p:attrName>
                                        </p:attrNameLst>
                                      </p:cBhvr>
                                      <p:to>
                                        <p:strVal val="visible"/>
                                      </p:to>
                                    </p:set>
                                    <p:animEffect filter="fade" transition="in">
                                      <p:cBhvr>
                                        <p:cTn dur="500" id="7"/>
                                        <p:tgtEl>
                                          <p:spTgt spid="26631"/>
                                        </p:tgtEl>
                                      </p:cBhvr>
                                    </p:animEffect>
                                  </p:childTnLst>
                                </p:cTn>
                              </p:par>
                            </p:childTnLst>
                          </p:cTn>
                        </p:par>
                      </p:childTnLst>
                    </p:cTn>
                  </p:par>
                  <p:par>
                    <p:cTn fill="hold" id="8">
                      <p:stCondLst>
                        <p:cond delay="indefinite"/>
                      </p:stCondLst>
                      <p:childTnLst>
                        <p:par>
                          <p:cTn fill="hold" id="9">
                            <p:stCondLst>
                              <p:cond delay="0"/>
                            </p:stCondLst>
                            <p:childTnLst>
                              <p:par>
                                <p:cTn fill="hold" id="10" nodeType="clickEffect" presetClass="entr" presetID="1" presetSubtype="0">
                                  <p:stCondLst>
                                    <p:cond delay="0"/>
                                  </p:stCondLst>
                                  <p:childTnLst>
                                    <p:set>
                                      <p:cBhvr>
                                        <p:cTn dur="1" fill="hold" id="11">
                                          <p:stCondLst>
                                            <p:cond delay="0"/>
                                          </p:stCondLst>
                                        </p:cTn>
                                        <p:tgtEl>
                                          <p:spTgt spid="16"/>
                                        </p:tgtEl>
                                        <p:attrNameLst>
                                          <p:attrName>style.visibility</p:attrName>
                                        </p:attrNameLst>
                                      </p:cBhvr>
                                      <p:to>
                                        <p:strVal val="visible"/>
                                      </p:to>
                                    </p:set>
                                  </p:childTnLst>
                                </p:cTn>
                              </p:par>
                            </p:childTnLst>
                          </p:cTn>
                        </p:par>
                        <p:par>
                          <p:cTn fill="hold" id="12">
                            <p:stCondLst>
                              <p:cond delay="0"/>
                            </p:stCondLst>
                            <p:childTnLst>
                              <p:par>
                                <p:cTn fill="hold" id="13" nodeType="afterEffect" presetClass="entr" presetID="1" presetSubtype="0">
                                  <p:stCondLst>
                                    <p:cond delay="1000"/>
                                  </p:stCondLst>
                                  <p:childTnLst>
                                    <p:set>
                                      <p:cBhvr>
                                        <p:cTn dur="1" fill="hold" id="14">
                                          <p:stCondLst>
                                            <p:cond delay="0"/>
                                          </p:stCondLst>
                                        </p:cTn>
                                        <p:tgtEl>
                                          <p:spTgt spid="35842"/>
                                        </p:tgtEl>
                                        <p:attrNameLst>
                                          <p:attrName>style.visibility</p:attrName>
                                        </p:attrNameLst>
                                      </p:cBhvr>
                                      <p:to>
                                        <p:strVal val="visible"/>
                                      </p:to>
                                    </p:set>
                                  </p:childTnLst>
                                </p:cTn>
                              </p:par>
                            </p:childTnLst>
                          </p:cTn>
                        </p:par>
                        <p:par>
                          <p:cTn fill="hold" id="15">
                            <p:stCondLst>
                              <p:cond delay="1000"/>
                            </p:stCondLst>
                            <p:childTnLst>
                              <p:par>
                                <p:cTn fill="hold" id="16" nodeType="afterEffect" presetClass="entr" presetID="1" presetSubtype="0">
                                  <p:stCondLst>
                                    <p:cond delay="1000"/>
                                  </p:stCondLst>
                                  <p:childTnLst>
                                    <p:set>
                                      <p:cBhvr>
                                        <p:cTn dur="1" fill="hold" id="17">
                                          <p:stCondLst>
                                            <p:cond delay="0"/>
                                          </p:stCondLst>
                                        </p:cTn>
                                        <p:tgtEl>
                                          <p:spTgt spid="8"/>
                                        </p:tgtEl>
                                        <p:attrNameLst>
                                          <p:attrName>style.visibility</p:attrName>
                                        </p:attrNameLst>
                                      </p:cBhvr>
                                      <p:to>
                                        <p:strVal val="visible"/>
                                      </p:to>
                                    </p:set>
                                  </p:childTnLst>
                                </p:cTn>
                              </p:par>
                            </p:childTnLst>
                          </p:cTn>
                        </p:par>
                      </p:childTnLst>
                    </p:cTn>
                  </p:par>
                  <p:par>
                    <p:cTn fill="hold" id="18">
                      <p:stCondLst>
                        <p:cond delay="indefinite"/>
                      </p:stCondLst>
                      <p:childTnLst>
                        <p:par>
                          <p:cTn fill="hold" id="19">
                            <p:stCondLst>
                              <p:cond delay="0"/>
                            </p:stCondLst>
                            <p:childTnLst>
                              <p:par>
                                <p:cTn fill="hold" grpId="0" id="20" nodeType="clickEffect" presetClass="entr" presetID="1" presetSubtype="0">
                                  <p:stCondLst>
                                    <p:cond delay="0"/>
                                  </p:stCondLst>
                                  <p:childTnLst>
                                    <p:set>
                                      <p:cBhvr>
                                        <p:cTn dur="1" fill="hold" id="21">
                                          <p:stCondLst>
                                            <p:cond delay="0"/>
                                          </p:stCondLst>
                                        </p:cTn>
                                        <p:tgtEl>
                                          <p:spTgt spid="2"/>
                                        </p:tgtEl>
                                        <p:attrNameLst>
                                          <p:attrName>style.visibility</p:attrName>
                                        </p:attrNameLst>
                                      </p:cBhvr>
                                      <p:to>
                                        <p:strVal val="visible"/>
                                      </p:to>
                                    </p:set>
                                  </p:childTnLst>
                                </p:cTn>
                              </p:par>
                            </p:childTnLst>
                          </p:cTn>
                        </p:par>
                        <p:par>
                          <p:cTn fill="hold" id="22">
                            <p:stCondLst>
                              <p:cond delay="0"/>
                            </p:stCondLst>
                            <p:childTnLst>
                              <p:par>
                                <p:cTn fill="hold" grpId="0" id="23" nodeType="afterEffect" presetClass="entr" presetID="1" presetSubtype="0">
                                  <p:stCondLst>
                                    <p:cond delay="1000"/>
                                  </p:stCondLst>
                                  <p:childTnLst>
                                    <p:set>
                                      <p:cBhvr>
                                        <p:cTn dur="1" fill="hold" id="24">
                                          <p:stCondLst>
                                            <p:cond delay="0"/>
                                          </p:stCondLst>
                                        </p:cTn>
                                        <p:tgtEl>
                                          <p:spTgt spid="10"/>
                                        </p:tgtEl>
                                        <p:attrNameLst>
                                          <p:attrName>style.visibility</p:attrName>
                                        </p:attrNameLst>
                                      </p:cBhvr>
                                      <p:to>
                                        <p:strVal val="visible"/>
                                      </p:to>
                                    </p:set>
                                  </p:childTnLst>
                                </p:cTn>
                              </p:par>
                            </p:childTnLst>
                          </p:cTn>
                        </p:par>
                        <p:par>
                          <p:cTn fill="hold" id="25">
                            <p:stCondLst>
                              <p:cond delay="1000"/>
                            </p:stCondLst>
                            <p:childTnLst>
                              <p:par>
                                <p:cTn fill="hold" grpId="0" id="26" nodeType="afterEffect" presetClass="entr" presetID="1" presetSubtype="0">
                                  <p:stCondLst>
                                    <p:cond delay="1000"/>
                                  </p:stCondLst>
                                  <p:childTnLst>
                                    <p:set>
                                      <p:cBhvr>
                                        <p:cTn dur="1" fill="hold" id="27">
                                          <p:stCondLst>
                                            <p:cond delay="0"/>
                                          </p:stCondLst>
                                        </p:cTn>
                                        <p:tgtEl>
                                          <p:spTgt spid="20"/>
                                        </p:tgtEl>
                                        <p:attrNameLst>
                                          <p:attrName>style.visibility</p:attrName>
                                        </p:attrNameLst>
                                      </p:cBhvr>
                                      <p:to>
                                        <p:strVal val="visible"/>
                                      </p:to>
                                    </p:set>
                                  </p:childTnLst>
                                </p:cTn>
                              </p:par>
                            </p:childTnLst>
                          </p:cTn>
                        </p:par>
                      </p:childTnLst>
                    </p:cTn>
                  </p:par>
                  <p:par>
                    <p:cTn fill="hold" id="28">
                      <p:stCondLst>
                        <p:cond delay="indefinite"/>
                      </p:stCondLst>
                      <p:childTnLst>
                        <p:par>
                          <p:cTn fill="hold" id="29">
                            <p:stCondLst>
                              <p:cond delay="0"/>
                            </p:stCondLst>
                            <p:childTnLst>
                              <p:par>
                                <p:cTn fill="hold" grpId="0" id="30" nodeType="clickEffect" presetClass="entr" presetID="1" presetSubtype="0">
                                  <p:stCondLst>
                                    <p:cond delay="0"/>
                                  </p:stCondLst>
                                  <p:childTnLst>
                                    <p:set>
                                      <p:cBhvr>
                                        <p:cTn dur="1" fill="hold" id="31">
                                          <p:stCondLst>
                                            <p:cond delay="0"/>
                                          </p:stCondLst>
                                        </p:cTn>
                                        <p:tgtEl>
                                          <p:spTgt spid="4"/>
                                        </p:tgtEl>
                                        <p:attrNameLst>
                                          <p:attrName>style.visibility</p:attrName>
                                        </p:attrNameLst>
                                      </p:cBhvr>
                                      <p:to>
                                        <p:strVal val="visible"/>
                                      </p:to>
                                    </p:set>
                                  </p:childTnLst>
                                </p:cTn>
                              </p:par>
                            </p:childTnLst>
                          </p:cTn>
                        </p:par>
                        <p:par>
                          <p:cTn fill="hold" id="32">
                            <p:stCondLst>
                              <p:cond delay="0"/>
                            </p:stCondLst>
                            <p:childTnLst>
                              <p:par>
                                <p:cTn fill="hold" grpId="0" id="33" nodeType="afterEffect" presetClass="entr" presetID="1" presetSubtype="0">
                                  <p:stCondLst>
                                    <p:cond delay="1000"/>
                                  </p:stCondLst>
                                  <p:childTnLst>
                                    <p:set>
                                      <p:cBhvr>
                                        <p:cTn dur="1" fill="hold" id="34">
                                          <p:stCondLst>
                                            <p:cond delay="0"/>
                                          </p:stCondLst>
                                        </p:cTn>
                                        <p:tgtEl>
                                          <p:spTgt spid="21"/>
                                        </p:tgtEl>
                                        <p:attrNameLst>
                                          <p:attrName>style.visibility</p:attrName>
                                        </p:attrNameLst>
                                      </p:cBhvr>
                                      <p:to>
                                        <p:strVal val="visible"/>
                                      </p:to>
                                    </p:set>
                                  </p:childTnLst>
                                </p:cTn>
                              </p:par>
                            </p:childTnLst>
                          </p:cTn>
                        </p:par>
                      </p:childTnLst>
                    </p:cTn>
                  </p:par>
                  <p:par>
                    <p:cTn fill="hold" id="35">
                      <p:stCondLst>
                        <p:cond delay="indefinite"/>
                      </p:stCondLst>
                      <p:childTnLst>
                        <p:par>
                          <p:cTn fill="hold" id="36">
                            <p:stCondLst>
                              <p:cond delay="0"/>
                            </p:stCondLst>
                            <p:childTnLst>
                              <p:par>
                                <p:cTn fill="hold" grpId="0" id="37" nodeType="clickEffect" presetClass="entr" presetID="1" presetSubtype="0">
                                  <p:stCondLst>
                                    <p:cond delay="0"/>
                                  </p:stCondLst>
                                  <p:childTnLst>
                                    <p:set>
                                      <p:cBhvr>
                                        <p:cTn dur="1" fill="hold" id="38">
                                          <p:stCondLst>
                                            <p:cond delay="0"/>
                                          </p:stCondLst>
                                        </p:cTn>
                                        <p:tgtEl>
                                          <p:spTgt spid="17"/>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4294967295" grpId="0" spid="26631"/>
      <p:bldP advAuto="4294967295" grpId="0" spid="2"/>
      <p:bldP advAuto="4294967295" grpId="0" spid="10"/>
      <p:bldP advAuto="4294967295" grpId="0" spid="4"/>
      <p:bldP advAuto="4294967295" grpId="0" spid="17"/>
      <p:bldP advAuto="4294967295" grpId="0" spid="20"/>
      <p:bldP advAuto="4294967295" grpId="0" spid="21"/>
    </p:bldLst>
  </p:timing>
</p:sld>
</file>

<file path=ppt/slides/slide11.xml><?xml version="1.0" encoding="utf-8"?>
<p:sld xmlns:a="http://schemas.openxmlformats.org/drawingml/2006/main" xmlns:p="http://schemas.openxmlformats.org/presentationml/2006/main" xmlns:s="http://schemas.openxmlformats.org/officeDocument/2006/sharedTypes" xmlns:r="http://schemas.openxmlformats.org/officeDocument/2006/relationships" showMasterSp="0">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55297" name="Rectangle 3"/>
          <p:cNvSpPr xmlns:c="http://schemas.openxmlformats.org/drawingml/2006/chart" xmlns:pic="http://schemas.openxmlformats.org/drawingml/2006/picture" xmlns:dgm="http://schemas.openxmlformats.org/drawingml/2006/diagram">
            <a:spLocks noChangeArrowheads="1"/>
          </p:cNvSpPr>
          <p:nvPr/>
        </p:nvSpPr>
        <p:spPr xmlns:c="http://schemas.openxmlformats.org/drawingml/2006/chart" xmlns:pic="http://schemas.openxmlformats.org/drawingml/2006/picture" xmlns:dgm="http://schemas.openxmlformats.org/drawingml/2006/diagram" bwMode="auto">
          <a:xfrm>
            <a:off x="381000" y="1143000"/>
            <a:ext cx="8382000" cy="2738438"/>
          </a:xfrm>
          <a:prstGeom prst="rect">
            <a:avLst/>
          </a:prstGeom>
          <a:noFill/>
          <a:ln w="9525">
            <a:noFill/>
            <a:miter lim="800000"/>
          </a:ln>
        </p:spPr>
        <p:txBody xmlns:c="http://schemas.openxmlformats.org/drawingml/2006/chart" xmlns:pic="http://schemas.openxmlformats.org/drawingml/2006/picture" xmlns:dgm="http://schemas.openxmlformats.org/drawingml/2006/diagram">
          <a:bodyPr>
            <a:spAutoFit/>
          </a:bodyPr>
          <a:lstStyle/>
          <a:p>
            <a:pPr>
              <a:spcBef>
                <a:spcPct val="20000"/>
              </a:spcBef>
            </a:pPr>
            <a:r>
              <a:rPr dirty="0" lang="en-US" sz="3200">
                <a:solidFill>
                  <a:srgbClr val="FF0000"/>
                </a:solidFill>
                <a:uFillTx/>
              </a:rPr>
              <a:t>Modulus of Elasticity (E)</a:t>
            </a:r>
            <a:r>
              <a:rPr dirty="0" lang="en-US" sz="2800">
                <a:uFillTx/>
              </a:rPr>
              <a:t> The ratio of the increment of some specified form of stress to the increment of some specified form of strain. Also known as coefficient of elasticity, elasticity modulus, elastic modulus. </a:t>
            </a:r>
            <a:r>
              <a:rPr dirty="0" lang="en-US" sz="2800">
                <a:solidFill>
                  <a:srgbClr val="0000FF"/>
                </a:solidFill>
                <a:uFillTx/>
              </a:rPr>
              <a:t>This defines the stiffness of an object related to material chemical properties.</a:t>
            </a:r>
          </a:p>
        </p:txBody>
      </p:sp>
      <p:sp>
        <p:nvSpPr>
          <p:cNvPr xmlns:c="http://schemas.openxmlformats.org/drawingml/2006/chart" xmlns:pic="http://schemas.openxmlformats.org/drawingml/2006/picture" xmlns:dgm="http://schemas.openxmlformats.org/drawingml/2006/diagram" id="49156" name="Text Box 4"/>
          <p:cNvSpPr xmlns:c="http://schemas.openxmlformats.org/drawingml/2006/chart" xmlns:pic="http://schemas.openxmlformats.org/drawingml/2006/picture" xmlns:dgm="http://schemas.openxmlformats.org/drawingml/2006/diagram" txBox="1">
            <a:spLocks noChangeArrowheads="1"/>
          </p:cNvSpPr>
          <p:nvPr/>
        </p:nvSpPr>
        <p:spPr xmlns:c="http://schemas.openxmlformats.org/drawingml/2006/chart" xmlns:pic="http://schemas.openxmlformats.org/drawingml/2006/picture" xmlns:dgm="http://schemas.openxmlformats.org/drawingml/2006/diagram" bwMode="auto">
          <a:xfrm>
            <a:off x="381000" y="3886200"/>
            <a:ext cx="3962400" cy="2246313"/>
          </a:xfrm>
          <a:prstGeom prst="rect">
            <a:avLst/>
          </a:prstGeom>
          <a:noFill/>
          <a:ln w="9525">
            <a:noFill/>
            <a:miter lim="800000"/>
          </a:ln>
        </p:spPr>
        <p:txBody xmlns:c="http://schemas.openxmlformats.org/drawingml/2006/chart" xmlns:pic="http://schemas.openxmlformats.org/drawingml/2006/picture" xmlns:dgm="http://schemas.openxmlformats.org/drawingml/2006/diagram">
          <a:bodyPr>
            <a:spAutoFit/>
          </a:bodyPr>
          <a:lstStyle/>
          <a:p>
            <a:pPr>
              <a:spcBef>
                <a:spcPct val="50000"/>
              </a:spcBef>
            </a:pPr>
            <a:r>
              <a:rPr dirty="0" lang="en-US" sz="2800">
                <a:solidFill>
                  <a:srgbClr val="FF0000"/>
                </a:solidFill>
                <a:uFillTx/>
              </a:rPr>
              <a:t>In general, a higher modulus of elasticity produces a greater resistance to deformation.</a:t>
            </a:r>
          </a:p>
        </p:txBody>
      </p:sp>
      <p:sp>
        <p:nvSpPr>
          <p:cNvPr xmlns:c="http://schemas.openxmlformats.org/drawingml/2006/chart" xmlns:pic="http://schemas.openxmlformats.org/drawingml/2006/picture" xmlns:dgm="http://schemas.openxmlformats.org/drawingml/2006/diagram" id="49160" name="Rectangle 8"/>
          <p:cNvSpPr xmlns:c="http://schemas.openxmlformats.org/drawingml/2006/chart" xmlns:pic="http://schemas.openxmlformats.org/drawingml/2006/picture" xmlns:dgm="http://schemas.openxmlformats.org/drawingml/2006/diagram">
            <a:spLocks noChangeArrowheads="1"/>
          </p:cNvSpPr>
          <p:nvPr/>
        </p:nvSpPr>
        <p:spPr xmlns:c="http://schemas.openxmlformats.org/drawingml/2006/chart" xmlns:pic="http://schemas.openxmlformats.org/drawingml/2006/picture" xmlns:dgm="http://schemas.openxmlformats.org/drawingml/2006/diagram" bwMode="auto">
          <a:xfrm>
            <a:off x="0" y="152400"/>
            <a:ext cx="9296400" cy="762000"/>
          </a:xfrm>
          <a:prstGeom prst="rect">
            <a:avLst/>
          </a:prstGeom>
          <a:noFill/>
          <a:ln w="9525">
            <a:noFill/>
            <a:miter lim="800000"/>
          </a:ln>
          <a:effectLst/>
        </p:spPr>
        <p:txBody xmlns:c="http://schemas.openxmlformats.org/drawingml/2006/chart" xmlns:pic="http://schemas.openxmlformats.org/drawingml/2006/picture" xmlns:dgm="http://schemas.openxmlformats.org/drawingml/2006/diagram">
          <a:bodyPr anchor="ctr"/>
          <a:lstStyle/>
          <a:p>
            <a:pPr>
              <a:defRPr>
                <a:uFillTx/>
              </a:defRPr>
            </a:pPr>
            <a:r>
              <a:rPr dirty="0" lang="en-US" sz="4000">
                <a:solidFill>
                  <a:srgbClr val="00386B"/>
                </a:solidFill>
                <a:uFillTx/>
                <a:latin typeface="+mj-lt"/>
                <a:ea typeface="+mj-ea"/>
                <a:cs typeface="+mj-cs"/>
              </a:rPr>
              <a:t>Structural Member Properties </a:t>
            </a:r>
          </a:p>
          <a:p>
            <a:pPr>
              <a:defRPr>
                <a:uFillTx/>
              </a:defRPr>
            </a:pPr>
            <a:r>
              <a:rPr dirty="0" lang="en-US" sz="3200">
                <a:solidFill>
                  <a:srgbClr val="FF0000"/>
                </a:solidFill>
                <a:effectLst>
                  <a:outerShdw algn="tl" blurRad="38100" dir="2700000" dist="38100">
                    <a:srgbClr val="C0C0C0"/>
                  </a:outerShdw>
                </a:effectLst>
                <a:uFillTx/>
              </a:rPr>
              <a:t>Chemical Makeup</a:t>
            </a:r>
          </a:p>
        </p:txBody>
      </p:sp>
      <p:pic>
        <p:nvPicPr>
          <p:cNvPr xmlns:c="http://schemas.openxmlformats.org/drawingml/2006/chart" xmlns:pic="http://schemas.openxmlformats.org/drawingml/2006/picture" xmlns:dgm="http://schemas.openxmlformats.org/drawingml/2006/diagram" descr="tallDivingBoard.jpg" id="55300" name="Picture 7"/>
          <p:cNvPicPr xmlns:c="http://schemas.openxmlformats.org/drawingml/2006/chart" xmlns:pic="http://schemas.openxmlformats.org/drawingml/2006/picture" xmlns:dgm="http://schemas.openxmlformats.org/drawingml/2006/diagram">
            <a:picLocks noChangeAspect="1"/>
          </p:cNvPicPr>
          <p:nvPr/>
        </p:nvPicPr>
        <p:blipFill xmlns:c="http://schemas.openxmlformats.org/drawingml/2006/chart" xmlns:pic="http://schemas.openxmlformats.org/drawingml/2006/picture" xmlns:dgm="http://schemas.openxmlformats.org/drawingml/2006/diagram">
          <a:blip r:embed="rId3"/>
          <a:srcRect/>
          <a:stretch>
            <a:fillRect/>
          </a:stretch>
        </p:blipFill>
        <p:spPr xmlns:c="http://schemas.openxmlformats.org/drawingml/2006/chart" xmlns:pic="http://schemas.openxmlformats.org/drawingml/2006/picture" xmlns:dgm="http://schemas.openxmlformats.org/drawingml/2006/diagram" bwMode="auto">
          <a:xfrm>
            <a:off x="3962400" y="3886200"/>
            <a:ext cx="1931988" cy="2895600"/>
          </a:xfrm>
          <a:prstGeom prst="rect">
            <a:avLst/>
          </a:prstGeom>
          <a:noFill/>
          <a:ln w="9525">
            <a:noFill/>
            <a:miter lim="800000"/>
          </a:ln>
        </p:spPr>
      </p:pic>
      <p:pic>
        <p:nvPicPr>
          <p:cNvPr xmlns:c="http://schemas.openxmlformats.org/drawingml/2006/chart" xmlns:pic="http://schemas.openxmlformats.org/drawingml/2006/picture" xmlns:dgm="http://schemas.openxmlformats.org/drawingml/2006/diagram" descr="DivingBoard.jpg" id="55301" name="Picture 8"/>
          <p:cNvPicPr xmlns:c="http://schemas.openxmlformats.org/drawingml/2006/chart" xmlns:pic="http://schemas.openxmlformats.org/drawingml/2006/picture" xmlns:dgm="http://schemas.openxmlformats.org/drawingml/2006/diagram">
            <a:picLocks noChangeAspect="1"/>
          </p:cNvPicPr>
          <p:nvPr/>
        </p:nvPicPr>
        <p:blipFill xmlns:c="http://schemas.openxmlformats.org/drawingml/2006/chart" xmlns:pic="http://schemas.openxmlformats.org/drawingml/2006/picture" xmlns:dgm="http://schemas.openxmlformats.org/drawingml/2006/diagram">
          <a:blip r:embed="rId4"/>
          <a:srcRect b="6268" l="5556" r="16667" t="13400"/>
          <a:stretch>
            <a:fillRect/>
          </a:stretch>
        </p:blipFill>
        <p:spPr xmlns:c="http://schemas.openxmlformats.org/drawingml/2006/chart" xmlns:pic="http://schemas.openxmlformats.org/drawingml/2006/picture" xmlns:dgm="http://schemas.openxmlformats.org/drawingml/2006/diagram" bwMode="auto">
          <a:xfrm>
            <a:off x="6019800" y="3886200"/>
            <a:ext cx="2994025" cy="2209800"/>
          </a:xfrm>
          <a:prstGeom prst="rect">
            <a:avLst/>
          </a:prstGeom>
          <a:noFill/>
          <a:ln w="9525">
            <a:noFill/>
            <a:miter lim="800000"/>
          </a:ln>
        </p:spPr>
      </p:pic>
      <p:sp>
        <p:nvSpPr>
          <p:cNvPr xmlns:c="http://schemas.openxmlformats.org/drawingml/2006/chart" xmlns:pic="http://schemas.openxmlformats.org/drawingml/2006/picture" xmlns:dgm="http://schemas.openxmlformats.org/drawingml/2006/diagram" id="2" name="Slide Number Placeholder 1"/>
          <p:cNvSpPr xmlns:c="http://schemas.openxmlformats.org/drawingml/2006/chart" xmlns:pic="http://schemas.openxmlformats.org/drawingml/2006/picture" xmlns:dgm="http://schemas.openxmlformats.org/drawingml/2006/diagram">
            <a:spLocks noGrp="1"/>
          </p:cNvSpPr>
          <p:nvPr>
            <p:ph idx="12" sz="quarter" type="sldNum"/>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pPr>
              <a:defRPr>
                <a:uFillTx/>
              </a:defRPr>
            </a:pPr>
            <a:fld id="{3FA5C9CB-59C3-4364-8AAF-9EEC056715F8}" type="slidenum">
              <a:rPr lang="en-US" smtClean="0">
                <a:uFillTx/>
              </a:rPr>
              <a:pPr>
                <a:defRPr>
                  <a:uFillTx/>
                </a:defRPr>
              </a:pPr>
              <a:t>11</a:t>
            </a:fld>
            <a:endParaRPr dirty="0" lang="en-US">
              <a:uFillTx/>
            </a:endParaRPr>
          </a:p>
        </p:txBody>
      </p:sp>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withGroup">
                            <p:stCondLst>
                              <p:cond delay="0"/>
                            </p:stCondLst>
                            <p:childTnLst>
                              <p:par>
                                <p:cTn fill="hold" grpId="0" id="5" nodeType="clickEffect" presetClass="entr" presetID="1" presetSubtype="0">
                                  <p:stCondLst>
                                    <p:cond delay="0"/>
                                  </p:stCondLst>
                                  <p:childTnLst>
                                    <p:set>
                                      <p:cBhvr>
                                        <p:cTn dur="1" fill="hold" id="6">
                                          <p:stCondLst>
                                            <p:cond delay="0"/>
                                          </p:stCondLst>
                                        </p:cTn>
                                        <p:tgtEl>
                                          <p:spTgt spid="49156"/>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4294967295" grpId="0" spid="49156"/>
    </p:bldLst>
  </p:timing>
</p:sld>
</file>

<file path=ppt/slides/slide12.xml><?xml version="1.0" encoding="utf-8"?>
<p:sld xmlns:a="http://schemas.openxmlformats.org/drawingml/2006/main" xmlns:p="http://schemas.openxmlformats.org/presentationml/2006/main" xmlns:s="http://schemas.openxmlformats.org/officeDocument/2006/sharedTypes" xmlns:r="http://schemas.openxmlformats.org/officeDocument/2006/relationships" showMasterSp="0">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57345" name="Rectangle 2"/>
          <p:cNvSpPr xmlns:c="http://schemas.openxmlformats.org/drawingml/2006/chart" xmlns:pic="http://schemas.openxmlformats.org/drawingml/2006/picture" xmlns:dgm="http://schemas.openxmlformats.org/drawingml/2006/diagram">
            <a:spLocks noChangeArrowheads="1" noGrp="1"/>
          </p:cNvSpPr>
          <p:nvPr>
            <p:ph type="title"/>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pPr eaLnBrk="1" hangingPunct="1"/>
            <a:r>
              <a:rPr dirty="0" lang="en-US" smtClean="0" sz="4000">
                <a:solidFill>
                  <a:srgbClr val="00386B"/>
                </a:solidFill>
                <a:effectLst/>
                <a:uFillTx/>
              </a:rPr>
              <a:t>Modulus of Elasticity Principles</a:t>
            </a:r>
          </a:p>
        </p:txBody>
      </p:sp>
      <p:graphicFrame>
        <p:nvGraphicFramePr>
          <p:cNvPr xmlns:c="http://schemas.openxmlformats.org/drawingml/2006/chart" xmlns:pic="http://schemas.openxmlformats.org/drawingml/2006/picture" xmlns:dgm="http://schemas.openxmlformats.org/drawingml/2006/diagram" id="43164" name="Group 156"/>
          <p:cNvGraphicFramePr xmlns:c="http://schemas.openxmlformats.org/drawingml/2006/chart" xmlns:pic="http://schemas.openxmlformats.org/drawingml/2006/picture" xmlns:dgm="http://schemas.openxmlformats.org/drawingml/2006/diagram">
            <a:graphicFrameLocks noGrp="1"/>
          </p:cNvGraphicFramePr>
          <p:nvPr>
            <p:ph idx="1"/>
          </p:nvPr>
        </p:nvGraphicFramePr>
        <p:xfrm xmlns:c="http://schemas.openxmlformats.org/drawingml/2006/chart" xmlns:pic="http://schemas.openxmlformats.org/drawingml/2006/picture" xmlns:dgm="http://schemas.openxmlformats.org/drawingml/2006/diagram">
          <a:off x="0" y="4724400"/>
          <a:ext cx="9144000" cy="1371600"/>
        </p:xfrm>
        <a:graphic xmlns:c="http://schemas.openxmlformats.org/drawingml/2006/chart" xmlns:pic="http://schemas.openxmlformats.org/drawingml/2006/picture" xmlns:dgm="http://schemas.openxmlformats.org/drawingml/2006/diagram">
          <a:graphicData uri="http://schemas.openxmlformats.org/drawingml/2006/table">
            <a:tbl>
              <a:tblGrid>
                <a:gridCol w="1052513"/>
                <a:gridCol w="1843087"/>
                <a:gridCol w="1219200"/>
                <a:gridCol w="1219200"/>
                <a:gridCol w="1143000"/>
                <a:gridCol w="1219200"/>
                <a:gridCol w="1447800"/>
              </a:tblGrid>
              <a:tr h="422275">
                <a:tc>
                  <a:txBody>
                    <a:bodyPr/>
                    <a:lstStyle/>
                    <a:p>
                      <a:pPr algn="ctr" defTabSz="914400" eaLnBrk="1" fontAlgn="base" hangingPunct="1" indent="0" latinLnBrk="0" lvl="0" marL="0" marR="0" rtl="0">
                        <a:lnSpc>
                          <a:spcPct val="100000"/>
                        </a:lnSpc>
                        <a:spcBef>
                          <a:spcPct val="20000"/>
                        </a:spcBef>
                        <a:spcAft>
                          <a:spcPct val="0"/>
                        </a:spcAft>
                        <a:buFontTx/>
                        <a:buNone/>
                      </a:pPr>
                      <a:r>
                        <a:rPr b="0" baseline="0" cap="none" dirty="0" i="0" kumimoji="0" lang="en-US" normalizeH="0" smtClean="0" strike="noStrike" sz="2400" u="none">
                          <a:ln>
                            <a:noFill/>
                          </a:ln>
                          <a:solidFill>
                            <a:schemeClr val="tx1"/>
                          </a:solidFill>
                          <a:effectLst/>
                          <a:uFillTx/>
                          <a:latin charset="0" typeface="Arial"/>
                        </a:rPr>
                        <a:t>Beam</a:t>
                      </a:r>
                    </a:p>
                  </a:txBody>
                  <a:tcPr horzOverflow="overflow">
                    <a:lnL algn="ctr" cap="flat" cmpd="sng" w="28575">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28575">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solidFill>
                      <a:srgbClr val="CFE757"/>
                    </a:solidFill>
                  </a:tcPr>
                </a:tc>
                <a:tc>
                  <a:txBody>
                    <a:bodyPr/>
                    <a:lstStyle/>
                    <a:p>
                      <a:pPr algn="ctr" defTabSz="914400" eaLnBrk="1" fontAlgn="base" hangingPunct="1" indent="0" latinLnBrk="0" lvl="0" marL="0" marR="0" rtl="0">
                        <a:lnSpc>
                          <a:spcPct val="100000"/>
                        </a:lnSpc>
                        <a:spcBef>
                          <a:spcPct val="20000"/>
                        </a:spcBef>
                        <a:spcAft>
                          <a:spcPct val="0"/>
                        </a:spcAft>
                        <a:buFontTx/>
                        <a:buNone/>
                      </a:pPr>
                      <a:r>
                        <a:rPr b="0" baseline="0" cap="none" dirty="0" i="0" kumimoji="0" lang="en-US" normalizeH="0" smtClean="0" strike="noStrike" sz="2400" u="none">
                          <a:ln>
                            <a:noFill/>
                          </a:ln>
                          <a:solidFill>
                            <a:schemeClr val="tx1"/>
                          </a:solidFill>
                          <a:effectLst/>
                          <a:uFillTx/>
                          <a:latin charset="0" typeface="Arial"/>
                        </a:rPr>
                        <a:t>Material</a:t>
                      </a:r>
                    </a:p>
                  </a:txBody>
                  <a:tcPr horzOverflow="overflow">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28575">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solidFill>
                      <a:srgbClr val="CFE757"/>
                    </a:solidFill>
                  </a:tcPr>
                </a:tc>
                <a:tc>
                  <a:txBody>
                    <a:bodyPr/>
                    <a:lstStyle/>
                    <a:p>
                      <a:pPr algn="ctr" defTabSz="914400" eaLnBrk="1" fontAlgn="base" hangingPunct="1" indent="0" latinLnBrk="0" lvl="0" marL="0" marR="0" rtl="0">
                        <a:lnSpc>
                          <a:spcPct val="100000"/>
                        </a:lnSpc>
                        <a:spcBef>
                          <a:spcPct val="20000"/>
                        </a:spcBef>
                        <a:spcAft>
                          <a:spcPct val="0"/>
                        </a:spcAft>
                        <a:buFontTx/>
                        <a:buNone/>
                      </a:pPr>
                      <a:r>
                        <a:rPr b="0" baseline="0" cap="none" dirty="0" i="0" kumimoji="0" lang="en-US" normalizeH="0" smtClean="0" strike="noStrike" sz="2400" u="none">
                          <a:ln>
                            <a:noFill/>
                          </a:ln>
                          <a:solidFill>
                            <a:schemeClr val="tx1"/>
                          </a:solidFill>
                          <a:effectLst/>
                          <a:uFillTx/>
                          <a:latin charset="0" typeface="Arial"/>
                        </a:rPr>
                        <a:t>Length</a:t>
                      </a:r>
                    </a:p>
                  </a:txBody>
                  <a:tcPr horzOverflow="overflow">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28575">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solidFill>
                      <a:srgbClr val="CFE757"/>
                    </a:solidFill>
                  </a:tcPr>
                </a:tc>
                <a:tc>
                  <a:txBody>
                    <a:bodyPr/>
                    <a:lstStyle/>
                    <a:p>
                      <a:pPr algn="ctr" defTabSz="914400" eaLnBrk="1" fontAlgn="base" hangingPunct="1" indent="0" latinLnBrk="0" lvl="0" marL="0" marR="0" rtl="0">
                        <a:lnSpc>
                          <a:spcPct val="100000"/>
                        </a:lnSpc>
                        <a:spcBef>
                          <a:spcPct val="20000"/>
                        </a:spcBef>
                        <a:spcAft>
                          <a:spcPct val="0"/>
                        </a:spcAft>
                        <a:buFontTx/>
                        <a:buNone/>
                      </a:pPr>
                      <a:r>
                        <a:rPr b="0" baseline="0" cap="none" dirty="0" i="0" kumimoji="0" lang="en-US" normalizeH="0" smtClean="0" strike="noStrike" sz="2400" u="none">
                          <a:ln>
                            <a:noFill/>
                          </a:ln>
                          <a:solidFill>
                            <a:schemeClr val="tx1"/>
                          </a:solidFill>
                          <a:effectLst/>
                          <a:uFillTx/>
                          <a:latin charset="0" typeface="Arial"/>
                        </a:rPr>
                        <a:t>Width</a:t>
                      </a:r>
                    </a:p>
                  </a:txBody>
                  <a:tcPr horzOverflow="overflow">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28575">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solidFill>
                      <a:srgbClr val="CFE757"/>
                    </a:solidFill>
                  </a:tcPr>
                </a:tc>
                <a:tc>
                  <a:txBody>
                    <a:bodyPr/>
                    <a:lstStyle/>
                    <a:p>
                      <a:pPr algn="ctr" defTabSz="914400" eaLnBrk="1" fontAlgn="base" hangingPunct="1" indent="0" latinLnBrk="0" lvl="0" marL="0" marR="0" rtl="0">
                        <a:lnSpc>
                          <a:spcPct val="100000"/>
                        </a:lnSpc>
                        <a:spcBef>
                          <a:spcPct val="20000"/>
                        </a:spcBef>
                        <a:spcAft>
                          <a:spcPct val="0"/>
                        </a:spcAft>
                        <a:buFontTx/>
                        <a:buNone/>
                      </a:pPr>
                      <a:r>
                        <a:rPr b="0" baseline="0" cap="none" dirty="0" i="0" kumimoji="0" lang="en-US" normalizeH="0" smtClean="0" strike="noStrike" sz="2400" u="none">
                          <a:ln>
                            <a:noFill/>
                          </a:ln>
                          <a:solidFill>
                            <a:schemeClr val="tx1"/>
                          </a:solidFill>
                          <a:effectLst/>
                          <a:uFillTx/>
                          <a:latin charset="0" typeface="Arial"/>
                        </a:rPr>
                        <a:t>Height</a:t>
                      </a:r>
                    </a:p>
                  </a:txBody>
                  <a:tcPr horzOverflow="overflow">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28575">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solidFill>
                      <a:srgbClr val="CFE757"/>
                    </a:solidFill>
                  </a:tcPr>
                </a:tc>
                <a:tc>
                  <a:txBody>
                    <a:bodyPr/>
                    <a:lstStyle/>
                    <a:p>
                      <a:pPr algn="ctr" defTabSz="914400" eaLnBrk="1" fontAlgn="base" hangingPunct="1" indent="0" latinLnBrk="0" lvl="0" marL="0" marR="0" rtl="0">
                        <a:lnSpc>
                          <a:spcPct val="100000"/>
                        </a:lnSpc>
                        <a:spcBef>
                          <a:spcPct val="20000"/>
                        </a:spcBef>
                        <a:spcAft>
                          <a:spcPct val="0"/>
                        </a:spcAft>
                        <a:buFontTx/>
                        <a:buNone/>
                      </a:pPr>
                      <a:r>
                        <a:rPr b="0" baseline="0" cap="none" dirty="0" i="0" kumimoji="0" lang="en-US" normalizeH="0" smtClean="0" strike="noStrike" sz="2400" u="none">
                          <a:ln>
                            <a:noFill/>
                          </a:ln>
                          <a:solidFill>
                            <a:schemeClr val="tx1"/>
                          </a:solidFill>
                          <a:effectLst/>
                          <a:uFillTx/>
                          <a:latin charset="0" typeface="Arial"/>
                        </a:rPr>
                        <a:t>Area</a:t>
                      </a:r>
                    </a:p>
                  </a:txBody>
                  <a:tcPr horzOverflow="overflow">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28575">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solidFill>
                      <a:srgbClr val="CFE757"/>
                    </a:solidFill>
                  </a:tcPr>
                </a:tc>
                <a:tc>
                  <a:txBody>
                    <a:bodyPr/>
                    <a:lstStyle/>
                    <a:p>
                      <a:pPr algn="ctr" defTabSz="914400" eaLnBrk="1" fontAlgn="base" hangingPunct="1" indent="0" latinLnBrk="0" lvl="0" marL="0" marR="0" rtl="0">
                        <a:lnSpc>
                          <a:spcPct val="100000"/>
                        </a:lnSpc>
                        <a:spcBef>
                          <a:spcPct val="20000"/>
                        </a:spcBef>
                        <a:spcAft>
                          <a:spcPct val="0"/>
                        </a:spcAft>
                        <a:buFontTx/>
                        <a:buNone/>
                      </a:pPr>
                      <a:r>
                        <a:rPr b="0" baseline="0" cap="none" dirty="0" i="0" kumimoji="0" lang="en-US" normalizeH="0" smtClean="0" strike="noStrike" sz="2400" u="none">
                          <a:ln>
                            <a:noFill/>
                          </a:ln>
                          <a:solidFill>
                            <a:schemeClr val="tx1"/>
                          </a:solidFill>
                          <a:effectLst/>
                          <a:uFillTx/>
                          <a:latin charset="0" typeface="Arial"/>
                        </a:rPr>
                        <a:t>I</a:t>
                      </a:r>
                    </a:p>
                  </a:txBody>
                  <a:tcPr horzOverflow="overflow">
                    <a:lnL algn="ctr" cap="flat" cmpd="sng" w="12700">
                      <a:solidFill>
                        <a:schemeClr val="tx1"/>
                      </a:solidFill>
                      <a:prstDash val="solid"/>
                      <a:round/>
                      <a:headEnd len="med" type="none" w="med"/>
                      <a:tailEnd len="med" type="none" w="med"/>
                    </a:lnL>
                    <a:lnR algn="ctr" cap="flat" cmpd="sng" w="28575">
                      <a:solidFill>
                        <a:schemeClr val="tx1"/>
                      </a:solidFill>
                      <a:prstDash val="solid"/>
                      <a:round/>
                      <a:headEnd len="med" type="none" w="med"/>
                      <a:tailEnd len="med" type="none" w="med"/>
                    </a:lnR>
                    <a:lnT algn="ctr" cap="flat" cmpd="sng" w="28575">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solidFill>
                      <a:srgbClr val="CFE757"/>
                    </a:solidFill>
                  </a:tcPr>
                </a:tc>
              </a:tr>
              <a:tr h="330200">
                <a:tc>
                  <a:txBody>
                    <a:bodyPr/>
                    <a:lstStyle/>
                    <a:p>
                      <a:pPr algn="ctr" defTabSz="914400" eaLnBrk="1" fontAlgn="base" hangingPunct="1" indent="0" latinLnBrk="0" lvl="0" marL="0" marR="0" rtl="0">
                        <a:lnSpc>
                          <a:spcPct val="100000"/>
                        </a:lnSpc>
                        <a:spcBef>
                          <a:spcPct val="20000"/>
                        </a:spcBef>
                        <a:spcAft>
                          <a:spcPct val="0"/>
                        </a:spcAft>
                        <a:buFontTx/>
                        <a:buNone/>
                      </a:pPr>
                      <a:r>
                        <a:rPr b="0" baseline="0" cap="none" dirty="0" i="0" kumimoji="0" lang="en-US" normalizeH="0" smtClean="0" strike="noStrike" sz="2400" u="none">
                          <a:ln>
                            <a:noFill/>
                          </a:ln>
                          <a:solidFill>
                            <a:schemeClr val="bg1"/>
                          </a:solidFill>
                          <a:effectLst/>
                          <a:uFillTx/>
                          <a:latin charset="0" typeface="Arial"/>
                        </a:rPr>
                        <a:t>A</a:t>
                      </a:r>
                    </a:p>
                  </a:txBody>
                  <a:tcPr horzOverflow="overflow">
                    <a:lnL algn="ctr" cap="flat" cmpd="sng" w="28575">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solidFill>
                      <a:srgbClr val="FF0000"/>
                    </a:solidFill>
                  </a:tcPr>
                </a:tc>
                <a:tc>
                  <a:txBody>
                    <a:bodyPr/>
                    <a:lstStyle/>
                    <a:p>
                      <a:pPr algn="ctr" defTabSz="914400" eaLnBrk="1" fontAlgn="base" hangingPunct="1" indent="0" latinLnBrk="0" lvl="0" marL="0" marR="0" rtl="0">
                        <a:lnSpc>
                          <a:spcPct val="100000"/>
                        </a:lnSpc>
                        <a:spcBef>
                          <a:spcPct val="20000"/>
                        </a:spcBef>
                        <a:spcAft>
                          <a:spcPct val="0"/>
                        </a:spcAft>
                        <a:buFontTx/>
                        <a:buNone/>
                      </a:pPr>
                      <a:r>
                        <a:rPr b="0" baseline="0" cap="none" dirty="0" i="0" kumimoji="0" lang="en-US" normalizeH="0" smtClean="0" strike="noStrike" sz="2400" u="none">
                          <a:ln>
                            <a:noFill/>
                          </a:ln>
                          <a:solidFill>
                            <a:schemeClr val="bg1"/>
                          </a:solidFill>
                          <a:effectLst/>
                          <a:uFillTx/>
                          <a:latin charset="0" typeface="Arial"/>
                        </a:rPr>
                        <a:t>Douglas Fir</a:t>
                      </a:r>
                    </a:p>
                  </a:txBody>
                  <a:tcPr horzOverflow="overflow">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solidFill>
                      <a:srgbClr val="FF0000"/>
                    </a:solidFill>
                  </a:tcPr>
                </a:tc>
                <a:tc>
                  <a:txBody>
                    <a:bodyPr/>
                    <a:lstStyle/>
                    <a:p>
                      <a:pPr algn="ctr" defTabSz="914400" eaLnBrk="1" fontAlgn="base" hangingPunct="1" indent="0" latinLnBrk="0" lvl="0" marL="0" marR="0" rtl="0">
                        <a:lnSpc>
                          <a:spcPct val="100000"/>
                        </a:lnSpc>
                        <a:spcBef>
                          <a:spcPct val="20000"/>
                        </a:spcBef>
                        <a:spcAft>
                          <a:spcPct val="0"/>
                        </a:spcAft>
                        <a:buFontTx/>
                        <a:buNone/>
                      </a:pPr>
                      <a:r>
                        <a:rPr b="0" baseline="0" cap="none" dirty="0" i="0" kumimoji="0" lang="en-US" normalizeH="0" smtClean="0" strike="noStrike" sz="2400" u="none">
                          <a:ln>
                            <a:noFill/>
                          </a:ln>
                          <a:solidFill>
                            <a:schemeClr val="bg1"/>
                          </a:solidFill>
                          <a:effectLst/>
                          <a:uFillTx/>
                          <a:latin charset="0" typeface="Arial"/>
                        </a:rPr>
                        <a:t>8 ft</a:t>
                      </a:r>
                    </a:p>
                  </a:txBody>
                  <a:tcPr horzOverflow="overflow">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solidFill>
                      <a:srgbClr val="FF0000"/>
                    </a:solidFill>
                  </a:tcPr>
                </a:tc>
                <a:tc>
                  <a:txBody>
                    <a:bodyPr/>
                    <a:lstStyle/>
                    <a:p>
                      <a:pPr algn="ctr" defTabSz="914400" eaLnBrk="1" fontAlgn="base" hangingPunct="1" indent="0" latinLnBrk="0" lvl="0" marL="0" marR="0" rtl="0">
                        <a:lnSpc>
                          <a:spcPct val="100000"/>
                        </a:lnSpc>
                        <a:spcBef>
                          <a:spcPct val="20000"/>
                        </a:spcBef>
                        <a:spcAft>
                          <a:spcPct val="0"/>
                        </a:spcAft>
                        <a:buFontTx/>
                        <a:buNone/>
                      </a:pPr>
                      <a:r>
                        <a:rPr b="0" baseline="0" cap="none" dirty="0" i="0" kumimoji="0" lang="en-US" normalizeH="0" smtClean="0" strike="noStrike" sz="2400" u="none">
                          <a:ln>
                            <a:noFill/>
                          </a:ln>
                          <a:solidFill>
                            <a:schemeClr val="bg1"/>
                          </a:solidFill>
                          <a:effectLst/>
                          <a:uFillTx/>
                          <a:latin charset="0" typeface="Arial"/>
                        </a:rPr>
                        <a:t>1 ½ in.</a:t>
                      </a:r>
                    </a:p>
                  </a:txBody>
                  <a:tcPr horzOverflow="overflow">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solidFill>
                      <a:srgbClr val="FF0000"/>
                    </a:solidFill>
                  </a:tcPr>
                </a:tc>
                <a:tc>
                  <a:txBody>
                    <a:bodyPr/>
                    <a:lstStyle/>
                    <a:p>
                      <a:pPr algn="ctr" defTabSz="914400" eaLnBrk="1" fontAlgn="base" hangingPunct="1" indent="0" latinLnBrk="0" lvl="0" marL="0" marR="0" rtl="0">
                        <a:lnSpc>
                          <a:spcPct val="100000"/>
                        </a:lnSpc>
                        <a:spcBef>
                          <a:spcPct val="20000"/>
                        </a:spcBef>
                        <a:spcAft>
                          <a:spcPct val="0"/>
                        </a:spcAft>
                        <a:buFontTx/>
                        <a:buNone/>
                      </a:pPr>
                      <a:r>
                        <a:rPr b="0" baseline="0" cap="none" dirty="0" i="0" kumimoji="0" lang="en-US" normalizeH="0" smtClean="0" strike="noStrike" sz="2400" u="none">
                          <a:ln>
                            <a:noFill/>
                          </a:ln>
                          <a:solidFill>
                            <a:schemeClr val="bg1"/>
                          </a:solidFill>
                          <a:effectLst/>
                          <a:uFillTx/>
                          <a:latin charset="0" typeface="Arial"/>
                        </a:rPr>
                        <a:t>5 ½ in.</a:t>
                      </a:r>
                    </a:p>
                  </a:txBody>
                  <a:tcPr horzOverflow="overflow">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solidFill>
                      <a:srgbClr val="FF0000"/>
                    </a:solidFill>
                  </a:tcPr>
                </a:tc>
                <a:tc>
                  <a:txBody>
                    <a:bodyPr/>
                    <a:lstStyle/>
                    <a:p>
                      <a:pPr algn="ctr" defTabSz="914400" eaLnBrk="1" fontAlgn="base" hangingPunct="1" indent="0" latinLnBrk="0" lvl="0" marL="0" marR="0" rtl="0">
                        <a:lnSpc>
                          <a:spcPct val="100000"/>
                        </a:lnSpc>
                        <a:spcBef>
                          <a:spcPct val="20000"/>
                        </a:spcBef>
                        <a:spcAft>
                          <a:spcPct val="0"/>
                        </a:spcAft>
                        <a:buFontTx/>
                        <a:buNone/>
                      </a:pPr>
                      <a:r>
                        <a:rPr b="0" baseline="0" cap="none" dirty="0" i="0" kumimoji="0" lang="en-US" normalizeH="0" smtClean="0" strike="noStrike" sz="2400" u="none">
                          <a:ln>
                            <a:noFill/>
                          </a:ln>
                          <a:solidFill>
                            <a:schemeClr val="bg1"/>
                          </a:solidFill>
                          <a:effectLst/>
                          <a:uFillTx/>
                          <a:latin charset="0" typeface="Arial"/>
                        </a:rPr>
                        <a:t>8 ¼ in.</a:t>
                      </a:r>
                      <a:r>
                        <a:rPr b="0" baseline="30000" cap="none" dirty="0" i="0" kumimoji="0" lang="en-US" normalizeH="0" smtClean="0" strike="noStrike" sz="2400" u="none">
                          <a:ln>
                            <a:noFill/>
                          </a:ln>
                          <a:solidFill>
                            <a:schemeClr val="bg1"/>
                          </a:solidFill>
                          <a:effectLst/>
                          <a:uFillTx/>
                          <a:latin charset="0" typeface="Arial"/>
                        </a:rPr>
                        <a:t>2</a:t>
                      </a:r>
                      <a:endParaRPr b="0" baseline="0" cap="none" dirty="0" i="0" kumimoji="0" lang="en-US" normalizeH="0" smtClean="0" strike="noStrike" sz="2400" u="none">
                        <a:ln>
                          <a:noFill/>
                        </a:ln>
                        <a:solidFill>
                          <a:schemeClr val="bg1"/>
                        </a:solidFill>
                        <a:effectLst/>
                        <a:uFillTx/>
                        <a:latin charset="0" typeface="Arial"/>
                      </a:endParaRPr>
                    </a:p>
                  </a:txBody>
                  <a:tcPr horzOverflow="overflow">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solidFill>
                      <a:srgbClr val="FF0000"/>
                    </a:solidFill>
                  </a:tcPr>
                </a:tc>
                <a:tc>
                  <a:txBody>
                    <a:bodyPr/>
                    <a:lstStyle/>
                    <a:p>
                      <a:pPr algn="ctr" defTabSz="914400" eaLnBrk="1" fontAlgn="base" hangingPunct="1" indent="0" latinLnBrk="0" lvl="0" marL="0" marR="0" rtl="0">
                        <a:lnSpc>
                          <a:spcPct val="100000"/>
                        </a:lnSpc>
                        <a:spcBef>
                          <a:spcPct val="20000"/>
                        </a:spcBef>
                        <a:spcAft>
                          <a:spcPct val="0"/>
                        </a:spcAft>
                        <a:buFontTx/>
                        <a:buNone/>
                      </a:pPr>
                      <a:r>
                        <a:rPr b="0" baseline="0" cap="none" dirty="0" i="0" kumimoji="0" lang="en-US" normalizeH="0" smtClean="0" strike="noStrike" sz="2400" u="none">
                          <a:ln>
                            <a:noFill/>
                          </a:ln>
                          <a:solidFill>
                            <a:schemeClr val="bg1"/>
                          </a:solidFill>
                          <a:effectLst/>
                          <a:uFillTx/>
                          <a:latin charset="0" typeface="Arial"/>
                        </a:rPr>
                        <a:t>20.8 in.</a:t>
                      </a:r>
                      <a:r>
                        <a:rPr b="0" baseline="30000" cap="none" dirty="0" i="0" kumimoji="0" lang="en-US" normalizeH="0" smtClean="0" strike="noStrike" sz="2400" u="none">
                          <a:ln>
                            <a:noFill/>
                          </a:ln>
                          <a:solidFill>
                            <a:schemeClr val="bg1"/>
                          </a:solidFill>
                          <a:effectLst/>
                          <a:uFillTx/>
                          <a:latin charset="0" typeface="Arial"/>
                        </a:rPr>
                        <a:t>4</a:t>
                      </a:r>
                    </a:p>
                  </a:txBody>
                  <a:tcPr horzOverflow="overflow">
                    <a:lnL algn="ctr" cap="flat" cmpd="sng" w="12700">
                      <a:solidFill>
                        <a:schemeClr val="tx1"/>
                      </a:solidFill>
                      <a:prstDash val="solid"/>
                      <a:round/>
                      <a:headEnd len="med" type="none" w="med"/>
                      <a:tailEnd len="med" type="none" w="med"/>
                    </a:lnL>
                    <a:lnR algn="ctr" cap="flat" cmpd="sng" w="28575">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solidFill>
                      <a:srgbClr val="FF0000"/>
                    </a:solidFill>
                  </a:tcPr>
                </a:tc>
              </a:tr>
              <a:tr h="360363">
                <a:tc>
                  <a:txBody>
                    <a:bodyPr/>
                    <a:lstStyle/>
                    <a:p>
                      <a:pPr algn="ctr" defTabSz="914400" eaLnBrk="1" fontAlgn="base" hangingPunct="1" indent="0" latinLnBrk="0" lvl="0" marL="0" marR="0" rtl="0">
                        <a:lnSpc>
                          <a:spcPct val="100000"/>
                        </a:lnSpc>
                        <a:spcBef>
                          <a:spcPct val="20000"/>
                        </a:spcBef>
                        <a:spcAft>
                          <a:spcPct val="0"/>
                        </a:spcAft>
                        <a:buFontTx/>
                        <a:buNone/>
                      </a:pPr>
                      <a:r>
                        <a:rPr b="0" baseline="0" cap="none" dirty="0" i="0" kumimoji="0" lang="en-US" normalizeH="0" smtClean="0" strike="noStrike" sz="2400" u="none">
                          <a:ln>
                            <a:noFill/>
                          </a:ln>
                          <a:solidFill>
                            <a:schemeClr val="bg1"/>
                          </a:solidFill>
                          <a:effectLst/>
                          <a:uFillTx/>
                          <a:latin charset="0" typeface="Arial"/>
                        </a:rPr>
                        <a:t>B</a:t>
                      </a:r>
                    </a:p>
                  </a:txBody>
                  <a:tcPr horzOverflow="overflow">
                    <a:lnL algn="ctr" cap="flat" cmpd="sng" w="28575">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28575">
                      <a:solidFill>
                        <a:schemeClr val="tx1"/>
                      </a:solidFill>
                      <a:prstDash val="solid"/>
                      <a:round/>
                      <a:headEnd len="med" type="none" w="med"/>
                      <a:tailEnd len="med" type="none" w="med"/>
                    </a:lnB>
                    <a:lnTlToBr>
                      <a:noFill/>
                    </a:lnTlToBr>
                    <a:lnBlToTr>
                      <a:noFill/>
                    </a:lnBlToTr>
                    <a:solidFill>
                      <a:srgbClr val="0000FF"/>
                    </a:solidFill>
                  </a:tcPr>
                </a:tc>
                <a:tc>
                  <a:txBody>
                    <a:bodyPr/>
                    <a:lstStyle/>
                    <a:p>
                      <a:pPr algn="ctr" defTabSz="914400" eaLnBrk="1" fontAlgn="base" hangingPunct="1" indent="0" latinLnBrk="0" lvl="0" marL="0" marR="0" rtl="0">
                        <a:lnSpc>
                          <a:spcPct val="100000"/>
                        </a:lnSpc>
                        <a:spcBef>
                          <a:spcPct val="20000"/>
                        </a:spcBef>
                        <a:spcAft>
                          <a:spcPct val="0"/>
                        </a:spcAft>
                        <a:buFontTx/>
                        <a:buNone/>
                      </a:pPr>
                      <a:r>
                        <a:rPr b="0" baseline="0" cap="none" dirty="0" i="0" kumimoji="0" lang="en-US" normalizeH="0" smtClean="0" strike="noStrike" sz="2400" u="none">
                          <a:ln>
                            <a:noFill/>
                          </a:ln>
                          <a:solidFill>
                            <a:schemeClr val="bg1"/>
                          </a:solidFill>
                          <a:effectLst/>
                          <a:uFillTx/>
                          <a:latin charset="0" typeface="Arial"/>
                        </a:rPr>
                        <a:t>ABS plastic</a:t>
                      </a:r>
                    </a:p>
                  </a:txBody>
                  <a:tcPr horzOverflow="overflow">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28575">
                      <a:solidFill>
                        <a:schemeClr val="tx1"/>
                      </a:solidFill>
                      <a:prstDash val="solid"/>
                      <a:round/>
                      <a:headEnd len="med" type="none" w="med"/>
                      <a:tailEnd len="med" type="none" w="med"/>
                    </a:lnB>
                    <a:lnTlToBr>
                      <a:noFill/>
                    </a:lnTlToBr>
                    <a:lnBlToTr>
                      <a:noFill/>
                    </a:lnBlToTr>
                    <a:solidFill>
                      <a:srgbClr val="0000FF"/>
                    </a:solidFill>
                  </a:tcPr>
                </a:tc>
                <a:tc>
                  <a:txBody>
                    <a:bodyPr/>
                    <a:lstStyle/>
                    <a:p>
                      <a:pPr algn="ctr" defTabSz="914400" eaLnBrk="1" fontAlgn="base" hangingPunct="1" indent="0" latinLnBrk="0" lvl="0" marL="0" marR="0" rtl="0">
                        <a:lnSpc>
                          <a:spcPct val="100000"/>
                        </a:lnSpc>
                        <a:spcBef>
                          <a:spcPct val="20000"/>
                        </a:spcBef>
                        <a:spcAft>
                          <a:spcPct val="0"/>
                        </a:spcAft>
                        <a:buFontTx/>
                        <a:buNone/>
                      </a:pPr>
                      <a:r>
                        <a:rPr b="0" baseline="0" cap="none" dirty="0" i="0" kumimoji="0" lang="en-US" normalizeH="0" smtClean="0" strike="noStrike" sz="2400" u="none">
                          <a:ln>
                            <a:noFill/>
                          </a:ln>
                          <a:solidFill>
                            <a:schemeClr val="bg1"/>
                          </a:solidFill>
                          <a:effectLst/>
                          <a:uFillTx/>
                          <a:latin charset="0" typeface="Arial"/>
                        </a:rPr>
                        <a:t>8 ft</a:t>
                      </a:r>
                    </a:p>
                  </a:txBody>
                  <a:tcPr horzOverflow="overflow">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28575">
                      <a:solidFill>
                        <a:schemeClr val="tx1"/>
                      </a:solidFill>
                      <a:prstDash val="solid"/>
                      <a:round/>
                      <a:headEnd len="med" type="none" w="med"/>
                      <a:tailEnd len="med" type="none" w="med"/>
                    </a:lnB>
                    <a:lnTlToBr>
                      <a:noFill/>
                    </a:lnTlToBr>
                    <a:lnBlToTr>
                      <a:noFill/>
                    </a:lnBlToTr>
                    <a:solidFill>
                      <a:srgbClr val="0000FF"/>
                    </a:solidFill>
                  </a:tcPr>
                </a:tc>
                <a:tc>
                  <a:txBody>
                    <a:bodyPr/>
                    <a:lstStyle/>
                    <a:p>
                      <a:pPr algn="ctr" defTabSz="914400" eaLnBrk="1" fontAlgn="base" hangingPunct="1" indent="0" latinLnBrk="0" lvl="0" marL="0" marR="0" rtl="0">
                        <a:lnSpc>
                          <a:spcPct val="100000"/>
                        </a:lnSpc>
                        <a:spcBef>
                          <a:spcPct val="20000"/>
                        </a:spcBef>
                        <a:spcAft>
                          <a:spcPct val="0"/>
                        </a:spcAft>
                        <a:buFontTx/>
                        <a:buNone/>
                      </a:pPr>
                      <a:r>
                        <a:rPr b="0" baseline="0" cap="none" dirty="0" i="0" kumimoji="0" lang="en-US" normalizeH="0" smtClean="0" strike="noStrike" sz="2400" u="none">
                          <a:ln>
                            <a:noFill/>
                          </a:ln>
                          <a:solidFill>
                            <a:schemeClr val="bg1"/>
                          </a:solidFill>
                          <a:effectLst/>
                          <a:uFillTx/>
                          <a:latin charset="0" typeface="Arial"/>
                        </a:rPr>
                        <a:t>1 ½ in.</a:t>
                      </a:r>
                    </a:p>
                  </a:txBody>
                  <a:tcPr horzOverflow="overflow">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28575">
                      <a:solidFill>
                        <a:schemeClr val="tx1"/>
                      </a:solidFill>
                      <a:prstDash val="solid"/>
                      <a:round/>
                      <a:headEnd len="med" type="none" w="med"/>
                      <a:tailEnd len="med" type="none" w="med"/>
                    </a:lnB>
                    <a:lnTlToBr>
                      <a:noFill/>
                    </a:lnTlToBr>
                    <a:lnBlToTr>
                      <a:noFill/>
                    </a:lnBlToTr>
                    <a:solidFill>
                      <a:srgbClr val="0000FF"/>
                    </a:solidFill>
                  </a:tcPr>
                </a:tc>
                <a:tc>
                  <a:txBody>
                    <a:bodyPr/>
                    <a:lstStyle/>
                    <a:p>
                      <a:pPr algn="ctr" defTabSz="914400" eaLnBrk="1" fontAlgn="base" hangingPunct="1" indent="0" latinLnBrk="0" lvl="0" marL="0" marR="0" rtl="0">
                        <a:lnSpc>
                          <a:spcPct val="100000"/>
                        </a:lnSpc>
                        <a:spcBef>
                          <a:spcPct val="20000"/>
                        </a:spcBef>
                        <a:spcAft>
                          <a:spcPct val="0"/>
                        </a:spcAft>
                        <a:buFontTx/>
                        <a:buNone/>
                      </a:pPr>
                      <a:r>
                        <a:rPr b="0" baseline="0" cap="none" dirty="0" i="0" kumimoji="0" lang="en-US" normalizeH="0" smtClean="0" strike="noStrike" sz="2400" u="none">
                          <a:ln>
                            <a:noFill/>
                          </a:ln>
                          <a:solidFill>
                            <a:schemeClr val="bg1"/>
                          </a:solidFill>
                          <a:effectLst/>
                          <a:uFillTx/>
                          <a:latin charset="0" typeface="Arial"/>
                        </a:rPr>
                        <a:t>5 ½ in.</a:t>
                      </a:r>
                    </a:p>
                  </a:txBody>
                  <a:tcPr horzOverflow="overflow">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28575">
                      <a:solidFill>
                        <a:schemeClr val="tx1"/>
                      </a:solidFill>
                      <a:prstDash val="solid"/>
                      <a:round/>
                      <a:headEnd len="med" type="none" w="med"/>
                      <a:tailEnd len="med" type="none" w="med"/>
                    </a:lnB>
                    <a:lnTlToBr>
                      <a:noFill/>
                    </a:lnTlToBr>
                    <a:lnBlToTr>
                      <a:noFill/>
                    </a:lnBlToTr>
                    <a:solidFill>
                      <a:srgbClr val="0000FF"/>
                    </a:solidFill>
                  </a:tcPr>
                </a:tc>
                <a:tc>
                  <a:txBody>
                    <a:bodyPr/>
                    <a:lstStyle/>
                    <a:p>
                      <a:pPr algn="ctr" defTabSz="914400" eaLnBrk="1" fontAlgn="base" hangingPunct="1" indent="0" latinLnBrk="0" lvl="0" marL="0" marR="0" rtl="0">
                        <a:lnSpc>
                          <a:spcPct val="100000"/>
                        </a:lnSpc>
                        <a:spcBef>
                          <a:spcPct val="20000"/>
                        </a:spcBef>
                        <a:spcAft>
                          <a:spcPct val="0"/>
                        </a:spcAft>
                        <a:buFontTx/>
                        <a:buNone/>
                      </a:pPr>
                      <a:r>
                        <a:rPr b="0" baseline="0" cap="none" dirty="0" i="0" kumimoji="0" lang="en-US" normalizeH="0" smtClean="0" strike="noStrike" sz="2400" u="none">
                          <a:ln>
                            <a:noFill/>
                          </a:ln>
                          <a:solidFill>
                            <a:schemeClr val="bg1"/>
                          </a:solidFill>
                          <a:effectLst/>
                          <a:uFillTx/>
                          <a:latin charset="0" typeface="Arial"/>
                        </a:rPr>
                        <a:t>8 ¼ in.</a:t>
                      </a:r>
                      <a:r>
                        <a:rPr b="0" baseline="30000" cap="none" dirty="0" i="0" kumimoji="0" lang="en-US" normalizeH="0" smtClean="0" strike="noStrike" sz="2400" u="none">
                          <a:ln>
                            <a:noFill/>
                          </a:ln>
                          <a:solidFill>
                            <a:schemeClr val="bg1"/>
                          </a:solidFill>
                          <a:effectLst/>
                          <a:uFillTx/>
                          <a:latin charset="0" typeface="Arial"/>
                        </a:rPr>
                        <a:t>2</a:t>
                      </a:r>
                    </a:p>
                  </a:txBody>
                  <a:tcPr horzOverflow="overflow">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28575">
                      <a:solidFill>
                        <a:schemeClr val="tx1"/>
                      </a:solidFill>
                      <a:prstDash val="solid"/>
                      <a:round/>
                      <a:headEnd len="med" type="none" w="med"/>
                      <a:tailEnd len="med" type="none" w="med"/>
                    </a:lnB>
                    <a:lnTlToBr>
                      <a:noFill/>
                    </a:lnTlToBr>
                    <a:lnBlToTr>
                      <a:noFill/>
                    </a:lnBlToTr>
                    <a:solidFill>
                      <a:srgbClr val="0000FF"/>
                    </a:solidFill>
                  </a:tcPr>
                </a:tc>
                <a:tc>
                  <a:txBody>
                    <a:bodyPr/>
                    <a:lstStyle/>
                    <a:p>
                      <a:pPr algn="ctr" defTabSz="914400" eaLnBrk="1" fontAlgn="base" hangingPunct="1" indent="0" latinLnBrk="0" lvl="0" marL="0" marR="0" rtl="0">
                        <a:lnSpc>
                          <a:spcPct val="100000"/>
                        </a:lnSpc>
                        <a:spcBef>
                          <a:spcPct val="20000"/>
                        </a:spcBef>
                        <a:spcAft>
                          <a:spcPct val="0"/>
                        </a:spcAft>
                        <a:buFontTx/>
                        <a:buNone/>
                      </a:pPr>
                      <a:r>
                        <a:rPr b="0" baseline="0" cap="none" dirty="0" i="0" kumimoji="0" lang="en-US" normalizeH="0" smtClean="0" strike="noStrike" sz="2400" u="none">
                          <a:ln>
                            <a:noFill/>
                          </a:ln>
                          <a:solidFill>
                            <a:schemeClr val="bg1"/>
                          </a:solidFill>
                          <a:effectLst/>
                          <a:uFillTx/>
                          <a:latin charset="0" typeface="Arial"/>
                        </a:rPr>
                        <a:t>20.8 in.</a:t>
                      </a:r>
                      <a:r>
                        <a:rPr b="0" baseline="30000" cap="none" dirty="0" i="0" kumimoji="0" lang="en-US" normalizeH="0" smtClean="0" strike="noStrike" sz="2400" u="none">
                          <a:ln>
                            <a:noFill/>
                          </a:ln>
                          <a:solidFill>
                            <a:schemeClr val="bg1"/>
                          </a:solidFill>
                          <a:effectLst/>
                          <a:uFillTx/>
                          <a:latin charset="0" typeface="Arial"/>
                        </a:rPr>
                        <a:t>4</a:t>
                      </a:r>
                    </a:p>
                  </a:txBody>
                  <a:tcPr horzOverflow="overflow">
                    <a:lnL algn="ctr" cap="flat" cmpd="sng" w="12700">
                      <a:solidFill>
                        <a:schemeClr val="tx1"/>
                      </a:solidFill>
                      <a:prstDash val="solid"/>
                      <a:round/>
                      <a:headEnd len="med" type="none" w="med"/>
                      <a:tailEnd len="med" type="none" w="med"/>
                    </a:lnL>
                    <a:lnR algn="ctr" cap="flat" cmpd="sng" w="28575">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28575">
                      <a:solidFill>
                        <a:schemeClr val="tx1"/>
                      </a:solidFill>
                      <a:prstDash val="solid"/>
                      <a:round/>
                      <a:headEnd len="med" type="none" w="med"/>
                      <a:tailEnd len="med" type="none" w="med"/>
                    </a:lnB>
                    <a:lnTlToBr>
                      <a:noFill/>
                    </a:lnTlToBr>
                    <a:lnBlToTr>
                      <a:noFill/>
                    </a:lnBlToTr>
                    <a:solidFill>
                      <a:srgbClr val="0000FF"/>
                    </a:solidFill>
                  </a:tcPr>
                </a:tc>
              </a:tr>
            </a:tbl>
          </a:graphicData>
        </a:graphic>
      </p:graphicFrame>
      <p:pic>
        <p:nvPicPr>
          <p:cNvPr xmlns:c="http://schemas.openxmlformats.org/drawingml/2006/chart" xmlns:pic="http://schemas.openxmlformats.org/drawingml/2006/picture" xmlns:dgm="http://schemas.openxmlformats.org/drawingml/2006/diagram" id="57380" name="Picture 129"/>
          <p:cNvPicPr xmlns:c="http://schemas.openxmlformats.org/drawingml/2006/chart" xmlns:pic="http://schemas.openxmlformats.org/drawingml/2006/picture" xmlns:dgm="http://schemas.openxmlformats.org/drawingml/2006/diagram">
            <a:picLocks noChangeArrowheads="1" noChangeAspect="1"/>
          </p:cNvPicPr>
          <p:nvPr/>
        </p:nvPicPr>
        <p:blipFill xmlns:c="http://schemas.openxmlformats.org/drawingml/2006/chart" xmlns:pic="http://schemas.openxmlformats.org/drawingml/2006/picture" xmlns:dgm="http://schemas.openxmlformats.org/drawingml/2006/diagram">
          <a:blip r:embed="rId3"/>
          <a:srcRect/>
          <a:stretch>
            <a:fillRect/>
          </a:stretch>
        </p:blipFill>
        <p:spPr xmlns:c="http://schemas.openxmlformats.org/drawingml/2006/chart" xmlns:pic="http://schemas.openxmlformats.org/drawingml/2006/picture" xmlns:dgm="http://schemas.openxmlformats.org/drawingml/2006/diagram" bwMode="auto">
          <a:xfrm>
            <a:off x="381000" y="762000"/>
            <a:ext cx="8305800" cy="3152775"/>
          </a:xfrm>
          <a:prstGeom prst="rect">
            <a:avLst/>
          </a:prstGeom>
          <a:noFill/>
          <a:ln w="9525">
            <a:noFill/>
            <a:miter lim="800000"/>
          </a:ln>
        </p:spPr>
      </p:pic>
      <p:sp>
        <p:nvSpPr>
          <p:cNvPr xmlns:c="http://schemas.openxmlformats.org/drawingml/2006/chart" xmlns:pic="http://schemas.openxmlformats.org/drawingml/2006/picture" xmlns:dgm="http://schemas.openxmlformats.org/drawingml/2006/diagram" id="2" name="Slide Number Placeholder 1"/>
          <p:cNvSpPr xmlns:c="http://schemas.openxmlformats.org/drawingml/2006/chart" xmlns:pic="http://schemas.openxmlformats.org/drawingml/2006/picture" xmlns:dgm="http://schemas.openxmlformats.org/drawingml/2006/diagram">
            <a:spLocks noGrp="1"/>
          </p:cNvSpPr>
          <p:nvPr>
            <p:ph idx="12" sz="quarter" type="sldNum"/>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pPr>
              <a:defRPr>
                <a:uFillTx/>
              </a:defRPr>
            </a:pPr>
            <a:fld id="{FA1F932D-ABD5-43A7-B3A2-66E971ACD961}" type="slidenum">
              <a:rPr lang="en-US" smtClean="0">
                <a:uFillTx/>
              </a:rPr>
              <a:pPr>
                <a:defRPr>
                  <a:uFillTx/>
                </a:defRPr>
              </a:pPr>
              <a:t>12</a:t>
            </a:fld>
            <a:endParaRPr dirty="0" lang="en-US">
              <a:uFillTx/>
            </a:endParaRPr>
          </a:p>
        </p:txBody>
      </p:sp>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par>
    </p:tnLst>
  </p:timing>
</p:sld>
</file>

<file path=ppt/slides/slide13.xml><?xml version="1.0" encoding="utf-8"?>
<p:sld xmlns:a="http://schemas.openxmlformats.org/drawingml/2006/main" xmlns:p="http://schemas.openxmlformats.org/presentationml/2006/main" xmlns:s="http://schemas.openxmlformats.org/officeDocument/2006/sharedTypes" xmlns:r="http://schemas.openxmlformats.org/officeDocument/2006/relationships" showMasterSp="0">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59393" name="Rectangle 2"/>
          <p:cNvSpPr xmlns:c="http://schemas.openxmlformats.org/drawingml/2006/chart" xmlns:pic="http://schemas.openxmlformats.org/drawingml/2006/picture" xmlns:dgm="http://schemas.openxmlformats.org/drawingml/2006/diagram">
            <a:spLocks noChangeArrowheads="1" noGrp="1"/>
          </p:cNvSpPr>
          <p:nvPr>
            <p:ph type="title"/>
          </p:nvPr>
        </p:nvSpPr>
        <p:spPr xmlns:c="http://schemas.openxmlformats.org/drawingml/2006/chart" xmlns:pic="http://schemas.openxmlformats.org/drawingml/2006/picture" xmlns:dgm="http://schemas.openxmlformats.org/drawingml/2006/diagram">
          <a:xfrm>
            <a:off x="0" y="-76200"/>
            <a:ext cx="8229600" cy="838200"/>
          </a:xfrm>
        </p:spPr>
        <p:txBody xmlns:c="http://schemas.openxmlformats.org/drawingml/2006/chart" xmlns:pic="http://schemas.openxmlformats.org/drawingml/2006/picture" xmlns:dgm="http://schemas.openxmlformats.org/drawingml/2006/diagram">
          <a:bodyPr/>
          <a:lstStyle/>
          <a:p>
            <a:pPr eaLnBrk="1" hangingPunct="1"/>
            <a:r>
              <a:rPr dirty="0" lang="en-US" smtClean="0" sz="4000">
                <a:solidFill>
                  <a:srgbClr val="00386B"/>
                </a:solidFill>
                <a:effectLst/>
                <a:uFillTx/>
              </a:rPr>
              <a:t>Modulus of Elasticity Principles</a:t>
            </a:r>
          </a:p>
        </p:txBody>
      </p:sp>
      <p:sp>
        <p:nvSpPr>
          <p:cNvPr xmlns:c="http://schemas.openxmlformats.org/drawingml/2006/chart" xmlns:pic="http://schemas.openxmlformats.org/drawingml/2006/picture" xmlns:dgm="http://schemas.openxmlformats.org/drawingml/2006/diagram" id="59394" name="Text Box 7"/>
          <p:cNvSpPr xmlns:c="http://schemas.openxmlformats.org/drawingml/2006/chart" xmlns:pic="http://schemas.openxmlformats.org/drawingml/2006/picture" xmlns:dgm="http://schemas.openxmlformats.org/drawingml/2006/diagram" txBox="1">
            <a:spLocks noChangeArrowheads="1"/>
          </p:cNvSpPr>
          <p:nvPr/>
        </p:nvSpPr>
        <p:spPr xmlns:c="http://schemas.openxmlformats.org/drawingml/2006/chart" xmlns:pic="http://schemas.openxmlformats.org/drawingml/2006/picture" xmlns:dgm="http://schemas.openxmlformats.org/drawingml/2006/diagram" bwMode="auto">
          <a:xfrm>
            <a:off x="304800" y="4433888"/>
            <a:ext cx="8610600" cy="519112"/>
          </a:xfrm>
          <a:prstGeom prst="rect">
            <a:avLst/>
          </a:prstGeom>
          <a:noFill/>
          <a:ln w="9525">
            <a:noFill/>
            <a:miter lim="800000"/>
          </a:ln>
        </p:spPr>
        <p:txBody xmlns:c="http://schemas.openxmlformats.org/drawingml/2006/chart" xmlns:pic="http://schemas.openxmlformats.org/drawingml/2006/picture" xmlns:dgm="http://schemas.openxmlformats.org/drawingml/2006/diagram">
          <a:bodyPr>
            <a:spAutoFit/>
          </a:bodyPr>
          <a:lstStyle/>
          <a:p>
            <a:pPr>
              <a:spcBef>
                <a:spcPct val="50000"/>
              </a:spcBef>
            </a:pPr>
            <a:r>
              <a:rPr dirty="0" lang="en-US" sz="2800">
                <a:uFillTx/>
              </a:rPr>
              <a:t>What distinguishes beam A from beam B?</a:t>
            </a:r>
          </a:p>
        </p:txBody>
      </p:sp>
      <p:pic>
        <p:nvPicPr>
          <p:cNvPr xmlns:c="http://schemas.openxmlformats.org/drawingml/2006/chart" xmlns:pic="http://schemas.openxmlformats.org/drawingml/2006/picture" xmlns:dgm="http://schemas.openxmlformats.org/drawingml/2006/diagram" descr="MOD" id="47112" name="Picture 8"/>
          <p:cNvPicPr xmlns:c="http://schemas.openxmlformats.org/drawingml/2006/chart" xmlns:pic="http://schemas.openxmlformats.org/drawingml/2006/picture" xmlns:dgm="http://schemas.openxmlformats.org/drawingml/2006/diagram">
            <a:picLocks noChangeArrowheads="1" noChangeAspect="1" noCrop="1"/>
          </p:cNvPicPr>
          <p:nvPr/>
        </p:nvPicPr>
        <p:blipFill xmlns:c="http://schemas.openxmlformats.org/drawingml/2006/chart" xmlns:pic="http://schemas.openxmlformats.org/drawingml/2006/picture" xmlns:dgm="http://schemas.openxmlformats.org/drawingml/2006/diagram">
          <a:blip r:embed="rId3"/>
          <a:srcRect/>
          <a:stretch>
            <a:fillRect/>
          </a:stretch>
        </p:blipFill>
        <p:spPr xmlns:c="http://schemas.openxmlformats.org/drawingml/2006/chart" xmlns:pic="http://schemas.openxmlformats.org/drawingml/2006/picture" xmlns:dgm="http://schemas.openxmlformats.org/drawingml/2006/diagram" bwMode="auto">
          <a:xfrm>
            <a:off x="304800" y="609600"/>
            <a:ext cx="8305800" cy="3859213"/>
          </a:xfrm>
          <a:prstGeom prst="rect">
            <a:avLst/>
          </a:prstGeom>
          <a:noFill/>
          <a:ln w="9525">
            <a:noFill/>
            <a:miter lim="800000"/>
          </a:ln>
        </p:spPr>
      </p:pic>
      <p:sp>
        <p:nvSpPr>
          <p:cNvPr xmlns:c="http://schemas.openxmlformats.org/drawingml/2006/chart" xmlns:pic="http://schemas.openxmlformats.org/drawingml/2006/picture" xmlns:dgm="http://schemas.openxmlformats.org/drawingml/2006/diagram" id="47113" name="Text Box 9"/>
          <p:cNvSpPr xmlns:c="http://schemas.openxmlformats.org/drawingml/2006/chart" xmlns:pic="http://schemas.openxmlformats.org/drawingml/2006/picture" xmlns:dgm="http://schemas.openxmlformats.org/drawingml/2006/diagram" txBox="1">
            <a:spLocks noChangeArrowheads="1"/>
          </p:cNvSpPr>
          <p:nvPr/>
        </p:nvSpPr>
        <p:spPr xmlns:c="http://schemas.openxmlformats.org/drawingml/2006/chart" xmlns:pic="http://schemas.openxmlformats.org/drawingml/2006/picture" xmlns:dgm="http://schemas.openxmlformats.org/drawingml/2006/diagram" bwMode="auto">
          <a:xfrm>
            <a:off x="304800" y="5057775"/>
            <a:ext cx="8610600" cy="1800225"/>
          </a:xfrm>
          <a:prstGeom prst="rect">
            <a:avLst/>
          </a:prstGeom>
          <a:noFill/>
          <a:ln w="9525">
            <a:noFill/>
            <a:miter lim="800000"/>
          </a:ln>
        </p:spPr>
        <p:txBody xmlns:c="http://schemas.openxmlformats.org/drawingml/2006/chart" xmlns:pic="http://schemas.openxmlformats.org/drawingml/2006/picture" xmlns:dgm="http://schemas.openxmlformats.org/drawingml/2006/diagram">
          <a:bodyPr>
            <a:spAutoFit/>
          </a:bodyPr>
          <a:lstStyle/>
          <a:p>
            <a:pPr>
              <a:spcBef>
                <a:spcPct val="50000"/>
              </a:spcBef>
            </a:pPr>
            <a:r>
              <a:rPr dirty="0" lang="en-US" sz="2800">
                <a:uFillTx/>
              </a:rPr>
              <a:t>Will beam A or beam B have a greater resistance to bending, resulting in the least amount of deformation, if an identical load is applied to both beams at the same location?</a:t>
            </a:r>
          </a:p>
        </p:txBody>
      </p:sp>
      <p:pic>
        <p:nvPicPr>
          <p:cNvPr xmlns:c="http://schemas.openxmlformats.org/drawingml/2006/chart" xmlns:pic="http://schemas.openxmlformats.org/drawingml/2006/picture" xmlns:dgm="http://schemas.openxmlformats.org/drawingml/2006/diagram" id="47114" name="Picture 10"/>
          <p:cNvPicPr xmlns:c="http://schemas.openxmlformats.org/drawingml/2006/chart" xmlns:pic="http://schemas.openxmlformats.org/drawingml/2006/picture" xmlns:dgm="http://schemas.openxmlformats.org/drawingml/2006/diagram">
            <a:picLocks noChangeArrowheads="1" noChangeAspect="1"/>
          </p:cNvPicPr>
          <p:nvPr/>
        </p:nvPicPr>
        <p:blipFill xmlns:c="http://schemas.openxmlformats.org/drawingml/2006/chart" xmlns:pic="http://schemas.openxmlformats.org/drawingml/2006/picture" xmlns:dgm="http://schemas.openxmlformats.org/drawingml/2006/diagram">
          <a:blip r:embed="rId4"/>
          <a:srcRect/>
          <a:stretch>
            <a:fillRect/>
          </a:stretch>
        </p:blipFill>
        <p:spPr xmlns:c="http://schemas.openxmlformats.org/drawingml/2006/chart" xmlns:pic="http://schemas.openxmlformats.org/drawingml/2006/picture" xmlns:dgm="http://schemas.openxmlformats.org/drawingml/2006/diagram" bwMode="auto">
          <a:xfrm>
            <a:off x="304800" y="1066800"/>
            <a:ext cx="8305800" cy="3152775"/>
          </a:xfrm>
          <a:prstGeom prst="rect">
            <a:avLst/>
          </a:prstGeom>
          <a:noFill/>
          <a:ln w="9525">
            <a:noFill/>
            <a:miter lim="800000"/>
          </a:ln>
        </p:spPr>
      </p:pic>
      <p:sp>
        <p:nvSpPr>
          <p:cNvPr xmlns:c="http://schemas.openxmlformats.org/drawingml/2006/chart" xmlns:pic="http://schemas.openxmlformats.org/drawingml/2006/picture" xmlns:dgm="http://schemas.openxmlformats.org/drawingml/2006/diagram" id="2" name="Slide Number Placeholder 1"/>
          <p:cNvSpPr xmlns:c="http://schemas.openxmlformats.org/drawingml/2006/chart" xmlns:pic="http://schemas.openxmlformats.org/drawingml/2006/picture" xmlns:dgm="http://schemas.openxmlformats.org/drawingml/2006/diagram">
            <a:spLocks noGrp="1"/>
          </p:cNvSpPr>
          <p:nvPr>
            <p:ph idx="12" sz="quarter" type="sldNum"/>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pPr>
              <a:defRPr>
                <a:uFillTx/>
              </a:defRPr>
            </a:pPr>
            <a:fld id="{FA1F932D-ABD5-43A7-B3A2-66E971ACD961}" type="slidenum">
              <a:rPr lang="en-US" smtClean="0">
                <a:uFillTx/>
              </a:rPr>
              <a:pPr>
                <a:defRPr>
                  <a:uFillTx/>
                </a:defRPr>
              </a:pPr>
              <a:t>13</a:t>
            </a:fld>
            <a:endParaRPr dirty="0" lang="en-US">
              <a:uFillTx/>
            </a:endParaRPr>
          </a:p>
        </p:txBody>
      </p:sp>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withGroup">
                            <p:stCondLst>
                              <p:cond delay="0"/>
                            </p:stCondLst>
                            <p:childTnLst>
                              <p:par>
                                <p:cTn fill="hold" grpId="0" id="5" nodeType="clickEffect" presetClass="entr" presetID="1" presetSubtype="0">
                                  <p:stCondLst>
                                    <p:cond delay="0"/>
                                  </p:stCondLst>
                                  <p:childTnLst>
                                    <p:set>
                                      <p:cBhvr>
                                        <p:cTn dur="1" fill="hold" id="6">
                                          <p:stCondLst>
                                            <p:cond delay="0"/>
                                          </p:stCondLst>
                                        </p:cTn>
                                        <p:tgtEl>
                                          <p:spTgt spid="47113"/>
                                        </p:tgtEl>
                                        <p:attrNameLst>
                                          <p:attrName>style.visibility</p:attrName>
                                        </p:attrNameLst>
                                      </p:cBhvr>
                                      <p:to>
                                        <p:strVal val="visible"/>
                                      </p:to>
                                    </p:set>
                                  </p:childTnLst>
                                </p:cTn>
                              </p:par>
                            </p:childTnLst>
                          </p:cTn>
                        </p:par>
                      </p:childTnLst>
                    </p:cTn>
                  </p:par>
                  <p:par>
                    <p:cTn fill="hold" id="7" nodeType="clickPar">
                      <p:stCondLst>
                        <p:cond delay="indefinite"/>
                      </p:stCondLst>
                      <p:childTnLst>
                        <p:par>
                          <p:cTn fill="hold" id="8" nodeType="withGroup">
                            <p:stCondLst>
                              <p:cond delay="0"/>
                            </p:stCondLst>
                            <p:childTnLst>
                              <p:par>
                                <p:cTn fill="hold" id="9" nodeType="clickEffect" presetClass="exit" presetID="1" presetSubtype="0">
                                  <p:stCondLst>
                                    <p:cond delay="0"/>
                                  </p:stCondLst>
                                  <p:childTnLst>
                                    <p:set>
                                      <p:cBhvr>
                                        <p:cTn dur="1" fill="hold" id="10">
                                          <p:stCondLst>
                                            <p:cond delay="0"/>
                                          </p:stCondLst>
                                        </p:cTn>
                                        <p:tgtEl>
                                          <p:spTgt spid="47114"/>
                                        </p:tgtEl>
                                        <p:attrNameLst>
                                          <p:attrName>style.visibility</p:attrName>
                                        </p:attrNameLst>
                                      </p:cBhvr>
                                      <p:to>
                                        <p:strVal val="hidden"/>
                                      </p:to>
                                    </p:set>
                                  </p:childTnLst>
                                </p:cTn>
                              </p:par>
                              <p:par>
                                <p:cTn fill="hold" id="11" nodeType="withEffect" presetClass="entr" presetID="1" presetSubtype="0">
                                  <p:stCondLst>
                                    <p:cond delay="0"/>
                                  </p:stCondLst>
                                  <p:childTnLst>
                                    <p:set>
                                      <p:cBhvr>
                                        <p:cTn dur="1" fill="hold" id="12">
                                          <p:stCondLst>
                                            <p:cond delay="0"/>
                                          </p:stCondLst>
                                        </p:cTn>
                                        <p:tgtEl>
                                          <p:spTgt spid="47112"/>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4294967295" grpId="0" spid="47113"/>
    </p:bldLst>
  </p:timing>
</p:sld>
</file>

<file path=ppt/slides/slide14.xml><?xml version="1.0" encoding="utf-8"?>
<p:sld xmlns:a="http://schemas.openxmlformats.org/drawingml/2006/main" xmlns:p="http://schemas.openxmlformats.org/presentationml/2006/main" xmlns:s="http://schemas.openxmlformats.org/officeDocument/2006/sharedTypes" xmlns:r="http://schemas.openxmlformats.org/officeDocument/2006/relationships" showMasterSp="0">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pic>
        <p:nvPicPr>
          <p:cNvPr xmlns:c="http://schemas.openxmlformats.org/drawingml/2006/chart" xmlns:pic="http://schemas.openxmlformats.org/drawingml/2006/picture" xmlns:dgm="http://schemas.openxmlformats.org/drawingml/2006/diagram" id="61441" name="Picture 16"/>
          <p:cNvPicPr xmlns:c="http://schemas.openxmlformats.org/drawingml/2006/chart" xmlns:pic="http://schemas.openxmlformats.org/drawingml/2006/picture" xmlns:dgm="http://schemas.openxmlformats.org/drawingml/2006/diagram">
            <a:picLocks noChangeArrowheads="1" noChangeAspect="1"/>
          </p:cNvPicPr>
          <p:nvPr/>
        </p:nvPicPr>
        <p:blipFill xmlns:c="http://schemas.openxmlformats.org/drawingml/2006/chart" xmlns:pic="http://schemas.openxmlformats.org/drawingml/2006/picture" xmlns:dgm="http://schemas.openxmlformats.org/drawingml/2006/diagram">
          <a:blip r:embed="rId3"/>
          <a:srcRect/>
          <a:stretch>
            <a:fillRect/>
          </a:stretch>
        </p:blipFill>
        <p:spPr xmlns:c="http://schemas.openxmlformats.org/drawingml/2006/chart" xmlns:pic="http://schemas.openxmlformats.org/drawingml/2006/picture" xmlns:dgm="http://schemas.openxmlformats.org/drawingml/2006/diagram" bwMode="auto">
          <a:xfrm>
            <a:off x="5334000" y="4802188"/>
            <a:ext cx="3810000" cy="1446212"/>
          </a:xfrm>
          <a:prstGeom prst="rect">
            <a:avLst/>
          </a:prstGeom>
          <a:noFill/>
          <a:ln w="9525">
            <a:noFill/>
            <a:miter lim="800000"/>
          </a:ln>
        </p:spPr>
      </p:pic>
      <p:sp>
        <p:nvSpPr>
          <p:cNvPr xmlns:c="http://schemas.openxmlformats.org/drawingml/2006/chart" xmlns:pic="http://schemas.openxmlformats.org/drawingml/2006/picture" xmlns:dgm="http://schemas.openxmlformats.org/drawingml/2006/diagram" id="64521" name="Text Box 9"/>
          <p:cNvSpPr xmlns:c="http://schemas.openxmlformats.org/drawingml/2006/chart" xmlns:pic="http://schemas.openxmlformats.org/drawingml/2006/picture" xmlns:dgm="http://schemas.openxmlformats.org/drawingml/2006/diagram" txBox="1">
            <a:spLocks noChangeArrowheads="1"/>
          </p:cNvSpPr>
          <p:nvPr/>
        </p:nvSpPr>
        <p:spPr xmlns:c="http://schemas.openxmlformats.org/drawingml/2006/chart" xmlns:pic="http://schemas.openxmlformats.org/drawingml/2006/picture" xmlns:dgm="http://schemas.openxmlformats.org/drawingml/2006/diagram" bwMode="auto">
          <a:xfrm>
            <a:off x="533400" y="685800"/>
            <a:ext cx="8077200" cy="946150"/>
          </a:xfrm>
          <a:prstGeom prst="rect">
            <a:avLst/>
          </a:prstGeom>
          <a:noFill/>
          <a:ln w="9525">
            <a:noFill/>
            <a:miter lim="800000"/>
          </a:ln>
        </p:spPr>
        <p:txBody xmlns:c="http://schemas.openxmlformats.org/drawingml/2006/chart" xmlns:pic="http://schemas.openxmlformats.org/drawingml/2006/picture" xmlns:dgm="http://schemas.openxmlformats.org/drawingml/2006/diagram">
          <a:bodyPr>
            <a:spAutoFit/>
          </a:bodyPr>
          <a:lstStyle/>
          <a:p>
            <a:pPr>
              <a:spcBef>
                <a:spcPct val="50000"/>
              </a:spcBef>
            </a:pPr>
            <a:r>
              <a:rPr dirty="0" lang="en-US" sz="2800">
                <a:uFillTx/>
              </a:rPr>
              <a:t>Why did beam B have greater deformation than beam A?</a:t>
            </a:r>
          </a:p>
        </p:txBody>
      </p:sp>
      <p:sp>
        <p:nvSpPr>
          <p:cNvPr xmlns:c="http://schemas.openxmlformats.org/drawingml/2006/chart" xmlns:pic="http://schemas.openxmlformats.org/drawingml/2006/picture" xmlns:dgm="http://schemas.openxmlformats.org/drawingml/2006/diagram" id="64522" name="Rectangle 10"/>
          <p:cNvSpPr xmlns:c="http://schemas.openxmlformats.org/drawingml/2006/chart" xmlns:pic="http://schemas.openxmlformats.org/drawingml/2006/picture" xmlns:dgm="http://schemas.openxmlformats.org/drawingml/2006/diagram">
            <a:spLocks noChangeArrowheads="1"/>
          </p:cNvSpPr>
          <p:nvPr/>
        </p:nvSpPr>
        <p:spPr xmlns:c="http://schemas.openxmlformats.org/drawingml/2006/chart" xmlns:pic="http://schemas.openxmlformats.org/drawingml/2006/picture" xmlns:dgm="http://schemas.openxmlformats.org/drawingml/2006/diagram" bwMode="auto">
          <a:xfrm>
            <a:off x="0" y="-76200"/>
            <a:ext cx="8229600" cy="762000"/>
          </a:xfrm>
          <a:prstGeom prst="rect">
            <a:avLst/>
          </a:prstGeom>
          <a:noFill/>
          <a:ln w="9525">
            <a:noFill/>
            <a:miter lim="800000"/>
          </a:ln>
          <a:effectLst/>
        </p:spPr>
        <p:txBody xmlns:c="http://schemas.openxmlformats.org/drawingml/2006/chart" xmlns:pic="http://schemas.openxmlformats.org/drawingml/2006/picture" xmlns:dgm="http://schemas.openxmlformats.org/drawingml/2006/diagram">
          <a:bodyPr anchor="ctr"/>
          <a:lstStyle/>
          <a:p>
            <a:pPr>
              <a:defRPr>
                <a:uFillTx/>
              </a:defRPr>
            </a:pPr>
            <a:r>
              <a:rPr dirty="0" lang="en-US" sz="4000">
                <a:solidFill>
                  <a:srgbClr val="00386B"/>
                </a:solidFill>
                <a:uFillTx/>
                <a:latin typeface="+mj-lt"/>
                <a:ea typeface="+mj-ea"/>
                <a:cs typeface="+mj-cs"/>
              </a:rPr>
              <a:t>Modulus of Elasticity Principles</a:t>
            </a:r>
          </a:p>
        </p:txBody>
      </p:sp>
      <p:sp>
        <p:nvSpPr>
          <p:cNvPr xmlns:c="http://schemas.openxmlformats.org/drawingml/2006/chart" xmlns:pic="http://schemas.openxmlformats.org/drawingml/2006/picture" xmlns:dgm="http://schemas.openxmlformats.org/drawingml/2006/diagram" id="64523" name="Text Box 11"/>
          <p:cNvSpPr xmlns:c="http://schemas.openxmlformats.org/drawingml/2006/chart" xmlns:pic="http://schemas.openxmlformats.org/drawingml/2006/picture" xmlns:dgm="http://schemas.openxmlformats.org/drawingml/2006/diagram" txBox="1">
            <a:spLocks noChangeArrowheads="1"/>
          </p:cNvSpPr>
          <p:nvPr/>
        </p:nvSpPr>
        <p:spPr xmlns:c="http://schemas.openxmlformats.org/drawingml/2006/chart" xmlns:pic="http://schemas.openxmlformats.org/drawingml/2006/picture" xmlns:dgm="http://schemas.openxmlformats.org/drawingml/2006/diagram" bwMode="auto">
          <a:xfrm>
            <a:off x="533400" y="1676400"/>
            <a:ext cx="7848600" cy="1373188"/>
          </a:xfrm>
          <a:prstGeom prst="rect">
            <a:avLst/>
          </a:prstGeom>
          <a:noFill/>
          <a:ln w="9525">
            <a:noFill/>
            <a:miter lim="800000"/>
          </a:ln>
        </p:spPr>
        <p:txBody xmlns:c="http://schemas.openxmlformats.org/drawingml/2006/chart" xmlns:pic="http://schemas.openxmlformats.org/drawingml/2006/picture" xmlns:dgm="http://schemas.openxmlformats.org/drawingml/2006/diagram">
          <a:bodyPr>
            <a:spAutoFit/>
          </a:bodyPr>
          <a:lstStyle/>
          <a:p>
            <a:pPr>
              <a:spcBef>
                <a:spcPct val="50000"/>
              </a:spcBef>
            </a:pPr>
            <a:r>
              <a:rPr dirty="0" lang="en-US" sz="2800">
                <a:solidFill>
                  <a:srgbClr val="FF0000"/>
                </a:solidFill>
                <a:uFillTx/>
              </a:rPr>
              <a:t>Difference in material modulus of elasticity – The ability of a material to deform and return to its original shape</a:t>
            </a:r>
          </a:p>
        </p:txBody>
      </p:sp>
      <p:sp>
        <p:nvSpPr>
          <p:cNvPr xmlns:c="http://schemas.openxmlformats.org/drawingml/2006/chart" xmlns:pic="http://schemas.openxmlformats.org/drawingml/2006/picture" xmlns:dgm="http://schemas.openxmlformats.org/drawingml/2006/diagram" id="64526" name="Text Box 14"/>
          <p:cNvSpPr xmlns:c="http://schemas.openxmlformats.org/drawingml/2006/chart" xmlns:pic="http://schemas.openxmlformats.org/drawingml/2006/picture" xmlns:dgm="http://schemas.openxmlformats.org/drawingml/2006/diagram" txBox="1">
            <a:spLocks noChangeArrowheads="1"/>
          </p:cNvSpPr>
          <p:nvPr/>
        </p:nvSpPr>
        <p:spPr xmlns:c="http://schemas.openxmlformats.org/drawingml/2006/chart" xmlns:pic="http://schemas.openxmlformats.org/drawingml/2006/picture" xmlns:dgm="http://schemas.openxmlformats.org/drawingml/2006/diagram" bwMode="auto">
          <a:xfrm>
            <a:off x="533400" y="4278313"/>
            <a:ext cx="5486400" cy="2274887"/>
          </a:xfrm>
          <a:prstGeom prst="rect">
            <a:avLst/>
          </a:prstGeom>
          <a:noFill/>
          <a:ln w="9525">
            <a:noFill/>
            <a:miter lim="800000"/>
          </a:ln>
        </p:spPr>
        <p:txBody xmlns:c="http://schemas.openxmlformats.org/drawingml/2006/chart" xmlns:pic="http://schemas.openxmlformats.org/drawingml/2006/picture" xmlns:dgm="http://schemas.openxmlformats.org/drawingml/2006/diagram">
          <a:bodyPr>
            <a:spAutoFit/>
          </a:bodyPr>
          <a:lstStyle/>
          <a:p>
            <a:pPr>
              <a:spcBef>
                <a:spcPct val="50000"/>
              </a:spcBef>
            </a:pPr>
            <a:r>
              <a:rPr dirty="0" lang="en-US" sz="2600">
                <a:uFillTx/>
              </a:rPr>
              <a:t>Applied force or load</a:t>
            </a:r>
          </a:p>
          <a:p>
            <a:pPr>
              <a:spcBef>
                <a:spcPct val="50000"/>
              </a:spcBef>
            </a:pPr>
            <a:r>
              <a:rPr dirty="0" lang="en-US" sz="2600">
                <a:uFillTx/>
              </a:rPr>
              <a:t>Length of span between supports</a:t>
            </a:r>
          </a:p>
          <a:p>
            <a:pPr>
              <a:spcBef>
                <a:spcPct val="50000"/>
              </a:spcBef>
            </a:pPr>
            <a:r>
              <a:rPr b="1" dirty="0" lang="en-US" sz="2600">
                <a:solidFill>
                  <a:srgbClr val="FF0000"/>
                </a:solidFill>
                <a:uFillTx/>
              </a:rPr>
              <a:t>Modulus of elasticity</a:t>
            </a:r>
          </a:p>
          <a:p>
            <a:pPr>
              <a:spcBef>
                <a:spcPct val="50000"/>
              </a:spcBef>
            </a:pPr>
            <a:r>
              <a:rPr b="1" dirty="0" lang="en-US" sz="2600">
                <a:solidFill>
                  <a:srgbClr val="FF0000"/>
                </a:solidFill>
                <a:uFillTx/>
              </a:rPr>
              <a:t>Moment of inertia</a:t>
            </a:r>
          </a:p>
        </p:txBody>
      </p:sp>
      <p:sp>
        <p:nvSpPr>
          <p:cNvPr xmlns:c="http://schemas.openxmlformats.org/drawingml/2006/chart" xmlns:pic="http://schemas.openxmlformats.org/drawingml/2006/picture" xmlns:dgm="http://schemas.openxmlformats.org/drawingml/2006/diagram" id="64527" name="Rectangle 15"/>
          <p:cNvSpPr xmlns:c="http://schemas.openxmlformats.org/drawingml/2006/chart" xmlns:pic="http://schemas.openxmlformats.org/drawingml/2006/picture" xmlns:dgm="http://schemas.openxmlformats.org/drawingml/2006/diagram">
            <a:spLocks noChangeArrowheads="1"/>
          </p:cNvSpPr>
          <p:nvPr/>
        </p:nvSpPr>
        <p:spPr xmlns:c="http://schemas.openxmlformats.org/drawingml/2006/chart" xmlns:pic="http://schemas.openxmlformats.org/drawingml/2006/picture" xmlns:dgm="http://schemas.openxmlformats.org/drawingml/2006/diagram" bwMode="auto">
          <a:xfrm>
            <a:off x="457200" y="3048000"/>
            <a:ext cx="8991600" cy="1006475"/>
          </a:xfrm>
          <a:prstGeom prst="rect">
            <a:avLst/>
          </a:prstGeom>
          <a:noFill/>
          <a:ln w="9525">
            <a:noFill/>
            <a:miter lim="800000"/>
          </a:ln>
        </p:spPr>
        <p:txBody xmlns:c="http://schemas.openxmlformats.org/drawingml/2006/chart" xmlns:pic="http://schemas.openxmlformats.org/drawingml/2006/picture" xmlns:dgm="http://schemas.openxmlformats.org/drawingml/2006/diagram">
          <a:bodyPr>
            <a:spAutoFit/>
          </a:bodyPr>
          <a:lstStyle/>
          <a:p>
            <a:r>
              <a:rPr dirty="0" lang="en-US" sz="3000">
                <a:solidFill>
                  <a:srgbClr val="0000FF"/>
                </a:solidFill>
                <a:uFillTx/>
              </a:rPr>
              <a:t>Characteristics of objects that affect deflection (</a:t>
            </a:r>
            <a:r>
              <a:rPr lang="el-GR" sz="3000">
                <a:solidFill>
                  <a:srgbClr val="0000FF"/>
                </a:solidFill>
                <a:uFillTx/>
                <a:cs charset="0" typeface="Arial"/>
              </a:rPr>
              <a:t>Δ</a:t>
            </a:r>
            <a:r>
              <a:rPr baseline="-25000" dirty="0" lang="en-US" sz="3000">
                <a:solidFill>
                  <a:srgbClr val="0000FF"/>
                </a:solidFill>
                <a:uFillTx/>
                <a:cs charset="0" typeface="Arial"/>
              </a:rPr>
              <a:t>MAX</a:t>
            </a:r>
            <a:r>
              <a:rPr dirty="0" lang="en-US" sz="3000">
                <a:solidFill>
                  <a:srgbClr val="0000FF"/>
                </a:solidFill>
                <a:uFillTx/>
              </a:rPr>
              <a:t>)</a:t>
            </a:r>
          </a:p>
        </p:txBody>
      </p:sp>
      <p:sp>
        <p:nvSpPr>
          <p:cNvPr xmlns:c="http://schemas.openxmlformats.org/drawingml/2006/chart" xmlns:pic="http://schemas.openxmlformats.org/drawingml/2006/picture" xmlns:dgm="http://schemas.openxmlformats.org/drawingml/2006/diagram" id="2" name="Slide Number Placeholder 1"/>
          <p:cNvSpPr xmlns:c="http://schemas.openxmlformats.org/drawingml/2006/chart" xmlns:pic="http://schemas.openxmlformats.org/drawingml/2006/picture" xmlns:dgm="http://schemas.openxmlformats.org/drawingml/2006/diagram">
            <a:spLocks noGrp="1"/>
          </p:cNvSpPr>
          <p:nvPr>
            <p:ph idx="12" sz="quarter" type="sldNum"/>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pPr>
              <a:defRPr>
                <a:uFillTx/>
              </a:defRPr>
            </a:pPr>
            <a:fld id="{3FA5C9CB-59C3-4364-8AAF-9EEC056715F8}" type="slidenum">
              <a:rPr lang="en-US" smtClean="0">
                <a:uFillTx/>
              </a:rPr>
              <a:pPr>
                <a:defRPr>
                  <a:uFillTx/>
                </a:defRPr>
              </a:pPr>
              <a:t>14</a:t>
            </a:fld>
            <a:endParaRPr dirty="0" lang="en-US">
              <a:uFillTx/>
            </a:endParaRPr>
          </a:p>
        </p:txBody>
      </p:sp>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withGroup">
                            <p:stCondLst>
                              <p:cond delay="0"/>
                            </p:stCondLst>
                            <p:childTnLst>
                              <p:par>
                                <p:cTn fill="hold" grpId="0" id="5" nodeType="withEffect" presetClass="entr" presetID="1" presetSubtype="0">
                                  <p:stCondLst>
                                    <p:cond delay="0"/>
                                  </p:stCondLst>
                                  <p:childTnLst>
                                    <p:set>
                                      <p:cBhvr>
                                        <p:cTn dur="1" fill="hold" id="6">
                                          <p:stCondLst>
                                            <p:cond delay="0"/>
                                          </p:stCondLst>
                                        </p:cTn>
                                        <p:tgtEl>
                                          <p:spTgt spid="64521"/>
                                        </p:tgtEl>
                                        <p:attrNameLst>
                                          <p:attrName>style.visibility</p:attrName>
                                        </p:attrNameLst>
                                      </p:cBhvr>
                                      <p:to>
                                        <p:strVal val="visible"/>
                                      </p:to>
                                    </p:set>
                                  </p:childTnLst>
                                </p:cTn>
                              </p:par>
                            </p:childTnLst>
                          </p:cTn>
                        </p:par>
                      </p:childTnLst>
                    </p:cTn>
                  </p:par>
                  <p:par>
                    <p:cTn fill="hold" id="7" nodeType="clickPar">
                      <p:stCondLst>
                        <p:cond delay="indefinite"/>
                      </p:stCondLst>
                      <p:childTnLst>
                        <p:par>
                          <p:cTn fill="hold" id="8" nodeType="withGroup">
                            <p:stCondLst>
                              <p:cond delay="0"/>
                            </p:stCondLst>
                            <p:childTnLst>
                              <p:par>
                                <p:cTn fill="hold" grpId="0" id="9" nodeType="clickEffect" presetClass="entr" presetID="1" presetSubtype="0">
                                  <p:stCondLst>
                                    <p:cond delay="0"/>
                                  </p:stCondLst>
                                  <p:childTnLst>
                                    <p:set>
                                      <p:cBhvr>
                                        <p:cTn dur="1" fill="hold" id="10">
                                          <p:stCondLst>
                                            <p:cond delay="0"/>
                                          </p:stCondLst>
                                        </p:cTn>
                                        <p:tgtEl>
                                          <p:spTgt spid="64523"/>
                                        </p:tgtEl>
                                        <p:attrNameLst>
                                          <p:attrName>style.visibility</p:attrName>
                                        </p:attrNameLst>
                                      </p:cBhvr>
                                      <p:to>
                                        <p:strVal val="visible"/>
                                      </p:to>
                                    </p:set>
                                  </p:childTnLst>
                                </p:cTn>
                              </p:par>
                            </p:childTnLst>
                          </p:cTn>
                        </p:par>
                      </p:childTnLst>
                    </p:cTn>
                  </p:par>
                  <p:par>
                    <p:cTn fill="hold" id="11" nodeType="clickPar">
                      <p:stCondLst>
                        <p:cond delay="indefinite"/>
                      </p:stCondLst>
                      <p:childTnLst>
                        <p:par>
                          <p:cTn fill="hold" id="12" nodeType="withGroup">
                            <p:stCondLst>
                              <p:cond delay="0"/>
                            </p:stCondLst>
                            <p:childTnLst>
                              <p:par>
                                <p:cTn fill="hold" grpId="0" id="13" nodeType="clickEffect" presetClass="entr" presetID="1" presetSubtype="0">
                                  <p:stCondLst>
                                    <p:cond delay="0"/>
                                  </p:stCondLst>
                                  <p:childTnLst>
                                    <p:set>
                                      <p:cBhvr>
                                        <p:cTn dur="1" fill="hold" id="14">
                                          <p:stCondLst>
                                            <p:cond delay="0"/>
                                          </p:stCondLst>
                                        </p:cTn>
                                        <p:tgtEl>
                                          <p:spTgt spid="64527"/>
                                        </p:tgtEl>
                                        <p:attrNameLst>
                                          <p:attrName>style.visibility</p:attrName>
                                        </p:attrNameLst>
                                      </p:cBhvr>
                                      <p:to>
                                        <p:strVal val="visible"/>
                                      </p:to>
                                    </p:set>
                                  </p:childTnLst>
                                </p:cTn>
                              </p:par>
                            </p:childTnLst>
                          </p:cTn>
                        </p:par>
                      </p:childTnLst>
                    </p:cTn>
                  </p:par>
                  <p:par>
                    <p:cTn fill="hold" id="15" nodeType="clickPar">
                      <p:stCondLst>
                        <p:cond delay="indefinite"/>
                      </p:stCondLst>
                      <p:childTnLst>
                        <p:par>
                          <p:cTn fill="hold" id="16" nodeType="withGroup">
                            <p:stCondLst>
                              <p:cond delay="0"/>
                            </p:stCondLst>
                            <p:childTnLst>
                              <p:par>
                                <p:cTn fill="hold" grpId="0" id="17" nodeType="clickEffect" presetClass="entr" presetID="1" presetSubtype="0">
                                  <p:stCondLst>
                                    <p:cond delay="0"/>
                                  </p:stCondLst>
                                  <p:childTnLst>
                                    <p:set>
                                      <p:cBhvr>
                                        <p:cTn dur="1" fill="hold" id="18">
                                          <p:stCondLst>
                                            <p:cond delay="0"/>
                                          </p:stCondLst>
                                        </p:cTn>
                                        <p:tgtEl>
                                          <p:spTgt spid="64526"/>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4294967295" grpId="0" spid="64521"/>
      <p:bldP advAuto="4294967295" grpId="0" spid="64523"/>
      <p:bldP advAuto="4294967295" grpId="0" spid="64526"/>
      <p:bldP advAuto="4294967295" grpId="0" spid="64527"/>
    </p:bldLst>
  </p:timing>
</p:sld>
</file>

<file path=ppt/slides/slide15.xml><?xml version="1.0" encoding="utf-8"?>
<p:sld xmlns:a="http://schemas.openxmlformats.org/drawingml/2006/main" xmlns:p="http://schemas.openxmlformats.org/presentationml/2006/main" xmlns:s="http://schemas.openxmlformats.org/officeDocument/2006/sharedTypes" xmlns:r="http://schemas.openxmlformats.org/officeDocument/2006/relationships" showMasterSp="0">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pic>
        <p:nvPicPr>
          <p:cNvPr xmlns:c="http://schemas.openxmlformats.org/drawingml/2006/chart" xmlns:pic="http://schemas.openxmlformats.org/drawingml/2006/picture" xmlns:dgm="http://schemas.openxmlformats.org/drawingml/2006/diagram" id="4" name="Picture 3"/>
          <p:cNvPicPr xmlns:c="http://schemas.openxmlformats.org/drawingml/2006/chart" xmlns:pic="http://schemas.openxmlformats.org/drawingml/2006/picture" xmlns:dgm="http://schemas.openxmlformats.org/drawingml/2006/diagram">
            <a:picLocks noChangeAspect="1"/>
          </p:cNvPicPr>
          <p:nvPr/>
        </p:nvPicPr>
        <p:blipFill xmlns:c="http://schemas.openxmlformats.org/drawingml/2006/chart" xmlns:pic="http://schemas.openxmlformats.org/drawingml/2006/picture" xmlns:dgm="http://schemas.openxmlformats.org/drawingml/2006/diagram">
          <a:blip r:embed="rId3"/>
          <a:stretch>
            <a:fillRect/>
          </a:stretch>
        </p:blipFill>
        <p:spPr xmlns:c="http://schemas.openxmlformats.org/drawingml/2006/chart" xmlns:pic="http://schemas.openxmlformats.org/drawingml/2006/picture" xmlns:dgm="http://schemas.openxmlformats.org/drawingml/2006/diagram">
          <a:xfrm>
            <a:off x="2488009" y="1676400"/>
            <a:ext cx="6655991" cy="2004221"/>
          </a:xfrm>
          <a:prstGeom prst="rect">
            <a:avLst/>
          </a:prstGeom>
        </p:spPr>
      </p:pic>
      <p:sp>
        <p:nvSpPr>
          <p:cNvPr xmlns:c="http://schemas.openxmlformats.org/drawingml/2006/chart" xmlns:pic="http://schemas.openxmlformats.org/drawingml/2006/picture" xmlns:dgm="http://schemas.openxmlformats.org/drawingml/2006/diagram" id="30766" name="Rectangle 2"/>
          <p:cNvSpPr xmlns:c="http://schemas.openxmlformats.org/drawingml/2006/chart" xmlns:pic="http://schemas.openxmlformats.org/drawingml/2006/picture" xmlns:dgm="http://schemas.openxmlformats.org/drawingml/2006/diagram">
            <a:spLocks noChangeArrowheads="1" noGrp="1"/>
          </p:cNvSpPr>
          <p:nvPr>
            <p:ph type="title"/>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pPr eaLnBrk="1" hangingPunct="1"/>
            <a:r>
              <a:rPr dirty="0" lang="en-US" smtClean="0" sz="4000">
                <a:solidFill>
                  <a:srgbClr val="00386B"/>
                </a:solidFill>
                <a:effectLst/>
                <a:uFillTx/>
              </a:rPr>
              <a:t>Calculating Beam Deflection</a:t>
            </a:r>
          </a:p>
        </p:txBody>
      </p:sp>
      <p:graphicFrame>
        <p:nvGraphicFramePr>
          <p:cNvPr xmlns:c="http://schemas.openxmlformats.org/drawingml/2006/chart" xmlns:pic="http://schemas.openxmlformats.org/drawingml/2006/picture" xmlns:dgm="http://schemas.openxmlformats.org/drawingml/2006/diagram" id="4132" name="Group 36"/>
          <p:cNvGraphicFramePr xmlns:c="http://schemas.openxmlformats.org/drawingml/2006/chart" xmlns:pic="http://schemas.openxmlformats.org/drawingml/2006/picture" xmlns:dgm="http://schemas.openxmlformats.org/drawingml/2006/diagram">
            <a:graphicFrameLocks noGrp="1"/>
          </p:cNvGraphicFramePr>
          <p:nvPr>
            <p:ph idx="1"/>
          </p:nvPr>
        </p:nvGraphicFramePr>
        <p:xfrm xmlns:c="http://schemas.openxmlformats.org/drawingml/2006/chart" xmlns:pic="http://schemas.openxmlformats.org/drawingml/2006/picture" xmlns:dgm="http://schemas.openxmlformats.org/drawingml/2006/diagram">
          <a:off x="195943" y="3657600"/>
          <a:ext cx="8839200" cy="2908300"/>
        </p:xfrm>
        <a:graphic xmlns:c="http://schemas.openxmlformats.org/drawingml/2006/chart" xmlns:pic="http://schemas.openxmlformats.org/drawingml/2006/picture" xmlns:dgm="http://schemas.openxmlformats.org/drawingml/2006/diagram">
          <a:graphicData uri="http://schemas.openxmlformats.org/drawingml/2006/table">
            <a:tbl>
              <a:tblGrid>
                <a:gridCol w="1155700"/>
                <a:gridCol w="1892300"/>
                <a:gridCol w="1447800"/>
                <a:gridCol w="1524000"/>
                <a:gridCol w="1676400"/>
                <a:gridCol w="1143000"/>
              </a:tblGrid>
              <a:tr h="1262092">
                <a:tc>
                  <a:txBody>
                    <a:bodyPr/>
                    <a:lstStyle/>
                    <a:p>
                      <a:pPr algn="ctr" defTabSz="914400" eaLnBrk="1" fontAlgn="base" hangingPunct="1" indent="0" latinLnBrk="0" lvl="0" marL="0" marR="0" rtl="0">
                        <a:lnSpc>
                          <a:spcPct val="100000"/>
                        </a:lnSpc>
                        <a:spcBef>
                          <a:spcPct val="20000"/>
                        </a:spcBef>
                        <a:spcAft>
                          <a:spcPct val="0"/>
                        </a:spcAft>
                        <a:buFontTx/>
                        <a:buNone/>
                      </a:pPr>
                      <a:r>
                        <a:rPr b="0" baseline="0" cap="none" dirty="0" i="0" kumimoji="0" lang="en-US" normalizeH="0" smtClean="0" strike="noStrike" sz="2400" u="none">
                          <a:ln>
                            <a:noFill/>
                          </a:ln>
                          <a:solidFill>
                            <a:schemeClr val="tx1"/>
                          </a:solidFill>
                          <a:effectLst/>
                          <a:uFillTx/>
                          <a:latin charset="0" typeface="Arial"/>
                        </a:rPr>
                        <a:t>Beam</a:t>
                      </a:r>
                    </a:p>
                  </a:txBody>
                  <a:tcPr horzOverflow="overflow" marB="45728" marT="45728">
                    <a:lnL algn="ctr" cap="flat" cmpd="sng" w="28575">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28575">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solidFill>
                      <a:srgbClr val="CFE757"/>
                    </a:solidFill>
                  </a:tcPr>
                </a:tc>
                <a:tc>
                  <a:txBody>
                    <a:bodyPr/>
                    <a:lstStyle/>
                    <a:p>
                      <a:pPr algn="ctr" defTabSz="914400" eaLnBrk="1" fontAlgn="base" hangingPunct="1" indent="0" latinLnBrk="0" lvl="0" marL="0" marR="0" rtl="0">
                        <a:lnSpc>
                          <a:spcPct val="100000"/>
                        </a:lnSpc>
                        <a:spcBef>
                          <a:spcPct val="20000"/>
                        </a:spcBef>
                        <a:spcAft>
                          <a:spcPct val="0"/>
                        </a:spcAft>
                        <a:buFontTx/>
                        <a:buNone/>
                      </a:pPr>
                      <a:r>
                        <a:rPr b="0" baseline="0" cap="none" dirty="0" i="0" kumimoji="0" lang="en-US" normalizeH="0" smtClean="0" strike="noStrike" sz="2400" u="none">
                          <a:ln>
                            <a:noFill/>
                          </a:ln>
                          <a:solidFill>
                            <a:schemeClr val="tx1"/>
                          </a:solidFill>
                          <a:effectLst/>
                          <a:uFillTx/>
                          <a:latin charset="0" typeface="Arial"/>
                        </a:rPr>
                        <a:t>Material</a:t>
                      </a:r>
                    </a:p>
                  </a:txBody>
                  <a:tcPr horzOverflow="overflow" marB="45728" marT="45728">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28575">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solidFill>
                      <a:srgbClr val="CFE757"/>
                    </a:solidFill>
                  </a:tcPr>
                </a:tc>
                <a:tc>
                  <a:txBody>
                    <a:bodyPr/>
                    <a:lstStyle/>
                    <a:p>
                      <a:pPr algn="ctr" defTabSz="914400" eaLnBrk="1" fontAlgn="base" hangingPunct="1" indent="0" latinLnBrk="0" lvl="0" marL="0" marR="0" rtl="0">
                        <a:lnSpc>
                          <a:spcPct val="100000"/>
                        </a:lnSpc>
                        <a:spcBef>
                          <a:spcPct val="20000"/>
                        </a:spcBef>
                        <a:spcAft>
                          <a:spcPct val="0"/>
                        </a:spcAft>
                        <a:buFontTx/>
                        <a:buNone/>
                      </a:pPr>
                      <a:r>
                        <a:rPr b="0" baseline="0" cap="none" dirty="0" i="0" kumimoji="0" lang="en-US" normalizeH="0" smtClean="0" strike="noStrike" sz="2400" u="none">
                          <a:ln>
                            <a:noFill/>
                          </a:ln>
                          <a:solidFill>
                            <a:schemeClr val="tx1"/>
                          </a:solidFill>
                          <a:effectLst/>
                          <a:uFillTx/>
                          <a:latin charset="0" typeface="Arial"/>
                        </a:rPr>
                        <a:t>Length</a:t>
                      </a:r>
                    </a:p>
                    <a:p>
                      <a:pPr algn="ctr" defTabSz="914400" eaLnBrk="1" fontAlgn="base" hangingPunct="1" indent="0" latinLnBrk="0" lvl="0" marL="0" marR="0" rtl="0">
                        <a:lnSpc>
                          <a:spcPct val="100000"/>
                        </a:lnSpc>
                        <a:spcBef>
                          <a:spcPct val="20000"/>
                        </a:spcBef>
                        <a:spcAft>
                          <a:spcPct val="0"/>
                        </a:spcAft>
                        <a:buFontTx/>
                        <a:buNone/>
                      </a:pPr>
                      <a:r>
                        <a:rPr b="0" baseline="0" cap="none" dirty="0" i="0" kumimoji="0" lang="en-US" normalizeH="0" smtClean="0" strike="noStrike" sz="2400" u="none">
                          <a:ln>
                            <a:noFill/>
                          </a:ln>
                          <a:solidFill>
                            <a:schemeClr val="tx1"/>
                          </a:solidFill>
                          <a:effectLst/>
                          <a:uFillTx/>
                          <a:latin charset="0" typeface="Arial"/>
                        </a:rPr>
                        <a:t>(L)</a:t>
                      </a:r>
                    </a:p>
                  </a:txBody>
                  <a:tcPr horzOverflow="overflow" marB="45728" marT="45728">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28575">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solidFill>
                      <a:srgbClr val="CFE757"/>
                    </a:solidFill>
                  </a:tcPr>
                </a:tc>
                <a:tc>
                  <a:txBody>
                    <a:bodyPr/>
                    <a:lstStyle/>
                    <a:p>
                      <a:pPr algn="ctr" defTabSz="914400" eaLnBrk="1" fontAlgn="base" hangingPunct="1" indent="0" latinLnBrk="0" lvl="0" marL="0" marR="0" rtl="0">
                        <a:lnSpc>
                          <a:spcPct val="100000"/>
                        </a:lnSpc>
                        <a:spcBef>
                          <a:spcPct val="20000"/>
                        </a:spcBef>
                        <a:spcAft>
                          <a:spcPct val="0"/>
                        </a:spcAft>
                        <a:buFontTx/>
                        <a:buNone/>
                      </a:pPr>
                      <a:r>
                        <a:rPr b="0" baseline="0" cap="none" dirty="0" i="0" kumimoji="0" lang="en-US" normalizeH="0" smtClean="0" strike="noStrike" sz="2400" u="none">
                          <a:ln>
                            <a:noFill/>
                          </a:ln>
                          <a:solidFill>
                            <a:schemeClr val="tx1"/>
                          </a:solidFill>
                          <a:effectLst/>
                          <a:uFillTx/>
                          <a:latin charset="0" typeface="Arial"/>
                        </a:rPr>
                        <a:t>Moment of Inertia</a:t>
                      </a:r>
                    </a:p>
                    <a:p>
                      <a:pPr algn="ctr" defTabSz="914400" eaLnBrk="1" fontAlgn="base" hangingPunct="1" indent="0" latinLnBrk="0" lvl="0" marL="0" marR="0" rtl="0">
                        <a:lnSpc>
                          <a:spcPct val="100000"/>
                        </a:lnSpc>
                        <a:spcBef>
                          <a:spcPct val="20000"/>
                        </a:spcBef>
                        <a:spcAft>
                          <a:spcPct val="0"/>
                        </a:spcAft>
                        <a:buFontTx/>
                        <a:buNone/>
                      </a:pPr>
                      <a:r>
                        <a:rPr b="0" baseline="0" cap="none" dirty="0" i="0" kumimoji="0" lang="en-US" normalizeH="0" smtClean="0" strike="noStrike" sz="2400" u="none">
                          <a:ln>
                            <a:noFill/>
                          </a:ln>
                          <a:solidFill>
                            <a:schemeClr val="tx1"/>
                          </a:solidFill>
                          <a:effectLst/>
                          <a:uFillTx/>
                          <a:latin charset="0" typeface="Arial"/>
                        </a:rPr>
                        <a:t>(I)</a:t>
                      </a:r>
                    </a:p>
                  </a:txBody>
                  <a:tcPr horzOverflow="overflow" marB="45728" marT="45728">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28575">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solidFill>
                      <a:srgbClr val="CFE757"/>
                    </a:solidFill>
                  </a:tcPr>
                </a:tc>
                <a:tc>
                  <a:txBody>
                    <a:bodyPr/>
                    <a:lstStyle/>
                    <a:p>
                      <a:pPr algn="ctr" defTabSz="914400" eaLnBrk="1" fontAlgn="base" hangingPunct="1" indent="0" latinLnBrk="0" lvl="0" marL="0" marR="0" rtl="0">
                        <a:lnSpc>
                          <a:spcPct val="100000"/>
                        </a:lnSpc>
                        <a:spcBef>
                          <a:spcPct val="20000"/>
                        </a:spcBef>
                        <a:spcAft>
                          <a:spcPct val="0"/>
                        </a:spcAft>
                        <a:buFontTx/>
                        <a:buNone/>
                      </a:pPr>
                      <a:r>
                        <a:rPr b="0" baseline="0" cap="none" dirty="0" i="0" kumimoji="0" lang="en-US" normalizeH="0" smtClean="0" strike="noStrike" sz="2400" u="none">
                          <a:ln>
                            <a:noFill/>
                          </a:ln>
                          <a:solidFill>
                            <a:schemeClr val="tx1"/>
                          </a:solidFill>
                          <a:effectLst/>
                          <a:uFillTx/>
                          <a:latin charset="0" typeface="Arial"/>
                        </a:rPr>
                        <a:t>Modulus of Elasticity</a:t>
                      </a:r>
                    </a:p>
                    <a:p>
                      <a:pPr algn="ctr" defTabSz="914400" eaLnBrk="1" fontAlgn="base" hangingPunct="1" indent="0" latinLnBrk="0" lvl="0" marL="0" marR="0" rtl="0">
                        <a:lnSpc>
                          <a:spcPct val="100000"/>
                        </a:lnSpc>
                        <a:spcBef>
                          <a:spcPct val="20000"/>
                        </a:spcBef>
                        <a:spcAft>
                          <a:spcPct val="0"/>
                        </a:spcAft>
                        <a:buFontTx/>
                        <a:buNone/>
                      </a:pPr>
                      <a:r>
                        <a:rPr b="0" baseline="0" cap="none" dirty="0" i="0" kumimoji="0" lang="en-US" normalizeH="0" smtClean="0" strike="noStrike" sz="2400" u="none">
                          <a:ln>
                            <a:noFill/>
                          </a:ln>
                          <a:solidFill>
                            <a:schemeClr val="tx1"/>
                          </a:solidFill>
                          <a:effectLst/>
                          <a:uFillTx/>
                          <a:latin charset="0" typeface="Arial"/>
                        </a:rPr>
                        <a:t>(E)</a:t>
                      </a:r>
                    </a:p>
                  </a:txBody>
                  <a:tcPr horzOverflow="overflow" marB="45728" marT="45728">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28575">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solidFill>
                      <a:srgbClr val="CFE757"/>
                    </a:solidFill>
                  </a:tcPr>
                </a:tc>
                <a:tc>
                  <a:txBody>
                    <a:bodyPr/>
                    <a:lstStyle/>
                    <a:p>
                      <a:pPr algn="ctr" defTabSz="914400" eaLnBrk="1" fontAlgn="base" hangingPunct="1" indent="0" latinLnBrk="0" lvl="0" marL="0" marR="0" rtl="0">
                        <a:lnSpc>
                          <a:spcPct val="100000"/>
                        </a:lnSpc>
                        <a:spcBef>
                          <a:spcPct val="20000"/>
                        </a:spcBef>
                        <a:spcAft>
                          <a:spcPct val="0"/>
                        </a:spcAft>
                        <a:buFontTx/>
                        <a:buNone/>
                      </a:pPr>
                      <a:r>
                        <a:rPr b="0" baseline="0" cap="none" dirty="0" i="0" kumimoji="0" lang="en-US" normalizeH="0" smtClean="0" strike="noStrike" sz="2400" u="none">
                          <a:ln>
                            <a:noFill/>
                          </a:ln>
                          <a:solidFill>
                            <a:schemeClr val="tx1"/>
                          </a:solidFill>
                          <a:effectLst/>
                          <a:uFillTx/>
                          <a:latin charset="0" typeface="Arial"/>
                        </a:rPr>
                        <a:t>Force (F)</a:t>
                      </a:r>
                    </a:p>
                  </a:txBody>
                  <a:tcPr horzOverflow="overflow" marB="45728" marT="45728">
                    <a:lnL algn="ctr" cap="flat" cmpd="sng" w="12700">
                      <a:solidFill>
                        <a:schemeClr val="tx1"/>
                      </a:solidFill>
                      <a:prstDash val="solid"/>
                      <a:round/>
                      <a:headEnd len="med" type="none" w="med"/>
                      <a:tailEnd len="med" type="none" w="med"/>
                    </a:lnL>
                    <a:lnR algn="ctr" cap="flat" cmpd="sng" w="28575">
                      <a:solidFill>
                        <a:schemeClr val="tx1"/>
                      </a:solidFill>
                      <a:prstDash val="solid"/>
                      <a:round/>
                      <a:headEnd len="med" type="none" w="med"/>
                      <a:tailEnd len="med" type="none" w="med"/>
                    </a:lnR>
                    <a:lnT algn="ctr" cap="flat" cmpd="sng" w="28575">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solidFill>
                      <a:srgbClr val="CFE757"/>
                    </a:solidFill>
                  </a:tcPr>
                </a:tc>
              </a:tr>
              <a:tr h="823104">
                <a:tc>
                  <a:txBody>
                    <a:bodyPr/>
                    <a:lstStyle/>
                    <a:p>
                      <a:pPr algn="ctr" defTabSz="914400" eaLnBrk="1" fontAlgn="base" hangingPunct="1" indent="0" latinLnBrk="0" lvl="0" marL="0" marR="0" rtl="0">
                        <a:lnSpc>
                          <a:spcPct val="100000"/>
                        </a:lnSpc>
                        <a:spcBef>
                          <a:spcPct val="20000"/>
                        </a:spcBef>
                        <a:spcAft>
                          <a:spcPct val="0"/>
                        </a:spcAft>
                        <a:buFontTx/>
                        <a:buNone/>
                      </a:pPr>
                      <a:r>
                        <a:rPr b="0" baseline="0" cap="none" dirty="0" i="0" kumimoji="0" lang="en-US" normalizeH="0" smtClean="0" strike="noStrike" sz="2400" u="none">
                          <a:ln>
                            <a:noFill/>
                          </a:ln>
                          <a:solidFill>
                            <a:schemeClr val="bg1"/>
                          </a:solidFill>
                          <a:effectLst/>
                          <a:uFillTx/>
                          <a:latin charset="0" typeface="Arial"/>
                        </a:rPr>
                        <a:t>A</a:t>
                      </a:r>
                    </a:p>
                  </a:txBody>
                  <a:tcPr horzOverflow="overflow" marB="45728" marT="45728">
                    <a:lnL algn="ctr" cap="flat" cmpd="sng" w="28575">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solidFill>
                      <a:srgbClr val="FF0000"/>
                    </a:solidFill>
                  </a:tcPr>
                </a:tc>
                <a:tc>
                  <a:txBody>
                    <a:bodyPr/>
                    <a:lstStyle/>
                    <a:p>
                      <a:pPr algn="ctr" defTabSz="914400" eaLnBrk="1" fontAlgn="base" hangingPunct="1" indent="0" latinLnBrk="0" lvl="0" marL="0" marR="0" rtl="0">
                        <a:lnSpc>
                          <a:spcPct val="100000"/>
                        </a:lnSpc>
                        <a:spcBef>
                          <a:spcPct val="20000"/>
                        </a:spcBef>
                        <a:spcAft>
                          <a:spcPct val="0"/>
                        </a:spcAft>
                        <a:buFontTx/>
                        <a:buNone/>
                      </a:pPr>
                      <a:r>
                        <a:rPr b="0" baseline="0" cap="none" dirty="0" i="0" kumimoji="0" lang="en-US" normalizeH="0" smtClean="0" strike="noStrike" sz="2400" u="none">
                          <a:ln>
                            <a:noFill/>
                          </a:ln>
                          <a:solidFill>
                            <a:schemeClr val="bg1"/>
                          </a:solidFill>
                          <a:effectLst/>
                          <a:uFillTx/>
                          <a:latin charset="0" typeface="Arial"/>
                        </a:rPr>
                        <a:t>Douglas Fir</a:t>
                      </a:r>
                    </a:p>
                  </a:txBody>
                  <a:tcPr horzOverflow="overflow" marB="45728" marT="45728">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solidFill>
                      <a:srgbClr val="FF0000"/>
                    </a:solidFill>
                  </a:tcPr>
                </a:tc>
                <a:tc>
                  <a:txBody>
                    <a:bodyPr/>
                    <a:lstStyle/>
                    <a:p>
                      <a:pPr algn="ctr" defTabSz="914400" eaLnBrk="1" fontAlgn="base" hangingPunct="1" indent="0" latinLnBrk="0" lvl="0" marL="0" marR="0" rtl="0">
                        <a:lnSpc>
                          <a:spcPct val="100000"/>
                        </a:lnSpc>
                        <a:spcBef>
                          <a:spcPct val="20000"/>
                        </a:spcBef>
                        <a:spcAft>
                          <a:spcPct val="0"/>
                        </a:spcAft>
                        <a:buFontTx/>
                        <a:buNone/>
                      </a:pPr>
                      <a:r>
                        <a:rPr b="0" baseline="0" cap="none" dirty="0" i="0" kumimoji="0" lang="en-US" normalizeH="0" smtClean="0" strike="noStrike" sz="2400" u="none">
                          <a:ln>
                            <a:noFill/>
                          </a:ln>
                          <a:solidFill>
                            <a:schemeClr val="bg1"/>
                          </a:solidFill>
                          <a:effectLst/>
                          <a:uFillTx/>
                          <a:latin charset="0" typeface="Arial"/>
                        </a:rPr>
                        <a:t>8.0 ft</a:t>
                      </a:r>
                    </a:p>
                  </a:txBody>
                  <a:tcPr horzOverflow="overflow" marB="45728" marT="45728">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solidFill>
                      <a:srgbClr val="FF0000"/>
                    </a:solidFill>
                  </a:tcPr>
                </a:tc>
                <a:tc>
                  <a:txBody>
                    <a:bodyPr/>
                    <a:lstStyle/>
                    <a:p>
                      <a:pPr algn="ctr" defTabSz="914400" eaLnBrk="1" fontAlgn="base" hangingPunct="1" indent="0" latinLnBrk="0" lvl="0" marL="0" marR="0" rtl="0">
                        <a:lnSpc>
                          <a:spcPct val="100000"/>
                        </a:lnSpc>
                        <a:spcBef>
                          <a:spcPct val="20000"/>
                        </a:spcBef>
                        <a:spcAft>
                          <a:spcPct val="0"/>
                        </a:spcAft>
                        <a:buFontTx/>
                        <a:buNone/>
                      </a:pPr>
                      <a:r>
                        <a:rPr b="0" baseline="0" cap="none" dirty="0" i="0" kumimoji="0" lang="en-US" normalizeH="0" smtClean="0" strike="noStrike" sz="2400" u="none">
                          <a:ln>
                            <a:noFill/>
                          </a:ln>
                          <a:solidFill>
                            <a:schemeClr val="bg1"/>
                          </a:solidFill>
                          <a:effectLst/>
                          <a:uFillTx/>
                          <a:latin charset="0" typeface="Arial"/>
                        </a:rPr>
                        <a:t>20.</a:t>
                      </a:r>
                      <a:r>
                        <a:rPr b="0" baseline="0" cap="none" dirty="0" i="0" kumimoji="0" lang="en-US" normalizeH="0" smtClean="0" strike="noStrike" sz="2400" u="sng">
                          <a:ln>
                            <a:noFill/>
                          </a:ln>
                          <a:solidFill>
                            <a:schemeClr val="bg1"/>
                          </a:solidFill>
                          <a:effectLst/>
                          <a:uFillTx/>
                          <a:latin charset="0" typeface="Arial"/>
                        </a:rPr>
                        <a:t>80</a:t>
                      </a:r>
                      <a:r>
                        <a:rPr b="0" baseline="0" cap="none" dirty="0" i="0" kumimoji="0" lang="en-US" normalizeH="0" smtClean="0" strike="noStrike" sz="2400" u="none">
                          <a:ln>
                            <a:noFill/>
                          </a:ln>
                          <a:solidFill>
                            <a:schemeClr val="bg1"/>
                          </a:solidFill>
                          <a:effectLst/>
                          <a:uFillTx/>
                          <a:latin charset="0" typeface="Arial"/>
                        </a:rPr>
                        <a:t> in.</a:t>
                      </a:r>
                      <a:r>
                        <a:rPr b="0" baseline="30000" cap="none" dirty="0" i="0" kumimoji="0" lang="en-US" normalizeH="0" smtClean="0" strike="noStrike" sz="2400" u="none">
                          <a:ln>
                            <a:noFill/>
                          </a:ln>
                          <a:solidFill>
                            <a:schemeClr val="bg1"/>
                          </a:solidFill>
                          <a:effectLst/>
                          <a:uFillTx/>
                          <a:latin charset="0" typeface="Arial"/>
                        </a:rPr>
                        <a:t>4</a:t>
                      </a:r>
                    </a:p>
                  </a:txBody>
                  <a:tcPr horzOverflow="overflow" marB="45728" marT="45728">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solidFill>
                      <a:srgbClr val="FF0000"/>
                    </a:solidFill>
                  </a:tcPr>
                </a:tc>
                <a:tc>
                  <a:txBody>
                    <a:bodyPr/>
                    <a:lstStyle/>
                    <a:p>
                      <a:pPr algn="ctr" defTabSz="914400" eaLnBrk="1" fontAlgn="base" hangingPunct="1" indent="0" latinLnBrk="0" lvl="0" marL="0" marR="0" rtl="0">
                        <a:lnSpc>
                          <a:spcPct val="100000"/>
                        </a:lnSpc>
                        <a:spcBef>
                          <a:spcPct val="20000"/>
                        </a:spcBef>
                        <a:spcAft>
                          <a:spcPct val="0"/>
                        </a:spcAft>
                        <a:buFontTx/>
                        <a:buNone/>
                      </a:pPr>
                      <a:r>
                        <a:rPr b="0" baseline="0" cap="none" dirty="0" i="0" kumimoji="0" lang="en-US" normalizeH="0" smtClean="0" strike="noStrike" sz="2400" u="none">
                          <a:ln>
                            <a:noFill/>
                          </a:ln>
                          <a:solidFill>
                            <a:schemeClr val="bg1"/>
                          </a:solidFill>
                          <a:effectLst/>
                          <a:uFillTx/>
                          <a:latin charset="0" typeface="Arial"/>
                        </a:rPr>
                        <a:t>1,800,000 psi</a:t>
                      </a:r>
                    </a:p>
                  </a:txBody>
                  <a:tcPr horzOverflow="overflow" marB="45728" marT="45728">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solidFill>
                      <a:srgbClr val="FF0000"/>
                    </a:solidFill>
                  </a:tcPr>
                </a:tc>
                <a:tc>
                  <a:txBody>
                    <a:bodyPr/>
                    <a:lstStyle/>
                    <a:p>
                      <a:pPr algn="ctr" defTabSz="914400" eaLnBrk="1" fontAlgn="base" hangingPunct="1" indent="0" latinLnBrk="0" lvl="0" marL="0" marR="0" rtl="0">
                        <a:lnSpc>
                          <a:spcPct val="100000"/>
                        </a:lnSpc>
                        <a:spcBef>
                          <a:spcPct val="20000"/>
                        </a:spcBef>
                        <a:spcAft>
                          <a:spcPct val="0"/>
                        </a:spcAft>
                        <a:buFontTx/>
                        <a:buNone/>
                      </a:pPr>
                      <a:r>
                        <a:rPr b="0" baseline="0" cap="none" dirty="0" i="0" kumimoji="0" lang="en-US" normalizeH="0" smtClean="0" strike="noStrike" sz="2400" u="none">
                          <a:ln>
                            <a:noFill/>
                          </a:ln>
                          <a:solidFill>
                            <a:schemeClr val="bg1"/>
                          </a:solidFill>
                          <a:effectLst/>
                          <a:uFillTx/>
                          <a:latin charset="0" typeface="Arial"/>
                        </a:rPr>
                        <a:t>250 lbf</a:t>
                      </a:r>
                    </a:p>
                  </a:txBody>
                  <a:tcPr horzOverflow="overflow" marB="45728" marT="45728">
                    <a:lnL algn="ctr" cap="flat" cmpd="sng" w="12700">
                      <a:solidFill>
                        <a:schemeClr val="tx1"/>
                      </a:solidFill>
                      <a:prstDash val="solid"/>
                      <a:round/>
                      <a:headEnd len="med" type="none" w="med"/>
                      <a:tailEnd len="med" type="none" w="med"/>
                    </a:lnL>
                    <a:lnR algn="ctr" cap="flat" cmpd="sng" w="28575">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solidFill>
                      <a:srgbClr val="FF0000"/>
                    </a:solidFill>
                  </a:tcPr>
                </a:tc>
              </a:tr>
              <a:tr h="823104">
                <a:tc>
                  <a:txBody>
                    <a:bodyPr/>
                    <a:lstStyle/>
                    <a:p>
                      <a:pPr algn="ctr" defTabSz="914400" eaLnBrk="1" fontAlgn="base" hangingPunct="1" indent="0" latinLnBrk="0" lvl="0" marL="0" marR="0" rtl="0">
                        <a:lnSpc>
                          <a:spcPct val="100000"/>
                        </a:lnSpc>
                        <a:spcBef>
                          <a:spcPct val="20000"/>
                        </a:spcBef>
                        <a:spcAft>
                          <a:spcPct val="0"/>
                        </a:spcAft>
                        <a:buFontTx/>
                        <a:buNone/>
                      </a:pPr>
                      <a:r>
                        <a:rPr b="0" baseline="0" cap="none" dirty="0" i="0" kumimoji="0" lang="en-US" normalizeH="0" smtClean="0" strike="noStrike" sz="2400" u="none">
                          <a:ln>
                            <a:noFill/>
                          </a:ln>
                          <a:solidFill>
                            <a:schemeClr val="bg1"/>
                          </a:solidFill>
                          <a:effectLst/>
                          <a:uFillTx/>
                          <a:latin charset="0" typeface="Arial"/>
                        </a:rPr>
                        <a:t>B</a:t>
                      </a:r>
                    </a:p>
                  </a:txBody>
                  <a:tcPr horzOverflow="overflow" marB="45728" marT="45728">
                    <a:lnL algn="ctr" cap="flat" cmpd="sng" w="28575">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28575">
                      <a:solidFill>
                        <a:schemeClr val="tx1"/>
                      </a:solidFill>
                      <a:prstDash val="solid"/>
                      <a:round/>
                      <a:headEnd len="med" type="none" w="med"/>
                      <a:tailEnd len="med" type="none" w="med"/>
                    </a:lnB>
                    <a:lnTlToBr>
                      <a:noFill/>
                    </a:lnTlToBr>
                    <a:lnBlToTr>
                      <a:noFill/>
                    </a:lnBlToTr>
                    <a:solidFill>
                      <a:srgbClr val="0000FF"/>
                    </a:solidFill>
                  </a:tcPr>
                </a:tc>
                <a:tc>
                  <a:txBody>
                    <a:bodyPr/>
                    <a:lstStyle/>
                    <a:p>
                      <a:pPr algn="ctr" defTabSz="914400" eaLnBrk="1" fontAlgn="base" hangingPunct="1" indent="0" latinLnBrk="0" lvl="0" marL="0" marR="0" rtl="0">
                        <a:lnSpc>
                          <a:spcPct val="100000"/>
                        </a:lnSpc>
                        <a:spcBef>
                          <a:spcPct val="20000"/>
                        </a:spcBef>
                        <a:spcAft>
                          <a:spcPct val="0"/>
                        </a:spcAft>
                        <a:buFontTx/>
                        <a:buNone/>
                      </a:pPr>
                      <a:r>
                        <a:rPr b="0" baseline="0" cap="none" dirty="0" i="0" kumimoji="0" lang="en-US" normalizeH="0" smtClean="0" strike="noStrike" sz="2400" u="none">
                          <a:ln>
                            <a:noFill/>
                          </a:ln>
                          <a:solidFill>
                            <a:schemeClr val="bg1"/>
                          </a:solidFill>
                          <a:effectLst/>
                          <a:uFillTx/>
                          <a:latin charset="0" typeface="Arial"/>
                        </a:rPr>
                        <a:t>ABS Plastic</a:t>
                      </a:r>
                    </a:p>
                  </a:txBody>
                  <a:tcPr horzOverflow="overflow" marB="45728" marT="45728">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28575">
                      <a:solidFill>
                        <a:schemeClr val="tx1"/>
                      </a:solidFill>
                      <a:prstDash val="solid"/>
                      <a:round/>
                      <a:headEnd len="med" type="none" w="med"/>
                      <a:tailEnd len="med" type="none" w="med"/>
                    </a:lnB>
                    <a:lnTlToBr>
                      <a:noFill/>
                    </a:lnTlToBr>
                    <a:lnBlToTr>
                      <a:noFill/>
                    </a:lnBlToTr>
                    <a:solidFill>
                      <a:srgbClr val="0000FF"/>
                    </a:solidFill>
                  </a:tcPr>
                </a:tc>
                <a:tc>
                  <a:txBody>
                    <a:bodyPr/>
                    <a:lstStyle/>
                    <a:p>
                      <a:pPr algn="ctr" defTabSz="914400" eaLnBrk="1" fontAlgn="base" hangingPunct="1" indent="0" latinLnBrk="0" lvl="0" marL="0" marR="0" rtl="0">
                        <a:lnSpc>
                          <a:spcPct val="100000"/>
                        </a:lnSpc>
                        <a:spcBef>
                          <a:spcPct val="20000"/>
                        </a:spcBef>
                        <a:spcAft>
                          <a:spcPct val="0"/>
                        </a:spcAft>
                        <a:buFontTx/>
                        <a:buNone/>
                      </a:pPr>
                      <a:r>
                        <a:rPr b="0" baseline="0" cap="none" dirty="0" i="0" kumimoji="0" lang="en-US" normalizeH="0" smtClean="0" strike="noStrike" sz="2400" u="none">
                          <a:ln>
                            <a:noFill/>
                          </a:ln>
                          <a:solidFill>
                            <a:schemeClr val="bg1"/>
                          </a:solidFill>
                          <a:effectLst/>
                          <a:uFillTx/>
                          <a:latin charset="0" typeface="Arial"/>
                        </a:rPr>
                        <a:t>8.0 ft</a:t>
                      </a:r>
                    </a:p>
                  </a:txBody>
                  <a:tcPr horzOverflow="overflow" marB="45728" marT="45728">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28575">
                      <a:solidFill>
                        <a:schemeClr val="tx1"/>
                      </a:solidFill>
                      <a:prstDash val="solid"/>
                      <a:round/>
                      <a:headEnd len="med" type="none" w="med"/>
                      <a:tailEnd len="med" type="none" w="med"/>
                    </a:lnB>
                    <a:lnTlToBr>
                      <a:noFill/>
                    </a:lnTlToBr>
                    <a:lnBlToTr>
                      <a:noFill/>
                    </a:lnBlToTr>
                    <a:solidFill>
                      <a:srgbClr val="0000FF"/>
                    </a:solidFill>
                  </a:tcPr>
                </a:tc>
                <a:tc>
                  <a:txBody>
                    <a:bodyPr/>
                    <a:lstStyle/>
                    <a:p>
                      <a:pPr algn="ctr" defTabSz="914400" eaLnBrk="1" fontAlgn="base" hangingPunct="1" indent="0" latinLnBrk="0" lvl="0" marL="0" marR="0" rtl="0">
                        <a:lnSpc>
                          <a:spcPct val="100000"/>
                        </a:lnSpc>
                        <a:spcBef>
                          <a:spcPct val="20000"/>
                        </a:spcBef>
                        <a:spcAft>
                          <a:spcPct val="0"/>
                        </a:spcAft>
                        <a:buFontTx/>
                        <a:buNone/>
                      </a:pPr>
                      <a:r>
                        <a:rPr b="0" baseline="0" cap="none" dirty="0" i="0" kumimoji="0" lang="en-US" normalizeH="0" smtClean="0" strike="noStrike" sz="2400" u="none">
                          <a:ln>
                            <a:noFill/>
                          </a:ln>
                          <a:solidFill>
                            <a:schemeClr val="bg1"/>
                          </a:solidFill>
                          <a:effectLst/>
                          <a:uFillTx/>
                          <a:latin charset="0" typeface="Arial"/>
                        </a:rPr>
                        <a:t>20.</a:t>
                      </a:r>
                      <a:r>
                        <a:rPr b="0" baseline="0" cap="none" dirty="0" i="0" kumimoji="0" lang="en-US" normalizeH="0" smtClean="0" strike="noStrike" sz="2400" u="sng">
                          <a:ln>
                            <a:noFill/>
                          </a:ln>
                          <a:solidFill>
                            <a:schemeClr val="bg1"/>
                          </a:solidFill>
                          <a:effectLst/>
                          <a:uFillTx/>
                          <a:latin charset="0" typeface="Arial"/>
                        </a:rPr>
                        <a:t>80</a:t>
                      </a:r>
                      <a:r>
                        <a:rPr b="0" baseline="0" cap="none" dirty="0" i="0" kumimoji="0" lang="en-US" normalizeH="0" smtClean="0" strike="noStrike" sz="2400" u="none">
                          <a:ln>
                            <a:noFill/>
                          </a:ln>
                          <a:solidFill>
                            <a:schemeClr val="bg1"/>
                          </a:solidFill>
                          <a:effectLst/>
                          <a:uFillTx/>
                          <a:latin charset="0" typeface="Arial"/>
                        </a:rPr>
                        <a:t> in.</a:t>
                      </a:r>
                      <a:r>
                        <a:rPr b="0" baseline="30000" cap="none" dirty="0" i="0" kumimoji="0" lang="en-US" normalizeH="0" smtClean="0" strike="noStrike" sz="2400" u="none">
                          <a:ln>
                            <a:noFill/>
                          </a:ln>
                          <a:solidFill>
                            <a:schemeClr val="bg1"/>
                          </a:solidFill>
                          <a:effectLst/>
                          <a:uFillTx/>
                          <a:latin charset="0" typeface="Arial"/>
                        </a:rPr>
                        <a:t>4</a:t>
                      </a:r>
                    </a:p>
                  </a:txBody>
                  <a:tcPr horzOverflow="overflow" marB="45728" marT="45728">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28575">
                      <a:solidFill>
                        <a:schemeClr val="tx1"/>
                      </a:solidFill>
                      <a:prstDash val="solid"/>
                      <a:round/>
                      <a:headEnd len="med" type="none" w="med"/>
                      <a:tailEnd len="med" type="none" w="med"/>
                    </a:lnB>
                    <a:lnTlToBr>
                      <a:noFill/>
                    </a:lnTlToBr>
                    <a:lnBlToTr>
                      <a:noFill/>
                    </a:lnBlToTr>
                    <a:solidFill>
                      <a:srgbClr val="0000FF"/>
                    </a:solidFill>
                  </a:tcPr>
                </a:tc>
                <a:tc>
                  <a:txBody>
                    <a:bodyPr/>
                    <a:lstStyle/>
                    <a:p>
                      <a:pPr algn="ctr" defTabSz="914400" eaLnBrk="1" fontAlgn="base" hangingPunct="1" indent="0" latinLnBrk="0" lvl="0" marL="0" marR="0" rtl="0">
                        <a:lnSpc>
                          <a:spcPct val="100000"/>
                        </a:lnSpc>
                        <a:spcBef>
                          <a:spcPct val="20000"/>
                        </a:spcBef>
                        <a:spcAft>
                          <a:spcPct val="0"/>
                        </a:spcAft>
                        <a:buFontTx/>
                        <a:buNone/>
                      </a:pPr>
                      <a:r>
                        <a:rPr b="0" baseline="0" cap="none" dirty="0" i="0" kumimoji="0" lang="en-US" normalizeH="0" smtClean="0" strike="noStrike" sz="2400" u="none">
                          <a:ln>
                            <a:noFill/>
                          </a:ln>
                          <a:solidFill>
                            <a:schemeClr val="bg1"/>
                          </a:solidFill>
                          <a:effectLst/>
                          <a:uFillTx/>
                          <a:latin charset="0" typeface="Arial"/>
                        </a:rPr>
                        <a:t>419,000 psi</a:t>
                      </a:r>
                    </a:p>
                  </a:txBody>
                  <a:tcPr horzOverflow="overflow" marB="45728" marT="45728">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28575">
                      <a:solidFill>
                        <a:schemeClr val="tx1"/>
                      </a:solidFill>
                      <a:prstDash val="solid"/>
                      <a:round/>
                      <a:headEnd len="med" type="none" w="med"/>
                      <a:tailEnd len="med" type="none" w="med"/>
                    </a:lnB>
                    <a:lnTlToBr>
                      <a:noFill/>
                    </a:lnTlToBr>
                    <a:lnBlToTr>
                      <a:noFill/>
                    </a:lnBlToTr>
                    <a:solidFill>
                      <a:srgbClr val="0000FF"/>
                    </a:solidFill>
                  </a:tcPr>
                </a:tc>
                <a:tc>
                  <a:txBody>
                    <a:bodyPr/>
                    <a:lstStyle/>
                    <a:p>
                      <a:pPr algn="ctr" defTabSz="914400" eaLnBrk="1" fontAlgn="base" hangingPunct="1" indent="0" latinLnBrk="0" lvl="0" marL="0" marR="0" rtl="0">
                        <a:lnSpc>
                          <a:spcPct val="100000"/>
                        </a:lnSpc>
                        <a:spcBef>
                          <a:spcPct val="20000"/>
                        </a:spcBef>
                        <a:spcAft>
                          <a:spcPct val="0"/>
                        </a:spcAft>
                        <a:buFontTx/>
                        <a:buNone/>
                      </a:pPr>
                      <a:r>
                        <a:rPr b="0" baseline="0" cap="none" dirty="0" i="0" kumimoji="0" lang="en-US" normalizeH="0" smtClean="0" strike="noStrike" sz="2400" u="none">
                          <a:ln>
                            <a:noFill/>
                          </a:ln>
                          <a:solidFill>
                            <a:schemeClr val="bg1"/>
                          </a:solidFill>
                          <a:effectLst/>
                          <a:uFillTx/>
                          <a:latin charset="0" typeface="Arial"/>
                        </a:rPr>
                        <a:t>250 lbf</a:t>
                      </a:r>
                    </a:p>
                  </a:txBody>
                  <a:tcPr horzOverflow="overflow" marB="45728" marT="45728">
                    <a:lnL algn="ctr" cap="flat" cmpd="sng" w="12700">
                      <a:solidFill>
                        <a:schemeClr val="tx1"/>
                      </a:solidFill>
                      <a:prstDash val="solid"/>
                      <a:round/>
                      <a:headEnd len="med" type="none" w="med"/>
                      <a:tailEnd len="med" type="none" w="med"/>
                    </a:lnL>
                    <a:lnR algn="ctr" cap="flat" cmpd="sng" w="28575">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28575">
                      <a:solidFill>
                        <a:schemeClr val="tx1"/>
                      </a:solidFill>
                      <a:prstDash val="solid"/>
                      <a:round/>
                      <a:headEnd len="med" type="none" w="med"/>
                      <a:tailEnd len="med" type="none" w="med"/>
                    </a:lnB>
                    <a:lnTlToBr>
                      <a:noFill/>
                    </a:lnTlToBr>
                    <a:lnBlToTr>
                      <a:noFill/>
                    </a:lnBlToTr>
                    <a:solidFill>
                      <a:srgbClr val="0000FF"/>
                    </a:solidFill>
                  </a:tcPr>
                </a:tc>
              </a:tr>
            </a:tbl>
          </a:graphicData>
        </a:graphic>
      </p:graphicFrame>
      <p:graphicFrame>
        <p:nvGraphicFramePr>
          <p:cNvPr xmlns:c="http://schemas.openxmlformats.org/drawingml/2006/chart" xmlns:pic="http://schemas.openxmlformats.org/drawingml/2006/picture" xmlns:dgm="http://schemas.openxmlformats.org/drawingml/2006/diagram" id="30765" name="Object 45"/>
          <p:cNvGraphicFramePr xmlns:c="http://schemas.openxmlformats.org/drawingml/2006/chart" xmlns:pic="http://schemas.openxmlformats.org/drawingml/2006/picture" xmlns:dgm="http://schemas.openxmlformats.org/drawingml/2006/diagram">
            <a:graphicFrameLocks noChangeAspect="1"/>
          </p:cNvGraphicFramePr>
          <p:nvPr/>
        </p:nvGraphicFramePr>
        <p:xfrm xmlns:c="http://schemas.openxmlformats.org/drawingml/2006/chart" xmlns:pic="http://schemas.openxmlformats.org/drawingml/2006/picture" xmlns:dgm="http://schemas.openxmlformats.org/drawingml/2006/diagram">
          <a:off x="381000" y="990600"/>
          <a:ext cx="2896297" cy="1304593"/>
        </p:xfrm>
        <a:graphic xmlns:c="http://schemas.openxmlformats.org/drawingml/2006/chart" xmlns:pic="http://schemas.openxmlformats.org/drawingml/2006/picture" xmlns:dgm="http://schemas.openxmlformats.org/drawingml/2006/diagram">
          <a:graphicData uri="http://schemas.openxmlformats.org/presentationml/2006/ole"/>
        </a:graphic>
      </p:graphicFrame>
      <p:sp>
        <p:nvSpPr>
          <p:cNvPr xmlns:c="http://schemas.openxmlformats.org/drawingml/2006/chart" xmlns:pic="http://schemas.openxmlformats.org/drawingml/2006/picture" xmlns:dgm="http://schemas.openxmlformats.org/drawingml/2006/diagram" id="2" name="Slide Number Placeholder 1"/>
          <p:cNvSpPr xmlns:c="http://schemas.openxmlformats.org/drawingml/2006/chart" xmlns:pic="http://schemas.openxmlformats.org/drawingml/2006/picture" xmlns:dgm="http://schemas.openxmlformats.org/drawingml/2006/diagram">
            <a:spLocks noGrp="1"/>
          </p:cNvSpPr>
          <p:nvPr>
            <p:ph idx="12" sz="quarter" type="sldNum"/>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pPr>
              <a:defRPr>
                <a:uFillTx/>
              </a:defRPr>
            </a:pPr>
            <a:fld id="{FA1F932D-ABD5-43A7-B3A2-66E971ACD961}" type="slidenum">
              <a:rPr lang="en-US" smtClean="0">
                <a:uFillTx/>
              </a:rPr>
              <a:pPr>
                <a:defRPr>
                  <a:uFillTx/>
                </a:defRPr>
              </a:pPr>
              <a:t>15</a:t>
            </a:fld>
            <a:endParaRPr dirty="0" lang="en-US">
              <a:uFillTx/>
            </a:endParaRPr>
          </a:p>
        </p:txBody>
      </p:sp>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par>
    </p:tnLst>
  </p:timing>
</p:sld>
</file>

<file path=ppt/slides/slide16.xml><?xml version="1.0" encoding="utf-8"?>
<p:sld xmlns:a="http://schemas.openxmlformats.org/drawingml/2006/main" xmlns:p="http://schemas.openxmlformats.org/presentationml/2006/main" xmlns:s="http://schemas.openxmlformats.org/officeDocument/2006/sharedTypes" xmlns:r="http://schemas.openxmlformats.org/officeDocument/2006/relationships" showMasterSp="0">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31802" name="Rectangle 2"/>
          <p:cNvSpPr xmlns:c="http://schemas.openxmlformats.org/drawingml/2006/chart" xmlns:pic="http://schemas.openxmlformats.org/drawingml/2006/picture" xmlns:dgm="http://schemas.openxmlformats.org/drawingml/2006/diagram">
            <a:spLocks noChangeArrowheads="1" noGrp="1"/>
          </p:cNvSpPr>
          <p:nvPr>
            <p:ph type="title"/>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pPr eaLnBrk="1" hangingPunct="1"/>
            <a:r>
              <a:rPr dirty="0" lang="en-US" smtClean="0" sz="4000">
                <a:solidFill>
                  <a:srgbClr val="00386B"/>
                </a:solidFill>
                <a:effectLst/>
                <a:uFillTx/>
              </a:rPr>
              <a:t>Calculating Beam Deflection</a:t>
            </a:r>
          </a:p>
        </p:txBody>
      </p:sp>
      <p:graphicFrame>
        <p:nvGraphicFramePr>
          <p:cNvPr xmlns:c="http://schemas.openxmlformats.org/drawingml/2006/chart" xmlns:pic="http://schemas.openxmlformats.org/drawingml/2006/picture" xmlns:dgm="http://schemas.openxmlformats.org/drawingml/2006/diagram" id="5153" name="Group 33"/>
          <p:cNvGraphicFramePr xmlns:c="http://schemas.openxmlformats.org/drawingml/2006/chart" xmlns:pic="http://schemas.openxmlformats.org/drawingml/2006/picture" xmlns:dgm="http://schemas.openxmlformats.org/drawingml/2006/diagram">
            <a:graphicFrameLocks noGrp="1"/>
          </p:cNvGraphicFramePr>
          <p:nvPr>
            <p:ph idx="1"/>
          </p:nvPr>
        </p:nvGraphicFramePr>
        <p:xfrm xmlns:c="http://schemas.openxmlformats.org/drawingml/2006/chart" xmlns:pic="http://schemas.openxmlformats.org/drawingml/2006/picture" xmlns:dgm="http://schemas.openxmlformats.org/drawingml/2006/diagram">
          <a:off x="228600" y="5410200"/>
          <a:ext cx="8686800" cy="1279924"/>
        </p:xfrm>
        <a:graphic xmlns:c="http://schemas.openxmlformats.org/drawingml/2006/chart" xmlns:pic="http://schemas.openxmlformats.org/drawingml/2006/picture" xmlns:dgm="http://schemas.openxmlformats.org/drawingml/2006/diagram">
          <a:graphicData uri="http://schemas.openxmlformats.org/drawingml/2006/table">
            <a:tbl>
              <a:tblGrid>
                <a:gridCol w="1135063"/>
                <a:gridCol w="2154237"/>
                <a:gridCol w="1265238"/>
                <a:gridCol w="1349375"/>
                <a:gridCol w="1639887"/>
                <a:gridCol w="1143000"/>
              </a:tblGrid>
              <a:tr h="456949">
                <a:tc>
                  <a:txBody>
                    <a:bodyPr/>
                    <a:lstStyle/>
                    <a:p>
                      <a:pPr algn="ctr" defTabSz="914400" eaLnBrk="1" fontAlgn="base" hangingPunct="1" indent="0" latinLnBrk="0" lvl="0" marL="0" marR="0" rtl="0">
                        <a:lnSpc>
                          <a:spcPct val="100000"/>
                        </a:lnSpc>
                        <a:spcBef>
                          <a:spcPct val="20000"/>
                        </a:spcBef>
                        <a:spcAft>
                          <a:spcPct val="0"/>
                        </a:spcAft>
                        <a:buFontTx/>
                        <a:buNone/>
                      </a:pPr>
                      <a:r>
                        <a:rPr b="0" baseline="0" cap="none" dirty="0" i="0" kumimoji="0" lang="en-US" normalizeH="0" smtClean="0" strike="noStrike" sz="2400" u="none">
                          <a:ln>
                            <a:noFill/>
                          </a:ln>
                          <a:solidFill>
                            <a:schemeClr val="tx1"/>
                          </a:solidFill>
                          <a:effectLst/>
                          <a:uFillTx/>
                          <a:latin charset="0" typeface="Arial"/>
                        </a:rPr>
                        <a:t>Beam</a:t>
                      </a:r>
                    </a:p>
                  </a:txBody>
                  <a:tcPr horzOverflow="overflow" marB="45661" marT="45661">
                    <a:lnL algn="ctr" cap="flat" cmpd="sng" w="12700">
                      <a:solidFill>
                        <a:schemeClr val="bg1"/>
                      </a:solidFill>
                      <a:prstDash val="solid"/>
                      <a:round/>
                      <a:headEnd len="med" type="none" w="med"/>
                      <a:tailEnd len="med" type="none" w="med"/>
                    </a:lnL>
                    <a:lnR algn="ctr" cap="flat" cmpd="sng" w="12700">
                      <a:solidFill>
                        <a:schemeClr val="bg1"/>
                      </a:solidFill>
                      <a:prstDash val="solid"/>
                      <a:round/>
                      <a:headEnd len="med" type="none" w="med"/>
                      <a:tailEnd len="med" type="none" w="med"/>
                    </a:lnR>
                    <a:lnT algn="ctr" cap="flat" cmpd="sng" w="12700">
                      <a:solidFill>
                        <a:schemeClr val="bg1"/>
                      </a:solidFill>
                      <a:prstDash val="solid"/>
                      <a:round/>
                      <a:headEnd len="med" type="none" w="med"/>
                      <a:tailEnd len="med" type="none" w="med"/>
                    </a:lnT>
                    <a:lnB algn="ctr" cap="flat" cmpd="sng" w="12700">
                      <a:solidFill>
                        <a:schemeClr val="bg1"/>
                      </a:solidFill>
                      <a:prstDash val="solid"/>
                      <a:round/>
                      <a:headEnd len="med" type="none" w="med"/>
                      <a:tailEnd len="med" type="none" w="med"/>
                    </a:lnB>
                    <a:lnTlToBr>
                      <a:noFill/>
                    </a:lnTlToBr>
                    <a:lnBlToTr>
                      <a:noFill/>
                    </a:lnBlToTr>
                    <a:solidFill>
                      <a:srgbClr val="CFE757"/>
                    </a:solidFill>
                  </a:tcPr>
                </a:tc>
                <a:tc>
                  <a:txBody>
                    <a:bodyPr/>
                    <a:lstStyle/>
                    <a:p>
                      <a:pPr algn="ctr" defTabSz="914400" eaLnBrk="1" fontAlgn="base" hangingPunct="1" indent="0" latinLnBrk="0" lvl="0" marL="0" marR="0" rtl="0">
                        <a:lnSpc>
                          <a:spcPct val="100000"/>
                        </a:lnSpc>
                        <a:spcBef>
                          <a:spcPct val="20000"/>
                        </a:spcBef>
                        <a:spcAft>
                          <a:spcPct val="0"/>
                        </a:spcAft>
                        <a:buFontTx/>
                        <a:buNone/>
                      </a:pPr>
                      <a:r>
                        <a:rPr b="0" baseline="0" cap="none" dirty="0" i="0" kumimoji="0" lang="en-US" normalizeH="0" smtClean="0" strike="noStrike" sz="2400" u="none">
                          <a:ln>
                            <a:noFill/>
                          </a:ln>
                          <a:solidFill>
                            <a:schemeClr val="tx1"/>
                          </a:solidFill>
                          <a:effectLst/>
                          <a:uFillTx/>
                          <a:latin charset="0" typeface="Arial"/>
                        </a:rPr>
                        <a:t>Material</a:t>
                      </a:r>
                    </a:p>
                  </a:txBody>
                  <a:tcPr horzOverflow="overflow" marB="45661" marT="45661">
                    <a:lnL algn="ctr" cap="flat" cmpd="sng" w="12700">
                      <a:solidFill>
                        <a:schemeClr val="bg1"/>
                      </a:solidFill>
                      <a:prstDash val="solid"/>
                      <a:round/>
                      <a:headEnd len="med" type="none" w="med"/>
                      <a:tailEnd len="med" type="none" w="med"/>
                    </a:lnL>
                    <a:lnR algn="ctr" cap="flat" cmpd="sng" w="12700">
                      <a:solidFill>
                        <a:schemeClr val="bg1"/>
                      </a:solidFill>
                      <a:prstDash val="solid"/>
                      <a:round/>
                      <a:headEnd len="med" type="none" w="med"/>
                      <a:tailEnd len="med" type="none" w="med"/>
                    </a:lnR>
                    <a:lnT algn="ctr" cap="flat" cmpd="sng" w="12700">
                      <a:solidFill>
                        <a:schemeClr val="bg1"/>
                      </a:solidFill>
                      <a:prstDash val="solid"/>
                      <a:round/>
                      <a:headEnd len="med" type="none" w="med"/>
                      <a:tailEnd len="med" type="none" w="med"/>
                    </a:lnT>
                    <a:lnB algn="ctr" cap="flat" cmpd="sng" w="12700">
                      <a:solidFill>
                        <a:schemeClr val="bg1"/>
                      </a:solidFill>
                      <a:prstDash val="solid"/>
                      <a:round/>
                      <a:headEnd len="med" type="none" w="med"/>
                      <a:tailEnd len="med" type="none" w="med"/>
                    </a:lnB>
                    <a:lnTlToBr>
                      <a:noFill/>
                    </a:lnTlToBr>
                    <a:lnBlToTr>
                      <a:noFill/>
                    </a:lnBlToTr>
                    <a:solidFill>
                      <a:srgbClr val="CFE757"/>
                    </a:solidFill>
                  </a:tcPr>
                </a:tc>
                <a:tc>
                  <a:txBody>
                    <a:bodyPr/>
                    <a:lstStyle/>
                    <a:p>
                      <a:pPr algn="ctr" defTabSz="914400" eaLnBrk="1" fontAlgn="base" hangingPunct="1" indent="0" latinLnBrk="0" lvl="0" marL="0" marR="0" rtl="0">
                        <a:lnSpc>
                          <a:spcPct val="100000"/>
                        </a:lnSpc>
                        <a:spcBef>
                          <a:spcPct val="20000"/>
                        </a:spcBef>
                        <a:spcAft>
                          <a:spcPct val="0"/>
                        </a:spcAft>
                        <a:buFontTx/>
                        <a:buNone/>
                      </a:pPr>
                      <a:r>
                        <a:rPr b="0" baseline="0" cap="none" dirty="0" i="0" kumimoji="0" lang="en-US" normalizeH="0" smtClean="0" strike="noStrike" sz="2400" u="none">
                          <a:ln>
                            <a:noFill/>
                          </a:ln>
                          <a:solidFill>
                            <a:schemeClr val="tx1"/>
                          </a:solidFill>
                          <a:effectLst/>
                          <a:uFillTx/>
                          <a:latin charset="0" typeface="Arial"/>
                        </a:rPr>
                        <a:t>Length</a:t>
                      </a:r>
                    </a:p>
                  </a:txBody>
                  <a:tcPr horzOverflow="overflow" marB="45661" marT="45661">
                    <a:lnL algn="ctr" cap="flat" cmpd="sng" w="12700">
                      <a:solidFill>
                        <a:schemeClr val="bg1"/>
                      </a:solidFill>
                      <a:prstDash val="solid"/>
                      <a:round/>
                      <a:headEnd len="med" type="none" w="med"/>
                      <a:tailEnd len="med" type="none" w="med"/>
                    </a:lnL>
                    <a:lnR algn="ctr" cap="flat" cmpd="sng" w="12700">
                      <a:solidFill>
                        <a:schemeClr val="bg1"/>
                      </a:solidFill>
                      <a:prstDash val="solid"/>
                      <a:round/>
                      <a:headEnd len="med" type="none" w="med"/>
                      <a:tailEnd len="med" type="none" w="med"/>
                    </a:lnR>
                    <a:lnT algn="ctr" cap="flat" cmpd="sng" w="12700">
                      <a:solidFill>
                        <a:schemeClr val="bg1"/>
                      </a:solidFill>
                      <a:prstDash val="solid"/>
                      <a:round/>
                      <a:headEnd len="med" type="none" w="med"/>
                      <a:tailEnd len="med" type="none" w="med"/>
                    </a:lnT>
                    <a:lnB algn="ctr" cap="flat" cmpd="sng" w="12700">
                      <a:solidFill>
                        <a:schemeClr val="bg1"/>
                      </a:solidFill>
                      <a:prstDash val="solid"/>
                      <a:round/>
                      <a:headEnd len="med" type="none" w="med"/>
                      <a:tailEnd len="med" type="none" w="med"/>
                    </a:lnB>
                    <a:lnTlToBr>
                      <a:noFill/>
                    </a:lnTlToBr>
                    <a:lnBlToTr>
                      <a:noFill/>
                    </a:lnBlToTr>
                    <a:solidFill>
                      <a:srgbClr val="CFE757"/>
                    </a:solidFill>
                  </a:tcPr>
                </a:tc>
                <a:tc>
                  <a:txBody>
                    <a:bodyPr/>
                    <a:lstStyle/>
                    <a:p>
                      <a:pPr algn="ctr" defTabSz="914400" eaLnBrk="1" fontAlgn="base" hangingPunct="1" indent="0" latinLnBrk="0" lvl="0" marL="0" marR="0" rtl="0">
                        <a:lnSpc>
                          <a:spcPct val="100000"/>
                        </a:lnSpc>
                        <a:spcBef>
                          <a:spcPct val="20000"/>
                        </a:spcBef>
                        <a:spcAft>
                          <a:spcPct val="0"/>
                        </a:spcAft>
                        <a:buFontTx/>
                        <a:buNone/>
                      </a:pPr>
                      <a:r>
                        <a:rPr b="0" baseline="0" cap="none" dirty="0" i="0" kumimoji="0" lang="en-US" normalizeH="0" smtClean="0" strike="noStrike" sz="2400" u="none">
                          <a:ln>
                            <a:noFill/>
                          </a:ln>
                          <a:solidFill>
                            <a:schemeClr val="tx1"/>
                          </a:solidFill>
                          <a:effectLst/>
                          <a:uFillTx/>
                          <a:latin charset="0" typeface="Arial"/>
                        </a:rPr>
                        <a:t>I</a:t>
                      </a:r>
                    </a:p>
                  </a:txBody>
                  <a:tcPr horzOverflow="overflow" marB="45661" marT="45661">
                    <a:lnL algn="ctr" cap="flat" cmpd="sng" w="12700">
                      <a:solidFill>
                        <a:schemeClr val="bg1"/>
                      </a:solidFill>
                      <a:prstDash val="solid"/>
                      <a:round/>
                      <a:headEnd len="med" type="none" w="med"/>
                      <a:tailEnd len="med" type="none" w="med"/>
                    </a:lnL>
                    <a:lnR algn="ctr" cap="flat" cmpd="sng" w="12700">
                      <a:solidFill>
                        <a:schemeClr val="bg1"/>
                      </a:solidFill>
                      <a:prstDash val="solid"/>
                      <a:round/>
                      <a:headEnd len="med" type="none" w="med"/>
                      <a:tailEnd len="med" type="none" w="med"/>
                    </a:lnR>
                    <a:lnT algn="ctr" cap="flat" cmpd="sng" w="12700">
                      <a:solidFill>
                        <a:schemeClr val="bg1"/>
                      </a:solidFill>
                      <a:prstDash val="solid"/>
                      <a:round/>
                      <a:headEnd len="med" type="none" w="med"/>
                      <a:tailEnd len="med" type="none" w="med"/>
                    </a:lnT>
                    <a:lnB algn="ctr" cap="flat" cmpd="sng" w="12700">
                      <a:solidFill>
                        <a:schemeClr val="bg1"/>
                      </a:solidFill>
                      <a:prstDash val="solid"/>
                      <a:round/>
                      <a:headEnd len="med" type="none" w="med"/>
                      <a:tailEnd len="med" type="none" w="med"/>
                    </a:lnB>
                    <a:lnTlToBr>
                      <a:noFill/>
                    </a:lnTlToBr>
                    <a:lnBlToTr>
                      <a:noFill/>
                    </a:lnBlToTr>
                    <a:solidFill>
                      <a:srgbClr val="CFE757"/>
                    </a:solidFill>
                  </a:tcPr>
                </a:tc>
                <a:tc>
                  <a:txBody>
                    <a:bodyPr/>
                    <a:lstStyle/>
                    <a:p>
                      <a:pPr algn="ctr" defTabSz="914400" eaLnBrk="1" fontAlgn="base" hangingPunct="1" indent="0" latinLnBrk="0" lvl="0" marL="0" marR="0" rtl="0">
                        <a:lnSpc>
                          <a:spcPct val="100000"/>
                        </a:lnSpc>
                        <a:spcBef>
                          <a:spcPct val="20000"/>
                        </a:spcBef>
                        <a:spcAft>
                          <a:spcPct val="0"/>
                        </a:spcAft>
                        <a:buFontTx/>
                        <a:buNone/>
                      </a:pPr>
                      <a:r>
                        <a:rPr b="0" baseline="0" cap="none" dirty="0" i="0" kumimoji="0" lang="en-US" normalizeH="0" smtClean="0" strike="noStrike" sz="2400" u="none">
                          <a:ln>
                            <a:noFill/>
                          </a:ln>
                          <a:solidFill>
                            <a:schemeClr val="tx1"/>
                          </a:solidFill>
                          <a:effectLst/>
                          <a:uFillTx/>
                          <a:latin charset="0" typeface="Arial"/>
                        </a:rPr>
                        <a:t>E</a:t>
                      </a:r>
                    </a:p>
                  </a:txBody>
                  <a:tcPr horzOverflow="overflow" marB="45661" marT="45661">
                    <a:lnL algn="ctr" cap="flat" cmpd="sng" w="12700">
                      <a:solidFill>
                        <a:schemeClr val="bg1"/>
                      </a:solidFill>
                      <a:prstDash val="solid"/>
                      <a:round/>
                      <a:headEnd len="med" type="none" w="med"/>
                      <a:tailEnd len="med" type="none" w="med"/>
                    </a:lnL>
                    <a:lnR algn="ctr" cap="flat" cmpd="sng" w="12700">
                      <a:solidFill>
                        <a:schemeClr val="bg1"/>
                      </a:solidFill>
                      <a:prstDash val="solid"/>
                      <a:round/>
                      <a:headEnd len="med" type="none" w="med"/>
                      <a:tailEnd len="med" type="none" w="med"/>
                    </a:lnR>
                    <a:lnT algn="ctr" cap="flat" cmpd="sng" w="12700">
                      <a:solidFill>
                        <a:schemeClr val="bg1"/>
                      </a:solidFill>
                      <a:prstDash val="solid"/>
                      <a:round/>
                      <a:headEnd len="med" type="none" w="med"/>
                      <a:tailEnd len="med" type="none" w="med"/>
                    </a:lnT>
                    <a:lnB algn="ctr" cap="flat" cmpd="sng" w="12700">
                      <a:solidFill>
                        <a:schemeClr val="bg1"/>
                      </a:solidFill>
                      <a:prstDash val="solid"/>
                      <a:round/>
                      <a:headEnd len="med" type="none" w="med"/>
                      <a:tailEnd len="med" type="none" w="med"/>
                    </a:lnB>
                    <a:lnTlToBr>
                      <a:noFill/>
                    </a:lnTlToBr>
                    <a:lnBlToTr>
                      <a:noFill/>
                    </a:lnBlToTr>
                    <a:solidFill>
                      <a:srgbClr val="CFE757"/>
                    </a:solidFill>
                  </a:tcPr>
                </a:tc>
                <a:tc>
                  <a:txBody>
                    <a:bodyPr/>
                    <a:lstStyle/>
                    <a:p>
                      <a:pPr algn="ctr" defTabSz="914400" eaLnBrk="1" fontAlgn="base" hangingPunct="1" indent="0" latinLnBrk="0" lvl="0" marL="0" marR="0" rtl="0">
                        <a:lnSpc>
                          <a:spcPct val="100000"/>
                        </a:lnSpc>
                        <a:spcBef>
                          <a:spcPct val="20000"/>
                        </a:spcBef>
                        <a:spcAft>
                          <a:spcPct val="0"/>
                        </a:spcAft>
                        <a:buFontTx/>
                        <a:buNone/>
                      </a:pPr>
                      <a:r>
                        <a:rPr b="0" baseline="0" cap="none" dirty="0" i="0" kumimoji="0" lang="en-US" normalizeH="0" smtClean="0" strike="noStrike" sz="2400" u="none">
                          <a:ln>
                            <a:noFill/>
                          </a:ln>
                          <a:solidFill>
                            <a:schemeClr val="tx1"/>
                          </a:solidFill>
                          <a:effectLst/>
                          <a:uFillTx/>
                          <a:latin charset="0" typeface="Arial"/>
                        </a:rPr>
                        <a:t>Load</a:t>
                      </a:r>
                    </a:p>
                  </a:txBody>
                  <a:tcPr horzOverflow="overflow" marB="45661" marT="45661">
                    <a:lnL algn="ctr" cap="flat" cmpd="sng" w="12700">
                      <a:solidFill>
                        <a:schemeClr val="bg1"/>
                      </a:solidFill>
                      <a:prstDash val="solid"/>
                      <a:round/>
                      <a:headEnd len="med" type="none" w="med"/>
                      <a:tailEnd len="med" type="none" w="med"/>
                    </a:lnL>
                    <a:lnR algn="ctr" cap="flat" cmpd="sng" w="12700">
                      <a:solidFill>
                        <a:schemeClr val="bg1"/>
                      </a:solidFill>
                      <a:prstDash val="solid"/>
                      <a:round/>
                      <a:headEnd len="med" type="none" w="med"/>
                      <a:tailEnd len="med" type="none" w="med"/>
                    </a:lnR>
                    <a:lnT algn="ctr" cap="flat" cmpd="sng" w="12700">
                      <a:solidFill>
                        <a:schemeClr val="bg1"/>
                      </a:solidFill>
                      <a:prstDash val="solid"/>
                      <a:round/>
                      <a:headEnd len="med" type="none" w="med"/>
                      <a:tailEnd len="med" type="none" w="med"/>
                    </a:lnT>
                    <a:lnB algn="ctr" cap="flat" cmpd="sng" w="12700">
                      <a:solidFill>
                        <a:schemeClr val="bg1"/>
                      </a:solidFill>
                      <a:prstDash val="solid"/>
                      <a:round/>
                      <a:headEnd len="med" type="none" w="med"/>
                      <a:tailEnd len="med" type="none" w="med"/>
                    </a:lnB>
                    <a:lnTlToBr>
                      <a:noFill/>
                    </a:lnTlToBr>
                    <a:lnBlToTr>
                      <a:noFill/>
                    </a:lnBlToTr>
                    <a:solidFill>
                      <a:srgbClr val="CFE757"/>
                    </a:solidFill>
                  </a:tcPr>
                </a:tc>
              </a:tr>
              <a:tr h="822576">
                <a:tc>
                  <a:txBody>
                    <a:bodyPr/>
                    <a:lstStyle/>
                    <a:p>
                      <a:pPr algn="ctr" defTabSz="914400" eaLnBrk="1" fontAlgn="base" hangingPunct="1" indent="0" latinLnBrk="0" lvl="0" marL="0" marR="0" rtl="0">
                        <a:lnSpc>
                          <a:spcPct val="100000"/>
                        </a:lnSpc>
                        <a:spcBef>
                          <a:spcPct val="20000"/>
                        </a:spcBef>
                        <a:spcAft>
                          <a:spcPct val="0"/>
                        </a:spcAft>
                        <a:buFontTx/>
                        <a:buNone/>
                      </a:pPr>
                      <a:r>
                        <a:rPr b="0" baseline="0" cap="none" dirty="0" i="0" kumimoji="0" lang="en-US" normalizeH="0" smtClean="0" strike="noStrike" sz="2400" u="none">
                          <a:ln>
                            <a:noFill/>
                          </a:ln>
                          <a:solidFill>
                            <a:schemeClr val="bg1"/>
                          </a:solidFill>
                          <a:effectLst/>
                          <a:uFillTx/>
                          <a:latin charset="0" typeface="Arial"/>
                        </a:rPr>
                        <a:t>A</a:t>
                      </a:r>
                    </a:p>
                  </a:txBody>
                  <a:tcPr horzOverflow="overflow" marB="45661" marT="45661">
                    <a:lnL algn="ctr" cap="flat" cmpd="sng" w="12700">
                      <a:solidFill>
                        <a:schemeClr val="bg1"/>
                      </a:solidFill>
                      <a:prstDash val="solid"/>
                      <a:round/>
                      <a:headEnd len="med" type="none" w="med"/>
                      <a:tailEnd len="med" type="none" w="med"/>
                    </a:lnL>
                    <a:lnR algn="ctr" cap="flat" cmpd="sng" w="12700">
                      <a:solidFill>
                        <a:schemeClr val="bg1"/>
                      </a:solidFill>
                      <a:prstDash val="solid"/>
                      <a:round/>
                      <a:headEnd len="med" type="none" w="med"/>
                      <a:tailEnd len="med" type="none" w="med"/>
                    </a:lnR>
                    <a:lnT algn="ctr" cap="flat" cmpd="sng" w="12700">
                      <a:solidFill>
                        <a:schemeClr val="bg1"/>
                      </a:solidFill>
                      <a:prstDash val="solid"/>
                      <a:round/>
                      <a:headEnd len="med" type="none" w="med"/>
                      <a:tailEnd len="med" type="none" w="med"/>
                    </a:lnT>
                    <a:lnB algn="ctr" cap="flat" cmpd="sng" w="12700">
                      <a:solidFill>
                        <a:schemeClr val="bg1"/>
                      </a:solidFill>
                      <a:prstDash val="solid"/>
                      <a:round/>
                      <a:headEnd len="med" type="none" w="med"/>
                      <a:tailEnd len="med" type="none" w="med"/>
                    </a:lnB>
                    <a:lnTlToBr>
                      <a:noFill/>
                    </a:lnTlToBr>
                    <a:lnBlToTr>
                      <a:noFill/>
                    </a:lnBlToTr>
                    <a:solidFill>
                      <a:srgbClr val="FF0000"/>
                    </a:solidFill>
                  </a:tcPr>
                </a:tc>
                <a:tc>
                  <a:txBody>
                    <a:bodyPr/>
                    <a:lstStyle/>
                    <a:p>
                      <a:pPr algn="ctr" defTabSz="914400" eaLnBrk="1" fontAlgn="base" hangingPunct="1" indent="0" latinLnBrk="0" lvl="0" marL="0" marR="0" rtl="0">
                        <a:lnSpc>
                          <a:spcPct val="100000"/>
                        </a:lnSpc>
                        <a:spcBef>
                          <a:spcPct val="20000"/>
                        </a:spcBef>
                        <a:spcAft>
                          <a:spcPct val="0"/>
                        </a:spcAft>
                        <a:buFontTx/>
                        <a:buNone/>
                      </a:pPr>
                      <a:r>
                        <a:rPr b="0" baseline="0" cap="none" dirty="0" i="0" kumimoji="0" lang="en-US" normalizeH="0" smtClean="0" strike="noStrike" sz="2400" u="none">
                          <a:ln>
                            <a:noFill/>
                          </a:ln>
                          <a:solidFill>
                            <a:schemeClr val="bg1"/>
                          </a:solidFill>
                          <a:effectLst/>
                          <a:uFillTx/>
                          <a:latin charset="0" typeface="Arial"/>
                        </a:rPr>
                        <a:t>Douglas Fir</a:t>
                      </a:r>
                    </a:p>
                  </a:txBody>
                  <a:tcPr horzOverflow="overflow" marB="45661" marT="45661">
                    <a:lnL algn="ctr" cap="flat" cmpd="sng" w="12700">
                      <a:solidFill>
                        <a:schemeClr val="bg1"/>
                      </a:solidFill>
                      <a:prstDash val="solid"/>
                      <a:round/>
                      <a:headEnd len="med" type="none" w="med"/>
                      <a:tailEnd len="med" type="none" w="med"/>
                    </a:lnL>
                    <a:lnR algn="ctr" cap="flat" cmpd="sng" w="12700">
                      <a:solidFill>
                        <a:schemeClr val="bg1"/>
                      </a:solidFill>
                      <a:prstDash val="solid"/>
                      <a:round/>
                      <a:headEnd len="med" type="none" w="med"/>
                      <a:tailEnd len="med" type="none" w="med"/>
                    </a:lnR>
                    <a:lnT algn="ctr" cap="flat" cmpd="sng" w="12700">
                      <a:solidFill>
                        <a:schemeClr val="bg1"/>
                      </a:solidFill>
                      <a:prstDash val="solid"/>
                      <a:round/>
                      <a:headEnd len="med" type="none" w="med"/>
                      <a:tailEnd len="med" type="none" w="med"/>
                    </a:lnT>
                    <a:lnB algn="ctr" cap="flat" cmpd="sng" w="12700">
                      <a:solidFill>
                        <a:schemeClr val="bg1"/>
                      </a:solidFill>
                      <a:prstDash val="solid"/>
                      <a:round/>
                      <a:headEnd len="med" type="none" w="med"/>
                      <a:tailEnd len="med" type="none" w="med"/>
                    </a:lnB>
                    <a:lnTlToBr>
                      <a:noFill/>
                    </a:lnTlToBr>
                    <a:lnBlToTr>
                      <a:noFill/>
                    </a:lnBlToTr>
                    <a:solidFill>
                      <a:srgbClr val="FF0000"/>
                    </a:solidFill>
                  </a:tcPr>
                </a:tc>
                <a:tc>
                  <a:txBody>
                    <a:bodyPr/>
                    <a:lstStyle/>
                    <a:p>
                      <a:pPr algn="ctr" defTabSz="914400" eaLnBrk="1" fontAlgn="base" hangingPunct="1" indent="0" latinLnBrk="0" lvl="0" marL="0" marR="0" rtl="0">
                        <a:lnSpc>
                          <a:spcPct val="100000"/>
                        </a:lnSpc>
                        <a:spcBef>
                          <a:spcPct val="20000"/>
                        </a:spcBef>
                        <a:spcAft>
                          <a:spcPct val="0"/>
                        </a:spcAft>
                        <a:buFontTx/>
                        <a:buNone/>
                      </a:pPr>
                      <a:r>
                        <a:rPr b="0" baseline="0" cap="none" dirty="0" i="0" kumimoji="0" lang="en-US" normalizeH="0" smtClean="0" strike="noStrike" sz="2400" u="none">
                          <a:ln>
                            <a:noFill/>
                          </a:ln>
                          <a:solidFill>
                            <a:schemeClr val="bg1"/>
                          </a:solidFill>
                          <a:effectLst/>
                          <a:uFillTx/>
                          <a:latin charset="0" typeface="Arial"/>
                        </a:rPr>
                        <a:t>8.0 ft</a:t>
                      </a:r>
                    </a:p>
                  </a:txBody>
                  <a:tcPr horzOverflow="overflow" marB="45661" marT="45661">
                    <a:lnL algn="ctr" cap="flat" cmpd="sng" w="12700">
                      <a:solidFill>
                        <a:schemeClr val="bg1"/>
                      </a:solidFill>
                      <a:prstDash val="solid"/>
                      <a:round/>
                      <a:headEnd len="med" type="none" w="med"/>
                      <a:tailEnd len="med" type="none" w="med"/>
                    </a:lnL>
                    <a:lnR algn="ctr" cap="flat" cmpd="sng" w="12700">
                      <a:solidFill>
                        <a:schemeClr val="bg1"/>
                      </a:solidFill>
                      <a:prstDash val="solid"/>
                      <a:round/>
                      <a:headEnd len="med" type="none" w="med"/>
                      <a:tailEnd len="med" type="none" w="med"/>
                    </a:lnR>
                    <a:lnT algn="ctr" cap="flat" cmpd="sng" w="12700">
                      <a:solidFill>
                        <a:schemeClr val="bg1"/>
                      </a:solidFill>
                      <a:prstDash val="solid"/>
                      <a:round/>
                      <a:headEnd len="med" type="none" w="med"/>
                      <a:tailEnd len="med" type="none" w="med"/>
                    </a:lnT>
                    <a:lnB algn="ctr" cap="flat" cmpd="sng" w="12700">
                      <a:solidFill>
                        <a:schemeClr val="bg1"/>
                      </a:solidFill>
                      <a:prstDash val="solid"/>
                      <a:round/>
                      <a:headEnd len="med" type="none" w="med"/>
                      <a:tailEnd len="med" type="none" w="med"/>
                    </a:lnB>
                    <a:lnTlToBr>
                      <a:noFill/>
                    </a:lnTlToBr>
                    <a:lnBlToTr>
                      <a:noFill/>
                    </a:lnBlToTr>
                    <a:solidFill>
                      <a:srgbClr val="FF0000"/>
                    </a:solidFill>
                  </a:tcPr>
                </a:tc>
                <a:tc>
                  <a:txBody>
                    <a:bodyPr/>
                    <a:lstStyle/>
                    <a:p>
                      <a:pPr algn="ctr" defTabSz="914400" eaLnBrk="1" fontAlgn="base" hangingPunct="1" indent="0" latinLnBrk="0" lvl="0" marL="0" marR="0" rtl="0">
                        <a:lnSpc>
                          <a:spcPct val="100000"/>
                        </a:lnSpc>
                        <a:spcBef>
                          <a:spcPct val="20000"/>
                        </a:spcBef>
                        <a:spcAft>
                          <a:spcPct val="0"/>
                        </a:spcAft>
                        <a:buFontTx/>
                        <a:buNone/>
                      </a:pPr>
                      <a:r>
                        <a:rPr b="0" baseline="0" cap="none" dirty="0" i="0" kumimoji="0" lang="en-US" normalizeH="0" smtClean="0" strike="noStrike" sz="2400" u="none">
                          <a:ln>
                            <a:noFill/>
                          </a:ln>
                          <a:solidFill>
                            <a:schemeClr val="bg1"/>
                          </a:solidFill>
                          <a:effectLst/>
                          <a:uFillTx/>
                          <a:latin charset="0" typeface="Arial"/>
                        </a:rPr>
                        <a:t>20.</a:t>
                      </a:r>
                      <a:r>
                        <a:rPr b="0" baseline="0" cap="none" dirty="0" i="0" kumimoji="0" lang="en-US" normalizeH="0" smtClean="0" strike="noStrike" sz="2400" u="sng">
                          <a:ln>
                            <a:noFill/>
                          </a:ln>
                          <a:solidFill>
                            <a:schemeClr val="bg1"/>
                          </a:solidFill>
                          <a:effectLst/>
                          <a:uFillTx/>
                          <a:latin charset="0" typeface="Arial"/>
                        </a:rPr>
                        <a:t>80</a:t>
                      </a:r>
                      <a:r>
                        <a:rPr b="0" baseline="0" cap="none" dirty="0" i="0" kumimoji="0" lang="en-US" normalizeH="0" smtClean="0" strike="noStrike" sz="2400" u="none">
                          <a:ln>
                            <a:noFill/>
                          </a:ln>
                          <a:solidFill>
                            <a:schemeClr val="bg1"/>
                          </a:solidFill>
                          <a:effectLst/>
                          <a:uFillTx/>
                          <a:latin charset="0" typeface="Arial"/>
                        </a:rPr>
                        <a:t> in.</a:t>
                      </a:r>
                      <a:r>
                        <a:rPr b="0" baseline="30000" cap="none" dirty="0" i="0" kumimoji="0" lang="en-US" normalizeH="0" smtClean="0" strike="noStrike" sz="2400" u="none">
                          <a:ln>
                            <a:noFill/>
                          </a:ln>
                          <a:solidFill>
                            <a:schemeClr val="bg1"/>
                          </a:solidFill>
                          <a:effectLst/>
                          <a:uFillTx/>
                          <a:latin charset="0" typeface="Arial"/>
                        </a:rPr>
                        <a:t>4</a:t>
                      </a:r>
                    </a:p>
                  </a:txBody>
                  <a:tcPr horzOverflow="overflow" marB="45661" marT="45661">
                    <a:lnL algn="ctr" cap="flat" cmpd="sng" w="12700">
                      <a:solidFill>
                        <a:schemeClr val="bg1"/>
                      </a:solidFill>
                      <a:prstDash val="solid"/>
                      <a:round/>
                      <a:headEnd len="med" type="none" w="med"/>
                      <a:tailEnd len="med" type="none" w="med"/>
                    </a:lnL>
                    <a:lnR algn="ctr" cap="flat" cmpd="sng" w="12700">
                      <a:solidFill>
                        <a:schemeClr val="bg1"/>
                      </a:solidFill>
                      <a:prstDash val="solid"/>
                      <a:round/>
                      <a:headEnd len="med" type="none" w="med"/>
                      <a:tailEnd len="med" type="none" w="med"/>
                    </a:lnR>
                    <a:lnT algn="ctr" cap="flat" cmpd="sng" w="12700">
                      <a:solidFill>
                        <a:schemeClr val="bg1"/>
                      </a:solidFill>
                      <a:prstDash val="solid"/>
                      <a:round/>
                      <a:headEnd len="med" type="none" w="med"/>
                      <a:tailEnd len="med" type="none" w="med"/>
                    </a:lnT>
                    <a:lnB algn="ctr" cap="flat" cmpd="sng" w="12700">
                      <a:solidFill>
                        <a:schemeClr val="bg1"/>
                      </a:solidFill>
                      <a:prstDash val="solid"/>
                      <a:round/>
                      <a:headEnd len="med" type="none" w="med"/>
                      <a:tailEnd len="med" type="none" w="med"/>
                    </a:lnB>
                    <a:lnTlToBr>
                      <a:noFill/>
                    </a:lnTlToBr>
                    <a:lnBlToTr>
                      <a:noFill/>
                    </a:lnBlToTr>
                    <a:solidFill>
                      <a:srgbClr val="FF0000"/>
                    </a:solidFill>
                  </a:tcPr>
                </a:tc>
                <a:tc>
                  <a:txBody>
                    <a:bodyPr/>
                    <a:lstStyle/>
                    <a:p>
                      <a:pPr algn="ctr" defTabSz="914400" eaLnBrk="1" fontAlgn="base" hangingPunct="1" indent="0" latinLnBrk="0" lvl="0" marL="0" marR="0" rtl="0">
                        <a:lnSpc>
                          <a:spcPct val="100000"/>
                        </a:lnSpc>
                        <a:spcBef>
                          <a:spcPct val="20000"/>
                        </a:spcBef>
                        <a:spcAft>
                          <a:spcPct val="0"/>
                        </a:spcAft>
                        <a:buFontTx/>
                        <a:buNone/>
                      </a:pPr>
                      <a:r>
                        <a:rPr b="0" baseline="0" cap="none" dirty="0" i="0" kumimoji="0" lang="en-US" normalizeH="0" smtClean="0" strike="noStrike" sz="2400" u="none">
                          <a:ln>
                            <a:noFill/>
                          </a:ln>
                          <a:solidFill>
                            <a:schemeClr val="bg1"/>
                          </a:solidFill>
                          <a:effectLst/>
                          <a:uFillTx/>
                          <a:latin charset="0" typeface="Arial"/>
                        </a:rPr>
                        <a:t>1,800,000 psi</a:t>
                      </a:r>
                    </a:p>
                  </a:txBody>
                  <a:tcPr horzOverflow="overflow" marB="45661" marT="45661">
                    <a:lnL algn="ctr" cap="flat" cmpd="sng" w="12700">
                      <a:solidFill>
                        <a:schemeClr val="bg1"/>
                      </a:solidFill>
                      <a:prstDash val="solid"/>
                      <a:round/>
                      <a:headEnd len="med" type="none" w="med"/>
                      <a:tailEnd len="med" type="none" w="med"/>
                    </a:lnL>
                    <a:lnR algn="ctr" cap="flat" cmpd="sng" w="12700">
                      <a:solidFill>
                        <a:schemeClr val="bg1"/>
                      </a:solidFill>
                      <a:prstDash val="solid"/>
                      <a:round/>
                      <a:headEnd len="med" type="none" w="med"/>
                      <a:tailEnd len="med" type="none" w="med"/>
                    </a:lnR>
                    <a:lnT algn="ctr" cap="flat" cmpd="sng" w="12700">
                      <a:solidFill>
                        <a:schemeClr val="bg1"/>
                      </a:solidFill>
                      <a:prstDash val="solid"/>
                      <a:round/>
                      <a:headEnd len="med" type="none" w="med"/>
                      <a:tailEnd len="med" type="none" w="med"/>
                    </a:lnT>
                    <a:lnB algn="ctr" cap="flat" cmpd="sng" w="12700">
                      <a:solidFill>
                        <a:schemeClr val="bg1"/>
                      </a:solidFill>
                      <a:prstDash val="solid"/>
                      <a:round/>
                      <a:headEnd len="med" type="none" w="med"/>
                      <a:tailEnd len="med" type="none" w="med"/>
                    </a:lnB>
                    <a:lnTlToBr>
                      <a:noFill/>
                    </a:lnTlToBr>
                    <a:lnBlToTr>
                      <a:noFill/>
                    </a:lnBlToTr>
                    <a:solidFill>
                      <a:srgbClr val="FF0000"/>
                    </a:solidFill>
                  </a:tcPr>
                </a:tc>
                <a:tc>
                  <a:txBody>
                    <a:bodyPr/>
                    <a:lstStyle/>
                    <a:p>
                      <a:pPr algn="ctr" defTabSz="914400" eaLnBrk="1" fontAlgn="base" hangingPunct="1" indent="0" latinLnBrk="0" lvl="0" marL="0" marR="0" rtl="0">
                        <a:lnSpc>
                          <a:spcPct val="100000"/>
                        </a:lnSpc>
                        <a:spcBef>
                          <a:spcPct val="20000"/>
                        </a:spcBef>
                        <a:spcAft>
                          <a:spcPct val="0"/>
                        </a:spcAft>
                        <a:buFontTx/>
                        <a:buNone/>
                      </a:pPr>
                      <a:r>
                        <a:rPr b="0" baseline="0" cap="none" dirty="0" i="0" kumimoji="0" lang="en-US" normalizeH="0" smtClean="0" strike="noStrike" sz="2400" u="none">
                          <a:ln>
                            <a:noFill/>
                          </a:ln>
                          <a:solidFill>
                            <a:schemeClr val="bg1"/>
                          </a:solidFill>
                          <a:effectLst/>
                          <a:uFillTx/>
                          <a:latin charset="0" typeface="Arial"/>
                        </a:rPr>
                        <a:t>250 lbf</a:t>
                      </a:r>
                    </a:p>
                  </a:txBody>
                  <a:tcPr horzOverflow="overflow" marB="45661" marT="45661">
                    <a:lnL algn="ctr" cap="flat" cmpd="sng" w="12700">
                      <a:solidFill>
                        <a:schemeClr val="bg1"/>
                      </a:solidFill>
                      <a:prstDash val="solid"/>
                      <a:round/>
                      <a:headEnd len="med" type="none" w="med"/>
                      <a:tailEnd len="med" type="none" w="med"/>
                    </a:lnL>
                    <a:lnR algn="ctr" cap="flat" cmpd="sng" w="12700">
                      <a:solidFill>
                        <a:schemeClr val="bg1"/>
                      </a:solidFill>
                      <a:prstDash val="solid"/>
                      <a:round/>
                      <a:headEnd len="med" type="none" w="med"/>
                      <a:tailEnd len="med" type="none" w="med"/>
                    </a:lnR>
                    <a:lnT algn="ctr" cap="flat" cmpd="sng" w="12700">
                      <a:solidFill>
                        <a:schemeClr val="bg1"/>
                      </a:solidFill>
                      <a:prstDash val="solid"/>
                      <a:round/>
                      <a:headEnd len="med" type="none" w="med"/>
                      <a:tailEnd len="med" type="none" w="med"/>
                    </a:lnT>
                    <a:lnB algn="ctr" cap="flat" cmpd="sng" w="12700">
                      <a:solidFill>
                        <a:schemeClr val="bg1"/>
                      </a:solidFill>
                      <a:prstDash val="solid"/>
                      <a:round/>
                      <a:headEnd len="med" type="none" w="med"/>
                      <a:tailEnd len="med" type="none" w="med"/>
                    </a:lnB>
                    <a:lnTlToBr>
                      <a:noFill/>
                    </a:lnTlToBr>
                    <a:lnBlToTr>
                      <a:noFill/>
                    </a:lnBlToTr>
                    <a:solidFill>
                      <a:srgbClr val="FF0000"/>
                    </a:solidFill>
                  </a:tcPr>
                </a:tc>
              </a:tr>
            </a:tbl>
          </a:graphicData>
        </a:graphic>
      </p:graphicFrame>
      <p:graphicFrame>
        <p:nvGraphicFramePr>
          <p:cNvPr xmlns:c="http://schemas.openxmlformats.org/drawingml/2006/chart" xmlns:pic="http://schemas.openxmlformats.org/drawingml/2006/picture" xmlns:dgm="http://schemas.openxmlformats.org/drawingml/2006/diagram" id="31799" name="Object 55"/>
          <p:cNvGraphicFramePr xmlns:c="http://schemas.openxmlformats.org/drawingml/2006/chart" xmlns:pic="http://schemas.openxmlformats.org/drawingml/2006/picture" xmlns:dgm="http://schemas.openxmlformats.org/drawingml/2006/diagram">
            <a:graphicFrameLocks noChangeAspect="1"/>
          </p:cNvGraphicFramePr>
          <p:nvPr/>
        </p:nvGraphicFramePr>
        <p:xfrm xmlns:c="http://schemas.openxmlformats.org/drawingml/2006/chart" xmlns:pic="http://schemas.openxmlformats.org/drawingml/2006/picture" xmlns:dgm="http://schemas.openxmlformats.org/drawingml/2006/diagram">
          <a:off x="776288" y="855663"/>
          <a:ext cx="2636837" cy="1189037"/>
        </p:xfrm>
        <a:graphic xmlns:c="http://schemas.openxmlformats.org/drawingml/2006/chart" xmlns:pic="http://schemas.openxmlformats.org/drawingml/2006/picture" xmlns:dgm="http://schemas.openxmlformats.org/drawingml/2006/diagram">
          <a:graphicData uri="http://schemas.openxmlformats.org/presentationml/2006/ole"/>
        </a:graphic>
      </p:graphicFrame>
      <p:sp>
        <p:nvSpPr>
          <p:cNvPr xmlns:c="http://schemas.openxmlformats.org/drawingml/2006/chart" xmlns:pic="http://schemas.openxmlformats.org/drawingml/2006/picture" xmlns:dgm="http://schemas.openxmlformats.org/drawingml/2006/diagram" id="31826" name="Text Box 43"/>
          <p:cNvSpPr xmlns:c="http://schemas.openxmlformats.org/drawingml/2006/chart" xmlns:pic="http://schemas.openxmlformats.org/drawingml/2006/picture" xmlns:dgm="http://schemas.openxmlformats.org/drawingml/2006/diagram" txBox="1">
            <a:spLocks noChangeArrowheads="1"/>
          </p:cNvSpPr>
          <p:nvPr/>
        </p:nvSpPr>
        <p:spPr xmlns:c="http://schemas.openxmlformats.org/drawingml/2006/chart" xmlns:pic="http://schemas.openxmlformats.org/drawingml/2006/picture" xmlns:dgm="http://schemas.openxmlformats.org/drawingml/2006/diagram" bwMode="auto">
          <a:xfrm>
            <a:off x="228600" y="2133600"/>
            <a:ext cx="8305800" cy="519113"/>
          </a:xfrm>
          <a:prstGeom prst="rect">
            <a:avLst/>
          </a:prstGeom>
          <a:noFill/>
          <a:ln w="9525">
            <a:noFill/>
            <a:miter lim="800000"/>
          </a:ln>
        </p:spPr>
        <p:txBody xmlns:c="http://schemas.openxmlformats.org/drawingml/2006/chart" xmlns:pic="http://schemas.openxmlformats.org/drawingml/2006/picture" xmlns:dgm="http://schemas.openxmlformats.org/drawingml/2006/diagram">
          <a:bodyPr>
            <a:spAutoFit/>
          </a:bodyPr>
          <a:lstStyle/>
          <a:p>
            <a:pPr>
              <a:spcBef>
                <a:spcPct val="50000"/>
              </a:spcBef>
            </a:pPr>
            <a:r>
              <a:rPr dirty="0" lang="en-US" sz="2800">
                <a:uFillTx/>
              </a:rPr>
              <a:t>Calculate beam deflection for beam A</a:t>
            </a:r>
          </a:p>
        </p:txBody>
      </p:sp>
      <p:pic>
        <p:nvPicPr>
          <p:cNvPr xmlns:c="http://schemas.openxmlformats.org/drawingml/2006/chart" xmlns:pic="http://schemas.openxmlformats.org/drawingml/2006/picture" xmlns:dgm="http://schemas.openxmlformats.org/drawingml/2006/diagram" id="31827" name="Picture 44"/>
          <p:cNvPicPr xmlns:c="http://schemas.openxmlformats.org/drawingml/2006/chart" xmlns:pic="http://schemas.openxmlformats.org/drawingml/2006/picture" xmlns:dgm="http://schemas.openxmlformats.org/drawingml/2006/diagram">
            <a:picLocks noChangeArrowheads="1" noChangeAspect="1"/>
          </p:cNvPicPr>
          <p:nvPr/>
        </p:nvPicPr>
        <p:blipFill xmlns:c="http://schemas.openxmlformats.org/drawingml/2006/chart" xmlns:pic="http://schemas.openxmlformats.org/drawingml/2006/picture" xmlns:dgm="http://schemas.openxmlformats.org/drawingml/2006/diagram">
          <a:blip r:embed="rId3"/>
          <a:srcRect/>
          <a:stretch>
            <a:fillRect/>
          </a:stretch>
        </p:blipFill>
        <p:spPr xmlns:c="http://schemas.openxmlformats.org/drawingml/2006/chart" xmlns:pic="http://schemas.openxmlformats.org/drawingml/2006/picture" xmlns:dgm="http://schemas.openxmlformats.org/drawingml/2006/diagram" bwMode="auto">
          <a:xfrm>
            <a:off x="4648200" y="685800"/>
            <a:ext cx="4038600" cy="1085850"/>
          </a:xfrm>
          <a:prstGeom prst="rect">
            <a:avLst/>
          </a:prstGeom>
          <a:noFill/>
          <a:ln w="9525">
            <a:noFill/>
            <a:miter lim="800000"/>
          </a:ln>
        </p:spPr>
      </p:pic>
      <p:graphicFrame>
        <p:nvGraphicFramePr>
          <p:cNvPr xmlns:c="http://schemas.openxmlformats.org/drawingml/2006/chart" xmlns:pic="http://schemas.openxmlformats.org/drawingml/2006/picture" xmlns:dgm="http://schemas.openxmlformats.org/drawingml/2006/diagram" id="52329" name="Object 56"/>
          <p:cNvGraphicFramePr xmlns:c="http://schemas.openxmlformats.org/drawingml/2006/chart" xmlns:pic="http://schemas.openxmlformats.org/drawingml/2006/picture" xmlns:dgm="http://schemas.openxmlformats.org/drawingml/2006/diagram">
            <a:graphicFrameLocks noChangeAspect="1"/>
          </p:cNvGraphicFramePr>
          <p:nvPr/>
        </p:nvGraphicFramePr>
        <p:xfrm xmlns:c="http://schemas.openxmlformats.org/drawingml/2006/chart" xmlns:pic="http://schemas.openxmlformats.org/drawingml/2006/picture" xmlns:dgm="http://schemas.openxmlformats.org/drawingml/2006/diagram">
          <a:off x="598488" y="2905125"/>
          <a:ext cx="5048250" cy="981075"/>
        </p:xfrm>
        <a:graphic xmlns:c="http://schemas.openxmlformats.org/drawingml/2006/chart" xmlns:pic="http://schemas.openxmlformats.org/drawingml/2006/picture" xmlns:dgm="http://schemas.openxmlformats.org/drawingml/2006/diagram">
          <a:graphicData uri="http://schemas.openxmlformats.org/presentationml/2006/ole"/>
        </a:graphic>
      </p:graphicFrame>
      <p:graphicFrame>
        <p:nvGraphicFramePr>
          <p:cNvPr xmlns:c="http://schemas.openxmlformats.org/drawingml/2006/chart" xmlns:pic="http://schemas.openxmlformats.org/drawingml/2006/picture" xmlns:dgm="http://schemas.openxmlformats.org/drawingml/2006/diagram" id="52331" name="Object 57"/>
          <p:cNvGraphicFramePr xmlns:c="http://schemas.openxmlformats.org/drawingml/2006/chart" xmlns:pic="http://schemas.openxmlformats.org/drawingml/2006/picture" xmlns:dgm="http://schemas.openxmlformats.org/drawingml/2006/diagram">
            <a:graphicFrameLocks noChangeAspect="1"/>
          </p:cNvGraphicFramePr>
          <p:nvPr/>
        </p:nvGraphicFramePr>
        <p:xfrm xmlns:c="http://schemas.openxmlformats.org/drawingml/2006/chart" xmlns:pic="http://schemas.openxmlformats.org/drawingml/2006/picture" xmlns:dgm="http://schemas.openxmlformats.org/drawingml/2006/diagram">
          <a:off x="1119188" y="4295775"/>
          <a:ext cx="4238625" cy="762000"/>
        </p:xfrm>
        <a:graphic xmlns:c="http://schemas.openxmlformats.org/drawingml/2006/chart" xmlns:pic="http://schemas.openxmlformats.org/drawingml/2006/picture" xmlns:dgm="http://schemas.openxmlformats.org/drawingml/2006/diagram">
          <a:graphicData uri="http://schemas.openxmlformats.org/presentationml/2006/ole"/>
        </a:graphic>
      </p:graphicFrame>
      <p:sp>
        <p:nvSpPr>
          <p:cNvPr xmlns:c="http://schemas.openxmlformats.org/drawingml/2006/chart" xmlns:pic="http://schemas.openxmlformats.org/drawingml/2006/picture" xmlns:dgm="http://schemas.openxmlformats.org/drawingml/2006/diagram" id="2" name="Slide Number Placeholder 1"/>
          <p:cNvSpPr xmlns:c="http://schemas.openxmlformats.org/drawingml/2006/chart" xmlns:pic="http://schemas.openxmlformats.org/drawingml/2006/picture" xmlns:dgm="http://schemas.openxmlformats.org/drawingml/2006/diagram">
            <a:spLocks noGrp="1"/>
          </p:cNvSpPr>
          <p:nvPr>
            <p:ph idx="12" sz="quarter" type="sldNum"/>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pPr>
              <a:defRPr>
                <a:uFillTx/>
              </a:defRPr>
            </a:pPr>
            <a:fld id="{FA1F932D-ABD5-43A7-B3A2-66E971ACD961}" type="slidenum">
              <a:rPr lang="en-US" smtClean="0">
                <a:uFillTx/>
              </a:rPr>
              <a:pPr>
                <a:defRPr>
                  <a:uFillTx/>
                </a:defRPr>
              </a:pPr>
              <a:t>16</a:t>
            </a:fld>
            <a:endParaRPr dirty="0" lang="en-US">
              <a:uFillTx/>
            </a:endParaRPr>
          </a:p>
        </p:txBody>
      </p:sp>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withGroup">
                            <p:stCondLst>
                              <p:cond delay="0"/>
                            </p:stCondLst>
                            <p:childTnLst>
                              <p:par>
                                <p:cTn fill="hold" id="5" nodeType="clickEffect" presetClass="entr" presetID="1" presetSubtype="0">
                                  <p:stCondLst>
                                    <p:cond delay="0"/>
                                  </p:stCondLst>
                                  <p:childTnLst>
                                    <p:set>
                                      <p:cBhvr>
                                        <p:cTn dur="1" fill="hold" id="6">
                                          <p:stCondLst>
                                            <p:cond delay="0"/>
                                          </p:stCondLst>
                                        </p:cTn>
                                        <p:tgtEl>
                                          <p:spTgt spid="52329"/>
                                        </p:tgtEl>
                                        <p:attrNameLst>
                                          <p:attrName>style.visibility</p:attrName>
                                        </p:attrNameLst>
                                      </p:cBhvr>
                                      <p:to>
                                        <p:strVal val="visible"/>
                                      </p:to>
                                    </p:set>
                                  </p:childTnLst>
                                </p:cTn>
                              </p:par>
                            </p:childTnLst>
                          </p:cTn>
                        </p:par>
                      </p:childTnLst>
                    </p:cTn>
                  </p:par>
                  <p:par>
                    <p:cTn fill="hold" id="7" nodeType="clickPar">
                      <p:stCondLst>
                        <p:cond delay="indefinite"/>
                      </p:stCondLst>
                      <p:childTnLst>
                        <p:par>
                          <p:cTn fill="hold" id="8" nodeType="withGroup">
                            <p:stCondLst>
                              <p:cond delay="0"/>
                            </p:stCondLst>
                            <p:childTnLst>
                              <p:par>
                                <p:cTn fill="hold" id="9" nodeType="clickEffect" presetClass="entr" presetID="1" presetSubtype="0">
                                  <p:stCondLst>
                                    <p:cond delay="0"/>
                                  </p:stCondLst>
                                  <p:childTnLst>
                                    <p:set>
                                      <p:cBhvr>
                                        <p:cTn dur="1" fill="hold" id="10">
                                          <p:stCondLst>
                                            <p:cond delay="0"/>
                                          </p:stCondLst>
                                        </p:cTn>
                                        <p:tgtEl>
                                          <p:spTgt spid="52331"/>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s="http://schemas.openxmlformats.org/officeDocument/2006/sharedTypes" xmlns:r="http://schemas.openxmlformats.org/officeDocument/2006/relationships" showMasterSp="0">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pic>
        <p:nvPicPr>
          <p:cNvPr xmlns:c="http://schemas.openxmlformats.org/drawingml/2006/chart" xmlns:pic="http://schemas.openxmlformats.org/drawingml/2006/picture" xmlns:dgm="http://schemas.openxmlformats.org/drawingml/2006/diagram" id="32826" name="Picture 48"/>
          <p:cNvPicPr xmlns:c="http://schemas.openxmlformats.org/drawingml/2006/chart" xmlns:pic="http://schemas.openxmlformats.org/drawingml/2006/picture" xmlns:dgm="http://schemas.openxmlformats.org/drawingml/2006/diagram">
            <a:picLocks noChangeArrowheads="1" noChangeAspect="1"/>
          </p:cNvPicPr>
          <p:nvPr/>
        </p:nvPicPr>
        <p:blipFill xmlns:c="http://schemas.openxmlformats.org/drawingml/2006/chart" xmlns:pic="http://schemas.openxmlformats.org/drawingml/2006/picture" xmlns:dgm="http://schemas.openxmlformats.org/drawingml/2006/diagram">
          <a:blip r:embed="rId3"/>
          <a:srcRect/>
          <a:stretch>
            <a:fillRect/>
          </a:stretch>
        </p:blipFill>
        <p:spPr xmlns:c="http://schemas.openxmlformats.org/drawingml/2006/chart" xmlns:pic="http://schemas.openxmlformats.org/drawingml/2006/picture" xmlns:dgm="http://schemas.openxmlformats.org/drawingml/2006/diagram" bwMode="auto">
          <a:xfrm>
            <a:off x="4648200" y="609600"/>
            <a:ext cx="4191000" cy="1112838"/>
          </a:xfrm>
          <a:prstGeom prst="rect">
            <a:avLst/>
          </a:prstGeom>
          <a:noFill/>
          <a:ln w="9525">
            <a:noFill/>
            <a:miter lim="800000"/>
          </a:ln>
        </p:spPr>
      </p:pic>
      <p:sp>
        <p:nvSpPr>
          <p:cNvPr xmlns:c="http://schemas.openxmlformats.org/drawingml/2006/chart" xmlns:pic="http://schemas.openxmlformats.org/drawingml/2006/picture" xmlns:dgm="http://schemas.openxmlformats.org/drawingml/2006/diagram" id="32827" name="Rectangle 3"/>
          <p:cNvSpPr xmlns:c="http://schemas.openxmlformats.org/drawingml/2006/chart" xmlns:pic="http://schemas.openxmlformats.org/drawingml/2006/picture" xmlns:dgm="http://schemas.openxmlformats.org/drawingml/2006/diagram">
            <a:spLocks noChangeArrowheads="1" noGrp="1"/>
          </p:cNvSpPr>
          <p:nvPr>
            <p:ph type="title"/>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pPr eaLnBrk="1" hangingPunct="1"/>
            <a:r>
              <a:rPr dirty="0" lang="en-US" smtClean="0" sz="4000">
                <a:solidFill>
                  <a:srgbClr val="00386B"/>
                </a:solidFill>
                <a:effectLst/>
                <a:uFillTx/>
              </a:rPr>
              <a:t>Calculating Beam Deflection</a:t>
            </a:r>
          </a:p>
        </p:txBody>
      </p:sp>
      <p:graphicFrame>
        <p:nvGraphicFramePr>
          <p:cNvPr xmlns:c="http://schemas.openxmlformats.org/drawingml/2006/chart" xmlns:pic="http://schemas.openxmlformats.org/drawingml/2006/picture" xmlns:dgm="http://schemas.openxmlformats.org/drawingml/2006/diagram" id="6177" name="Group 33"/>
          <p:cNvGraphicFramePr xmlns:c="http://schemas.openxmlformats.org/drawingml/2006/chart" xmlns:pic="http://schemas.openxmlformats.org/drawingml/2006/picture" xmlns:dgm="http://schemas.openxmlformats.org/drawingml/2006/diagram">
            <a:graphicFrameLocks noGrp="1"/>
          </p:cNvGraphicFramePr>
          <p:nvPr>
            <p:ph idx="1"/>
          </p:nvPr>
        </p:nvGraphicFramePr>
        <p:xfrm xmlns:c="http://schemas.openxmlformats.org/drawingml/2006/chart" xmlns:pic="http://schemas.openxmlformats.org/drawingml/2006/picture" xmlns:dgm="http://schemas.openxmlformats.org/drawingml/2006/diagram">
          <a:off x="228600" y="5356225"/>
          <a:ext cx="8763000" cy="1353044"/>
        </p:xfrm>
        <a:graphic xmlns:c="http://schemas.openxmlformats.org/drawingml/2006/chart" xmlns:pic="http://schemas.openxmlformats.org/drawingml/2006/picture" xmlns:dgm="http://schemas.openxmlformats.org/drawingml/2006/diagram">
          <a:graphicData uri="http://schemas.openxmlformats.org/drawingml/2006/table">
            <a:tbl>
              <a:tblGrid>
                <a:gridCol w="1144588"/>
                <a:gridCol w="2173287"/>
                <a:gridCol w="1276350"/>
                <a:gridCol w="1531938"/>
                <a:gridCol w="1493837"/>
                <a:gridCol w="1143000"/>
              </a:tblGrid>
              <a:tr h="456911">
                <a:tc>
                  <a:txBody>
                    <a:bodyPr/>
                    <a:lstStyle/>
                    <a:p>
                      <a:pPr algn="ctr" defTabSz="914400" eaLnBrk="1" fontAlgn="base" hangingPunct="1" indent="0" latinLnBrk="0" lvl="0" marL="0" marR="0" rtl="0">
                        <a:lnSpc>
                          <a:spcPct val="100000"/>
                        </a:lnSpc>
                        <a:spcBef>
                          <a:spcPct val="20000"/>
                        </a:spcBef>
                        <a:spcAft>
                          <a:spcPct val="0"/>
                        </a:spcAft>
                        <a:buFontTx/>
                        <a:buNone/>
                      </a:pPr>
                      <a:r>
                        <a:rPr b="0" baseline="0" cap="none" dirty="0" i="0" kumimoji="0" lang="en-US" normalizeH="0" smtClean="0" strike="noStrike" sz="2400" u="none">
                          <a:ln>
                            <a:noFill/>
                          </a:ln>
                          <a:solidFill>
                            <a:schemeClr val="tx1"/>
                          </a:solidFill>
                          <a:effectLst/>
                          <a:uFillTx/>
                          <a:latin charset="0" typeface="Arial"/>
                        </a:rPr>
                        <a:t>Beam</a:t>
                      </a:r>
                    </a:p>
                  </a:txBody>
                  <a:tcPr horzOverflow="overflow" marB="45653" marT="45653">
                    <a:lnL algn="ctr" cap="flat" cmpd="sng" w="12700">
                      <a:solidFill>
                        <a:schemeClr val="bg1"/>
                      </a:solidFill>
                      <a:prstDash val="solid"/>
                      <a:round/>
                      <a:headEnd len="med" type="none" w="med"/>
                      <a:tailEnd len="med" type="none" w="med"/>
                    </a:lnL>
                    <a:lnR algn="ctr" cap="flat" cmpd="sng" w="12700">
                      <a:solidFill>
                        <a:schemeClr val="bg1"/>
                      </a:solidFill>
                      <a:prstDash val="solid"/>
                      <a:round/>
                      <a:headEnd len="med" type="none" w="med"/>
                      <a:tailEnd len="med" type="none" w="med"/>
                    </a:lnR>
                    <a:lnT algn="ctr" cap="flat" cmpd="sng" w="12700">
                      <a:solidFill>
                        <a:schemeClr val="bg1"/>
                      </a:solidFill>
                      <a:prstDash val="solid"/>
                      <a:round/>
                      <a:headEnd len="med" type="none" w="med"/>
                      <a:tailEnd len="med" type="none" w="med"/>
                    </a:lnT>
                    <a:lnB algn="ctr" cap="flat" cmpd="sng" w="12700">
                      <a:solidFill>
                        <a:schemeClr val="bg1"/>
                      </a:solidFill>
                      <a:prstDash val="solid"/>
                      <a:round/>
                      <a:headEnd len="med" type="none" w="med"/>
                      <a:tailEnd len="med" type="none" w="med"/>
                    </a:lnB>
                    <a:lnTlToBr>
                      <a:noFill/>
                    </a:lnTlToBr>
                    <a:lnBlToTr>
                      <a:noFill/>
                    </a:lnBlToTr>
                    <a:solidFill>
                      <a:srgbClr val="CFE757"/>
                    </a:solidFill>
                  </a:tcPr>
                </a:tc>
                <a:tc>
                  <a:txBody>
                    <a:bodyPr/>
                    <a:lstStyle/>
                    <a:p>
                      <a:pPr algn="ctr" defTabSz="914400" eaLnBrk="1" fontAlgn="base" hangingPunct="1" indent="0" latinLnBrk="0" lvl="0" marL="0" marR="0" rtl="0">
                        <a:lnSpc>
                          <a:spcPct val="100000"/>
                        </a:lnSpc>
                        <a:spcBef>
                          <a:spcPct val="20000"/>
                        </a:spcBef>
                        <a:spcAft>
                          <a:spcPct val="0"/>
                        </a:spcAft>
                        <a:buFontTx/>
                        <a:buNone/>
                      </a:pPr>
                      <a:r>
                        <a:rPr b="0" baseline="0" cap="none" dirty="0" i="0" kumimoji="0" lang="en-US" normalizeH="0" smtClean="0" strike="noStrike" sz="2400" u="none">
                          <a:ln>
                            <a:noFill/>
                          </a:ln>
                          <a:solidFill>
                            <a:schemeClr val="tx1"/>
                          </a:solidFill>
                          <a:effectLst/>
                          <a:uFillTx/>
                          <a:latin charset="0" typeface="Arial"/>
                        </a:rPr>
                        <a:t>Material</a:t>
                      </a:r>
                    </a:p>
                  </a:txBody>
                  <a:tcPr horzOverflow="overflow" marB="45653" marT="45653">
                    <a:lnL algn="ctr" cap="flat" cmpd="sng" w="12700">
                      <a:solidFill>
                        <a:schemeClr val="bg1"/>
                      </a:solidFill>
                      <a:prstDash val="solid"/>
                      <a:round/>
                      <a:headEnd len="med" type="none" w="med"/>
                      <a:tailEnd len="med" type="none" w="med"/>
                    </a:lnL>
                    <a:lnR algn="ctr" cap="flat" cmpd="sng" w="12700">
                      <a:solidFill>
                        <a:schemeClr val="bg1"/>
                      </a:solidFill>
                      <a:prstDash val="solid"/>
                      <a:round/>
                      <a:headEnd len="med" type="none" w="med"/>
                      <a:tailEnd len="med" type="none" w="med"/>
                    </a:lnR>
                    <a:lnT algn="ctr" cap="flat" cmpd="sng" w="12700">
                      <a:solidFill>
                        <a:schemeClr val="bg1"/>
                      </a:solidFill>
                      <a:prstDash val="solid"/>
                      <a:round/>
                      <a:headEnd len="med" type="none" w="med"/>
                      <a:tailEnd len="med" type="none" w="med"/>
                    </a:lnT>
                    <a:lnB algn="ctr" cap="flat" cmpd="sng" w="12700">
                      <a:solidFill>
                        <a:schemeClr val="bg1"/>
                      </a:solidFill>
                      <a:prstDash val="solid"/>
                      <a:round/>
                      <a:headEnd len="med" type="none" w="med"/>
                      <a:tailEnd len="med" type="none" w="med"/>
                    </a:lnB>
                    <a:lnTlToBr>
                      <a:noFill/>
                    </a:lnTlToBr>
                    <a:lnBlToTr>
                      <a:noFill/>
                    </a:lnBlToTr>
                    <a:solidFill>
                      <a:srgbClr val="CFE757"/>
                    </a:solidFill>
                  </a:tcPr>
                </a:tc>
                <a:tc>
                  <a:txBody>
                    <a:bodyPr/>
                    <a:lstStyle/>
                    <a:p>
                      <a:pPr algn="ctr" defTabSz="914400" eaLnBrk="1" fontAlgn="base" hangingPunct="1" indent="0" latinLnBrk="0" lvl="0" marL="0" marR="0" rtl="0">
                        <a:lnSpc>
                          <a:spcPct val="100000"/>
                        </a:lnSpc>
                        <a:spcBef>
                          <a:spcPct val="20000"/>
                        </a:spcBef>
                        <a:spcAft>
                          <a:spcPct val="0"/>
                        </a:spcAft>
                        <a:buFontTx/>
                        <a:buNone/>
                      </a:pPr>
                      <a:r>
                        <a:rPr b="0" baseline="0" cap="none" dirty="0" i="0" kumimoji="0" lang="en-US" normalizeH="0" smtClean="0" strike="noStrike" sz="2400" u="none">
                          <a:ln>
                            <a:noFill/>
                          </a:ln>
                          <a:solidFill>
                            <a:schemeClr val="tx1"/>
                          </a:solidFill>
                          <a:effectLst/>
                          <a:uFillTx/>
                          <a:latin charset="0" typeface="Arial"/>
                        </a:rPr>
                        <a:t>Length</a:t>
                      </a:r>
                    </a:p>
                  </a:txBody>
                  <a:tcPr horzOverflow="overflow" marB="45653" marT="45653">
                    <a:lnL algn="ctr" cap="flat" cmpd="sng" w="12700">
                      <a:solidFill>
                        <a:schemeClr val="bg1"/>
                      </a:solidFill>
                      <a:prstDash val="solid"/>
                      <a:round/>
                      <a:headEnd len="med" type="none" w="med"/>
                      <a:tailEnd len="med" type="none" w="med"/>
                    </a:lnL>
                    <a:lnR algn="ctr" cap="flat" cmpd="sng" w="12700">
                      <a:solidFill>
                        <a:schemeClr val="bg1"/>
                      </a:solidFill>
                      <a:prstDash val="solid"/>
                      <a:round/>
                      <a:headEnd len="med" type="none" w="med"/>
                      <a:tailEnd len="med" type="none" w="med"/>
                    </a:lnR>
                    <a:lnT algn="ctr" cap="flat" cmpd="sng" w="12700">
                      <a:solidFill>
                        <a:schemeClr val="bg1"/>
                      </a:solidFill>
                      <a:prstDash val="solid"/>
                      <a:round/>
                      <a:headEnd len="med" type="none" w="med"/>
                      <a:tailEnd len="med" type="none" w="med"/>
                    </a:lnT>
                    <a:lnB algn="ctr" cap="flat" cmpd="sng" w="12700">
                      <a:solidFill>
                        <a:schemeClr val="bg1"/>
                      </a:solidFill>
                      <a:prstDash val="solid"/>
                      <a:round/>
                      <a:headEnd len="med" type="none" w="med"/>
                      <a:tailEnd len="med" type="none" w="med"/>
                    </a:lnB>
                    <a:lnTlToBr>
                      <a:noFill/>
                    </a:lnTlToBr>
                    <a:lnBlToTr>
                      <a:noFill/>
                    </a:lnBlToTr>
                    <a:solidFill>
                      <a:srgbClr val="CFE757"/>
                    </a:solidFill>
                  </a:tcPr>
                </a:tc>
                <a:tc>
                  <a:txBody>
                    <a:bodyPr/>
                    <a:lstStyle/>
                    <a:p>
                      <a:pPr algn="ctr" defTabSz="914400" eaLnBrk="1" fontAlgn="base" hangingPunct="1" indent="0" latinLnBrk="0" lvl="0" marL="0" marR="0" rtl="0">
                        <a:lnSpc>
                          <a:spcPct val="100000"/>
                        </a:lnSpc>
                        <a:spcBef>
                          <a:spcPct val="20000"/>
                        </a:spcBef>
                        <a:spcAft>
                          <a:spcPct val="0"/>
                        </a:spcAft>
                        <a:buFontTx/>
                        <a:buNone/>
                      </a:pPr>
                      <a:r>
                        <a:rPr b="0" baseline="0" cap="none" dirty="0" i="0" kumimoji="0" lang="en-US" normalizeH="0" smtClean="0" strike="noStrike" sz="2400" u="none">
                          <a:ln>
                            <a:noFill/>
                          </a:ln>
                          <a:solidFill>
                            <a:schemeClr val="tx1"/>
                          </a:solidFill>
                          <a:effectLst/>
                          <a:uFillTx/>
                          <a:latin charset="0" typeface="Arial"/>
                        </a:rPr>
                        <a:t>I</a:t>
                      </a:r>
                    </a:p>
                  </a:txBody>
                  <a:tcPr horzOverflow="overflow" marB="45653" marT="45653">
                    <a:lnL algn="ctr" cap="flat" cmpd="sng" w="12700">
                      <a:solidFill>
                        <a:schemeClr val="bg1"/>
                      </a:solidFill>
                      <a:prstDash val="solid"/>
                      <a:round/>
                      <a:headEnd len="med" type="none" w="med"/>
                      <a:tailEnd len="med" type="none" w="med"/>
                    </a:lnL>
                    <a:lnR algn="ctr" cap="flat" cmpd="sng" w="12700">
                      <a:solidFill>
                        <a:schemeClr val="bg1"/>
                      </a:solidFill>
                      <a:prstDash val="solid"/>
                      <a:round/>
                      <a:headEnd len="med" type="none" w="med"/>
                      <a:tailEnd len="med" type="none" w="med"/>
                    </a:lnR>
                    <a:lnT algn="ctr" cap="flat" cmpd="sng" w="12700">
                      <a:solidFill>
                        <a:schemeClr val="bg1"/>
                      </a:solidFill>
                      <a:prstDash val="solid"/>
                      <a:round/>
                      <a:headEnd len="med" type="none" w="med"/>
                      <a:tailEnd len="med" type="none" w="med"/>
                    </a:lnT>
                    <a:lnB algn="ctr" cap="flat" cmpd="sng" w="12700">
                      <a:solidFill>
                        <a:schemeClr val="bg1"/>
                      </a:solidFill>
                      <a:prstDash val="solid"/>
                      <a:round/>
                      <a:headEnd len="med" type="none" w="med"/>
                      <a:tailEnd len="med" type="none" w="med"/>
                    </a:lnB>
                    <a:lnTlToBr>
                      <a:noFill/>
                    </a:lnTlToBr>
                    <a:lnBlToTr>
                      <a:noFill/>
                    </a:lnBlToTr>
                    <a:solidFill>
                      <a:srgbClr val="CFE757"/>
                    </a:solidFill>
                  </a:tcPr>
                </a:tc>
                <a:tc>
                  <a:txBody>
                    <a:bodyPr/>
                    <a:lstStyle/>
                    <a:p>
                      <a:pPr algn="ctr" defTabSz="914400" eaLnBrk="1" fontAlgn="base" hangingPunct="1" indent="0" latinLnBrk="0" lvl="0" marL="0" marR="0" rtl="0">
                        <a:lnSpc>
                          <a:spcPct val="100000"/>
                        </a:lnSpc>
                        <a:spcBef>
                          <a:spcPct val="20000"/>
                        </a:spcBef>
                        <a:spcAft>
                          <a:spcPct val="0"/>
                        </a:spcAft>
                        <a:buFontTx/>
                        <a:buNone/>
                      </a:pPr>
                      <a:r>
                        <a:rPr b="0" baseline="0" cap="none" dirty="0" i="0" kumimoji="0" lang="en-US" normalizeH="0" smtClean="0" strike="noStrike" sz="2400" u="none">
                          <a:ln>
                            <a:noFill/>
                          </a:ln>
                          <a:solidFill>
                            <a:schemeClr val="tx1"/>
                          </a:solidFill>
                          <a:effectLst/>
                          <a:uFillTx/>
                          <a:latin charset="0" typeface="Arial"/>
                        </a:rPr>
                        <a:t>E</a:t>
                      </a:r>
                    </a:p>
                  </a:txBody>
                  <a:tcPr horzOverflow="overflow" marB="45653" marT="45653">
                    <a:lnL algn="ctr" cap="flat" cmpd="sng" w="12700">
                      <a:solidFill>
                        <a:schemeClr val="bg1"/>
                      </a:solidFill>
                      <a:prstDash val="solid"/>
                      <a:round/>
                      <a:headEnd len="med" type="none" w="med"/>
                      <a:tailEnd len="med" type="none" w="med"/>
                    </a:lnL>
                    <a:lnR algn="ctr" cap="flat" cmpd="sng" w="12700">
                      <a:solidFill>
                        <a:schemeClr val="bg1"/>
                      </a:solidFill>
                      <a:prstDash val="solid"/>
                      <a:round/>
                      <a:headEnd len="med" type="none" w="med"/>
                      <a:tailEnd len="med" type="none" w="med"/>
                    </a:lnR>
                    <a:lnT algn="ctr" cap="flat" cmpd="sng" w="12700">
                      <a:solidFill>
                        <a:schemeClr val="bg1"/>
                      </a:solidFill>
                      <a:prstDash val="solid"/>
                      <a:round/>
                      <a:headEnd len="med" type="none" w="med"/>
                      <a:tailEnd len="med" type="none" w="med"/>
                    </a:lnT>
                    <a:lnB algn="ctr" cap="flat" cmpd="sng" w="12700">
                      <a:solidFill>
                        <a:schemeClr val="bg1"/>
                      </a:solidFill>
                      <a:prstDash val="solid"/>
                      <a:round/>
                      <a:headEnd len="med" type="none" w="med"/>
                      <a:tailEnd len="med" type="none" w="med"/>
                    </a:lnB>
                    <a:lnTlToBr>
                      <a:noFill/>
                    </a:lnTlToBr>
                    <a:lnBlToTr>
                      <a:noFill/>
                    </a:lnBlToTr>
                    <a:solidFill>
                      <a:srgbClr val="CFE757"/>
                    </a:solidFill>
                  </a:tcPr>
                </a:tc>
                <a:tc>
                  <a:txBody>
                    <a:bodyPr/>
                    <a:lstStyle/>
                    <a:p>
                      <a:pPr algn="ctr" defTabSz="914400" eaLnBrk="1" fontAlgn="base" hangingPunct="1" indent="0" latinLnBrk="0" lvl="0" marL="0" marR="0" rtl="0">
                        <a:lnSpc>
                          <a:spcPct val="100000"/>
                        </a:lnSpc>
                        <a:spcBef>
                          <a:spcPct val="20000"/>
                        </a:spcBef>
                        <a:spcAft>
                          <a:spcPct val="0"/>
                        </a:spcAft>
                        <a:buFontTx/>
                        <a:buNone/>
                      </a:pPr>
                      <a:r>
                        <a:rPr b="0" baseline="0" cap="none" dirty="0" i="0" kumimoji="0" lang="en-US" normalizeH="0" smtClean="0" strike="noStrike" sz="2400" u="none">
                          <a:ln>
                            <a:noFill/>
                          </a:ln>
                          <a:solidFill>
                            <a:schemeClr val="tx1"/>
                          </a:solidFill>
                          <a:effectLst/>
                          <a:uFillTx/>
                          <a:latin charset="0" typeface="Arial"/>
                        </a:rPr>
                        <a:t>Load</a:t>
                      </a:r>
                    </a:p>
                  </a:txBody>
                  <a:tcPr horzOverflow="overflow" marB="45653" marT="45653">
                    <a:lnL algn="ctr" cap="flat" cmpd="sng" w="12700">
                      <a:solidFill>
                        <a:schemeClr val="bg1"/>
                      </a:solidFill>
                      <a:prstDash val="solid"/>
                      <a:round/>
                      <a:headEnd len="med" type="none" w="med"/>
                      <a:tailEnd len="med" type="none" w="med"/>
                    </a:lnL>
                    <a:lnR algn="ctr" cap="flat" cmpd="sng" w="12700">
                      <a:solidFill>
                        <a:schemeClr val="bg1"/>
                      </a:solidFill>
                      <a:prstDash val="solid"/>
                      <a:round/>
                      <a:headEnd len="med" type="none" w="med"/>
                      <a:tailEnd len="med" type="none" w="med"/>
                    </a:lnR>
                    <a:lnT algn="ctr" cap="flat" cmpd="sng" w="12700">
                      <a:solidFill>
                        <a:schemeClr val="bg1"/>
                      </a:solidFill>
                      <a:prstDash val="solid"/>
                      <a:round/>
                      <a:headEnd len="med" type="none" w="med"/>
                      <a:tailEnd len="med" type="none" w="med"/>
                    </a:lnT>
                    <a:lnB algn="ctr" cap="flat" cmpd="sng" w="12700">
                      <a:solidFill>
                        <a:schemeClr val="bg1"/>
                      </a:solidFill>
                      <a:prstDash val="solid"/>
                      <a:round/>
                      <a:headEnd len="med" type="none" w="med"/>
                      <a:tailEnd len="med" type="none" w="med"/>
                    </a:lnB>
                    <a:lnTlToBr>
                      <a:noFill/>
                    </a:lnTlToBr>
                    <a:lnBlToTr>
                      <a:noFill/>
                    </a:lnBlToTr>
                    <a:solidFill>
                      <a:srgbClr val="CFE757"/>
                    </a:solidFill>
                  </a:tcPr>
                </a:tc>
              </a:tr>
              <a:tr h="895639">
                <a:tc>
                  <a:txBody>
                    <a:bodyPr/>
                    <a:lstStyle/>
                    <a:p>
                      <a:pPr algn="ctr" defTabSz="914400" eaLnBrk="1" fontAlgn="base" hangingPunct="1" indent="0" latinLnBrk="0" lvl="0" marL="0" marR="0" rtl="0">
                        <a:lnSpc>
                          <a:spcPct val="100000"/>
                        </a:lnSpc>
                        <a:spcBef>
                          <a:spcPct val="20000"/>
                        </a:spcBef>
                        <a:spcAft>
                          <a:spcPct val="0"/>
                        </a:spcAft>
                        <a:buFontTx/>
                        <a:buNone/>
                      </a:pPr>
                      <a:r>
                        <a:rPr b="0" baseline="0" cap="none" dirty="0" i="0" kumimoji="0" lang="en-US" normalizeH="0" smtClean="0" strike="noStrike" sz="2400" u="none">
                          <a:ln>
                            <a:noFill/>
                          </a:ln>
                          <a:solidFill>
                            <a:schemeClr val="bg1"/>
                          </a:solidFill>
                          <a:effectLst/>
                          <a:uFillTx/>
                          <a:latin charset="0" typeface="Arial"/>
                        </a:rPr>
                        <a:t>B</a:t>
                      </a:r>
                    </a:p>
                  </a:txBody>
                  <a:tcPr horzOverflow="overflow" marB="45653" marT="45653">
                    <a:lnL algn="ctr" cap="flat" cmpd="sng" w="12700">
                      <a:solidFill>
                        <a:schemeClr val="bg1"/>
                      </a:solidFill>
                      <a:prstDash val="solid"/>
                      <a:round/>
                      <a:headEnd len="med" type="none" w="med"/>
                      <a:tailEnd len="med" type="none" w="med"/>
                    </a:lnL>
                    <a:lnR algn="ctr" cap="flat" cmpd="sng" w="12700">
                      <a:solidFill>
                        <a:schemeClr val="bg1"/>
                      </a:solidFill>
                      <a:prstDash val="solid"/>
                      <a:round/>
                      <a:headEnd len="med" type="none" w="med"/>
                      <a:tailEnd len="med" type="none" w="med"/>
                    </a:lnR>
                    <a:lnT algn="ctr" cap="flat" cmpd="sng" w="12700">
                      <a:solidFill>
                        <a:schemeClr val="bg1"/>
                      </a:solidFill>
                      <a:prstDash val="solid"/>
                      <a:round/>
                      <a:headEnd len="med" type="none" w="med"/>
                      <a:tailEnd len="med" type="none" w="med"/>
                    </a:lnT>
                    <a:lnB algn="ctr" cap="flat" cmpd="sng" w="12700">
                      <a:solidFill>
                        <a:schemeClr val="bg1"/>
                      </a:solidFill>
                      <a:prstDash val="solid"/>
                      <a:round/>
                      <a:headEnd len="med" type="none" w="med"/>
                      <a:tailEnd len="med" type="none" w="med"/>
                    </a:lnB>
                    <a:lnTlToBr>
                      <a:noFill/>
                    </a:lnTlToBr>
                    <a:lnBlToTr>
                      <a:noFill/>
                    </a:lnBlToTr>
                    <a:solidFill>
                      <a:srgbClr val="0000FF"/>
                    </a:solidFill>
                  </a:tcPr>
                </a:tc>
                <a:tc>
                  <a:txBody>
                    <a:bodyPr/>
                    <a:lstStyle/>
                    <a:p>
                      <a:pPr algn="ctr" defTabSz="914400" eaLnBrk="1" fontAlgn="base" hangingPunct="1" indent="0" latinLnBrk="0" lvl="0" marL="0" marR="0" rtl="0">
                        <a:lnSpc>
                          <a:spcPct val="100000"/>
                        </a:lnSpc>
                        <a:spcBef>
                          <a:spcPct val="20000"/>
                        </a:spcBef>
                        <a:spcAft>
                          <a:spcPct val="0"/>
                        </a:spcAft>
                        <a:buFontTx/>
                        <a:buNone/>
                      </a:pPr>
                      <a:r>
                        <a:rPr b="0" baseline="0" cap="none" dirty="0" i="0" kumimoji="0" lang="en-US" normalizeH="0" smtClean="0" strike="noStrike" sz="2400" u="none">
                          <a:ln>
                            <a:noFill/>
                          </a:ln>
                          <a:solidFill>
                            <a:schemeClr val="bg1"/>
                          </a:solidFill>
                          <a:effectLst/>
                          <a:uFillTx/>
                          <a:latin charset="0" typeface="Arial"/>
                        </a:rPr>
                        <a:t>ABS Plastic</a:t>
                      </a:r>
                    </a:p>
                  </a:txBody>
                  <a:tcPr horzOverflow="overflow" marB="45653" marT="45653">
                    <a:lnL algn="ctr" cap="flat" cmpd="sng" w="12700">
                      <a:solidFill>
                        <a:schemeClr val="bg1"/>
                      </a:solidFill>
                      <a:prstDash val="solid"/>
                      <a:round/>
                      <a:headEnd len="med" type="none" w="med"/>
                      <a:tailEnd len="med" type="none" w="med"/>
                    </a:lnL>
                    <a:lnR algn="ctr" cap="flat" cmpd="sng" w="12700">
                      <a:solidFill>
                        <a:schemeClr val="bg1"/>
                      </a:solidFill>
                      <a:prstDash val="solid"/>
                      <a:round/>
                      <a:headEnd len="med" type="none" w="med"/>
                      <a:tailEnd len="med" type="none" w="med"/>
                    </a:lnR>
                    <a:lnT algn="ctr" cap="flat" cmpd="sng" w="12700">
                      <a:solidFill>
                        <a:schemeClr val="bg1"/>
                      </a:solidFill>
                      <a:prstDash val="solid"/>
                      <a:round/>
                      <a:headEnd len="med" type="none" w="med"/>
                      <a:tailEnd len="med" type="none" w="med"/>
                    </a:lnT>
                    <a:lnB algn="ctr" cap="flat" cmpd="sng" w="12700">
                      <a:solidFill>
                        <a:schemeClr val="bg1"/>
                      </a:solidFill>
                      <a:prstDash val="solid"/>
                      <a:round/>
                      <a:headEnd len="med" type="none" w="med"/>
                      <a:tailEnd len="med" type="none" w="med"/>
                    </a:lnB>
                    <a:lnTlToBr>
                      <a:noFill/>
                    </a:lnTlToBr>
                    <a:lnBlToTr>
                      <a:noFill/>
                    </a:lnBlToTr>
                    <a:solidFill>
                      <a:srgbClr val="0000FF"/>
                    </a:solidFill>
                  </a:tcPr>
                </a:tc>
                <a:tc>
                  <a:txBody>
                    <a:bodyPr/>
                    <a:lstStyle/>
                    <a:p>
                      <a:pPr algn="ctr" defTabSz="914400" eaLnBrk="1" fontAlgn="base" hangingPunct="1" indent="0" latinLnBrk="0" lvl="0" marL="0" marR="0" rtl="0">
                        <a:lnSpc>
                          <a:spcPct val="100000"/>
                        </a:lnSpc>
                        <a:spcBef>
                          <a:spcPct val="20000"/>
                        </a:spcBef>
                        <a:spcAft>
                          <a:spcPct val="0"/>
                        </a:spcAft>
                        <a:buFontTx/>
                        <a:buNone/>
                      </a:pPr>
                      <a:r>
                        <a:rPr b="0" baseline="0" cap="none" dirty="0" i="0" kumimoji="0" lang="en-US" normalizeH="0" smtClean="0" strike="noStrike" sz="2400" u="none">
                          <a:ln>
                            <a:noFill/>
                          </a:ln>
                          <a:solidFill>
                            <a:schemeClr val="bg1"/>
                          </a:solidFill>
                          <a:effectLst/>
                          <a:uFillTx/>
                          <a:latin charset="0" typeface="Arial"/>
                        </a:rPr>
                        <a:t>8.0 ft</a:t>
                      </a:r>
                    </a:p>
                  </a:txBody>
                  <a:tcPr horzOverflow="overflow" marB="45653" marT="45653">
                    <a:lnL algn="ctr" cap="flat" cmpd="sng" w="12700">
                      <a:solidFill>
                        <a:schemeClr val="bg1"/>
                      </a:solidFill>
                      <a:prstDash val="solid"/>
                      <a:round/>
                      <a:headEnd len="med" type="none" w="med"/>
                      <a:tailEnd len="med" type="none" w="med"/>
                    </a:lnL>
                    <a:lnR algn="ctr" cap="flat" cmpd="sng" w="12700">
                      <a:solidFill>
                        <a:schemeClr val="bg1"/>
                      </a:solidFill>
                      <a:prstDash val="solid"/>
                      <a:round/>
                      <a:headEnd len="med" type="none" w="med"/>
                      <a:tailEnd len="med" type="none" w="med"/>
                    </a:lnR>
                    <a:lnT algn="ctr" cap="flat" cmpd="sng" w="12700">
                      <a:solidFill>
                        <a:schemeClr val="bg1"/>
                      </a:solidFill>
                      <a:prstDash val="solid"/>
                      <a:round/>
                      <a:headEnd len="med" type="none" w="med"/>
                      <a:tailEnd len="med" type="none" w="med"/>
                    </a:lnT>
                    <a:lnB algn="ctr" cap="flat" cmpd="sng" w="12700">
                      <a:solidFill>
                        <a:schemeClr val="bg1"/>
                      </a:solidFill>
                      <a:prstDash val="solid"/>
                      <a:round/>
                      <a:headEnd len="med" type="none" w="med"/>
                      <a:tailEnd len="med" type="none" w="med"/>
                    </a:lnB>
                    <a:lnTlToBr>
                      <a:noFill/>
                    </a:lnTlToBr>
                    <a:lnBlToTr>
                      <a:noFill/>
                    </a:lnBlToTr>
                    <a:solidFill>
                      <a:srgbClr val="0000FF"/>
                    </a:solidFill>
                  </a:tcPr>
                </a:tc>
                <a:tc>
                  <a:txBody>
                    <a:bodyPr/>
                    <a:lstStyle/>
                    <a:p>
                      <a:pPr algn="ctr" defTabSz="914400" eaLnBrk="1" fontAlgn="base" hangingPunct="1" indent="0" latinLnBrk="0" lvl="0" marL="0" marR="0" rtl="0">
                        <a:lnSpc>
                          <a:spcPct val="100000"/>
                        </a:lnSpc>
                        <a:spcBef>
                          <a:spcPct val="20000"/>
                        </a:spcBef>
                        <a:spcAft>
                          <a:spcPct val="0"/>
                        </a:spcAft>
                        <a:buFontTx/>
                        <a:buNone/>
                      </a:pPr>
                      <a:r>
                        <a:rPr b="0" baseline="0" cap="none" dirty="0" i="0" kumimoji="0" lang="en-US" normalizeH="0" smtClean="0" strike="noStrike" sz="2400" u="none">
                          <a:ln>
                            <a:noFill/>
                          </a:ln>
                          <a:solidFill>
                            <a:schemeClr val="bg1"/>
                          </a:solidFill>
                          <a:effectLst/>
                          <a:uFillTx/>
                          <a:latin charset="0" typeface="Arial"/>
                        </a:rPr>
                        <a:t>20.</a:t>
                      </a:r>
                      <a:r>
                        <a:rPr b="0" baseline="0" cap="none" dirty="0" i="0" kumimoji="0" lang="en-US" normalizeH="0" smtClean="0" strike="noStrike" sz="2400" u="sng">
                          <a:ln>
                            <a:noFill/>
                          </a:ln>
                          <a:solidFill>
                            <a:schemeClr val="bg1"/>
                          </a:solidFill>
                          <a:effectLst/>
                          <a:uFillTx/>
                          <a:latin charset="0" typeface="Arial"/>
                        </a:rPr>
                        <a:t>80</a:t>
                      </a:r>
                      <a:r>
                        <a:rPr b="0" baseline="0" cap="none" dirty="0" i="0" kumimoji="0" lang="en-US" normalizeH="0" smtClean="0" strike="noStrike" sz="2400" u="none">
                          <a:ln>
                            <a:noFill/>
                          </a:ln>
                          <a:solidFill>
                            <a:schemeClr val="bg1"/>
                          </a:solidFill>
                          <a:effectLst/>
                          <a:uFillTx/>
                          <a:latin charset="0" typeface="Arial"/>
                        </a:rPr>
                        <a:t> in.</a:t>
                      </a:r>
                      <a:r>
                        <a:rPr b="0" baseline="30000" cap="none" dirty="0" i="0" kumimoji="0" lang="en-US" normalizeH="0" smtClean="0" strike="noStrike" sz="2400" u="none">
                          <a:ln>
                            <a:noFill/>
                          </a:ln>
                          <a:solidFill>
                            <a:schemeClr val="bg1"/>
                          </a:solidFill>
                          <a:effectLst/>
                          <a:uFillTx/>
                          <a:latin charset="0" typeface="Arial"/>
                        </a:rPr>
                        <a:t>4</a:t>
                      </a:r>
                    </a:p>
                    <a:p>
                      <a:pPr algn="ctr" defTabSz="914400" eaLnBrk="1" fontAlgn="base" hangingPunct="1" indent="0" latinLnBrk="0" lvl="0" marL="0" marR="0" rtl="0">
                        <a:lnSpc>
                          <a:spcPct val="100000"/>
                        </a:lnSpc>
                        <a:spcBef>
                          <a:spcPct val="20000"/>
                        </a:spcBef>
                        <a:spcAft>
                          <a:spcPct val="0"/>
                        </a:spcAft>
                        <a:buFontTx/>
                        <a:buNone/>
                      </a:pPr>
                      <a:endParaRPr b="0" baseline="0" cap="none" dirty="0" i="0" kumimoji="0" lang="en-US" normalizeH="0" smtClean="0" strike="noStrike" sz="2400" u="none">
                        <a:ln>
                          <a:noFill/>
                        </a:ln>
                        <a:solidFill>
                          <a:schemeClr val="bg1"/>
                        </a:solidFill>
                        <a:effectLst/>
                        <a:uFillTx/>
                        <a:latin charset="0" typeface="Arial"/>
                      </a:endParaRPr>
                    </a:p>
                  </a:txBody>
                  <a:tcPr horzOverflow="overflow" marB="45653" marT="45653">
                    <a:lnL algn="ctr" cap="flat" cmpd="sng" w="12700">
                      <a:solidFill>
                        <a:schemeClr val="bg1"/>
                      </a:solidFill>
                      <a:prstDash val="solid"/>
                      <a:round/>
                      <a:headEnd len="med" type="none" w="med"/>
                      <a:tailEnd len="med" type="none" w="med"/>
                    </a:lnL>
                    <a:lnR algn="ctr" cap="flat" cmpd="sng" w="12700">
                      <a:solidFill>
                        <a:schemeClr val="bg1"/>
                      </a:solidFill>
                      <a:prstDash val="solid"/>
                      <a:round/>
                      <a:headEnd len="med" type="none" w="med"/>
                      <a:tailEnd len="med" type="none" w="med"/>
                    </a:lnR>
                    <a:lnT algn="ctr" cap="flat" cmpd="sng" w="12700">
                      <a:solidFill>
                        <a:schemeClr val="bg1"/>
                      </a:solidFill>
                      <a:prstDash val="solid"/>
                      <a:round/>
                      <a:headEnd len="med" type="none" w="med"/>
                      <a:tailEnd len="med" type="none" w="med"/>
                    </a:lnT>
                    <a:lnB algn="ctr" cap="flat" cmpd="sng" w="12700">
                      <a:solidFill>
                        <a:schemeClr val="bg1"/>
                      </a:solidFill>
                      <a:prstDash val="solid"/>
                      <a:round/>
                      <a:headEnd len="med" type="none" w="med"/>
                      <a:tailEnd len="med" type="none" w="med"/>
                    </a:lnB>
                    <a:lnTlToBr>
                      <a:noFill/>
                    </a:lnTlToBr>
                    <a:lnBlToTr>
                      <a:noFill/>
                    </a:lnBlToTr>
                    <a:solidFill>
                      <a:srgbClr val="0000FF"/>
                    </a:solidFill>
                  </a:tcPr>
                </a:tc>
                <a:tc>
                  <a:txBody>
                    <a:bodyPr/>
                    <a:lstStyle/>
                    <a:p>
                      <a:pPr algn="ctr" defTabSz="914400" eaLnBrk="1" fontAlgn="base" hangingPunct="1" indent="0" latinLnBrk="0" lvl="0" marL="0" marR="0" rtl="0">
                        <a:lnSpc>
                          <a:spcPct val="100000"/>
                        </a:lnSpc>
                        <a:spcBef>
                          <a:spcPct val="20000"/>
                        </a:spcBef>
                        <a:spcAft>
                          <a:spcPct val="0"/>
                        </a:spcAft>
                        <a:buFontTx/>
                        <a:buNone/>
                      </a:pPr>
                      <a:r>
                        <a:rPr b="0" baseline="0" cap="none" dirty="0" i="0" kumimoji="0" lang="en-US" normalizeH="0" smtClean="0" strike="noStrike" sz="2400" u="none">
                          <a:ln>
                            <a:noFill/>
                          </a:ln>
                          <a:solidFill>
                            <a:schemeClr val="bg1"/>
                          </a:solidFill>
                          <a:effectLst/>
                          <a:uFillTx/>
                          <a:latin charset="0" typeface="Arial"/>
                        </a:rPr>
                        <a:t>419,000 psi</a:t>
                      </a:r>
                    </a:p>
                  </a:txBody>
                  <a:tcPr horzOverflow="overflow" marB="45653" marT="45653">
                    <a:lnL algn="ctr" cap="flat" cmpd="sng" w="12700">
                      <a:solidFill>
                        <a:schemeClr val="bg1"/>
                      </a:solidFill>
                      <a:prstDash val="solid"/>
                      <a:round/>
                      <a:headEnd len="med" type="none" w="med"/>
                      <a:tailEnd len="med" type="none" w="med"/>
                    </a:lnL>
                    <a:lnR algn="ctr" cap="flat" cmpd="sng" w="12700">
                      <a:solidFill>
                        <a:schemeClr val="bg1"/>
                      </a:solidFill>
                      <a:prstDash val="solid"/>
                      <a:round/>
                      <a:headEnd len="med" type="none" w="med"/>
                      <a:tailEnd len="med" type="none" w="med"/>
                    </a:lnR>
                    <a:lnT algn="ctr" cap="flat" cmpd="sng" w="12700">
                      <a:solidFill>
                        <a:schemeClr val="bg1"/>
                      </a:solidFill>
                      <a:prstDash val="solid"/>
                      <a:round/>
                      <a:headEnd len="med" type="none" w="med"/>
                      <a:tailEnd len="med" type="none" w="med"/>
                    </a:lnT>
                    <a:lnB algn="ctr" cap="flat" cmpd="sng" w="12700">
                      <a:solidFill>
                        <a:schemeClr val="bg1"/>
                      </a:solidFill>
                      <a:prstDash val="solid"/>
                      <a:round/>
                      <a:headEnd len="med" type="none" w="med"/>
                      <a:tailEnd len="med" type="none" w="med"/>
                    </a:lnB>
                    <a:lnTlToBr>
                      <a:noFill/>
                    </a:lnTlToBr>
                    <a:lnBlToTr>
                      <a:noFill/>
                    </a:lnBlToTr>
                    <a:solidFill>
                      <a:srgbClr val="0000FF"/>
                    </a:solidFill>
                  </a:tcPr>
                </a:tc>
                <a:tc>
                  <a:txBody>
                    <a:bodyPr/>
                    <a:lstStyle/>
                    <a:p>
                      <a:pPr algn="ctr" defTabSz="914400" eaLnBrk="1" fontAlgn="base" hangingPunct="1" indent="0" latinLnBrk="0" lvl="0" marL="0" marR="0" rtl="0">
                        <a:lnSpc>
                          <a:spcPct val="100000"/>
                        </a:lnSpc>
                        <a:spcBef>
                          <a:spcPct val="20000"/>
                        </a:spcBef>
                        <a:spcAft>
                          <a:spcPct val="0"/>
                        </a:spcAft>
                        <a:buFontTx/>
                        <a:buNone/>
                      </a:pPr>
                      <a:r>
                        <a:rPr b="0" baseline="0" cap="none" dirty="0" i="0" kumimoji="0" lang="en-US" normalizeH="0" smtClean="0" strike="noStrike" sz="2400" u="none">
                          <a:ln>
                            <a:noFill/>
                          </a:ln>
                          <a:solidFill>
                            <a:schemeClr val="bg1"/>
                          </a:solidFill>
                          <a:effectLst/>
                          <a:uFillTx/>
                          <a:latin charset="0" typeface="Arial"/>
                        </a:rPr>
                        <a:t>250 lbf</a:t>
                      </a:r>
                    </a:p>
                  </a:txBody>
                  <a:tcPr horzOverflow="overflow" marB="45653" marT="45653">
                    <a:lnL algn="ctr" cap="flat" cmpd="sng" w="12700">
                      <a:solidFill>
                        <a:schemeClr val="bg1"/>
                      </a:solidFill>
                      <a:prstDash val="solid"/>
                      <a:round/>
                      <a:headEnd len="med" type="none" w="med"/>
                      <a:tailEnd len="med" type="none" w="med"/>
                    </a:lnL>
                    <a:lnR algn="ctr" cap="flat" cmpd="sng" w="12700">
                      <a:solidFill>
                        <a:schemeClr val="bg1"/>
                      </a:solidFill>
                      <a:prstDash val="solid"/>
                      <a:round/>
                      <a:headEnd len="med" type="none" w="med"/>
                      <a:tailEnd len="med" type="none" w="med"/>
                    </a:lnR>
                    <a:lnT algn="ctr" cap="flat" cmpd="sng" w="12700">
                      <a:solidFill>
                        <a:schemeClr val="bg1"/>
                      </a:solidFill>
                      <a:prstDash val="solid"/>
                      <a:round/>
                      <a:headEnd len="med" type="none" w="med"/>
                      <a:tailEnd len="med" type="none" w="med"/>
                    </a:lnT>
                    <a:lnB algn="ctr" cap="flat" cmpd="sng" w="12700">
                      <a:solidFill>
                        <a:schemeClr val="bg1"/>
                      </a:solidFill>
                      <a:prstDash val="solid"/>
                      <a:round/>
                      <a:headEnd len="med" type="none" w="med"/>
                      <a:tailEnd len="med" type="none" w="med"/>
                    </a:lnB>
                    <a:lnTlToBr>
                      <a:noFill/>
                    </a:lnTlToBr>
                    <a:lnBlToTr>
                      <a:noFill/>
                    </a:lnBlToTr>
                    <a:solidFill>
                      <a:srgbClr val="0000FF"/>
                    </a:solidFill>
                  </a:tcPr>
                </a:tc>
              </a:tr>
            </a:tbl>
          </a:graphicData>
        </a:graphic>
      </p:graphicFrame>
      <p:sp>
        <p:nvSpPr>
          <p:cNvPr xmlns:c="http://schemas.openxmlformats.org/drawingml/2006/chart" xmlns:pic="http://schemas.openxmlformats.org/drawingml/2006/picture" xmlns:dgm="http://schemas.openxmlformats.org/drawingml/2006/diagram" id="32851" name="Text Box 47"/>
          <p:cNvSpPr xmlns:c="http://schemas.openxmlformats.org/drawingml/2006/chart" xmlns:pic="http://schemas.openxmlformats.org/drawingml/2006/picture" xmlns:dgm="http://schemas.openxmlformats.org/drawingml/2006/diagram" txBox="1">
            <a:spLocks noChangeArrowheads="1"/>
          </p:cNvSpPr>
          <p:nvPr/>
        </p:nvSpPr>
        <p:spPr xmlns:c="http://schemas.openxmlformats.org/drawingml/2006/chart" xmlns:pic="http://schemas.openxmlformats.org/drawingml/2006/picture" xmlns:dgm="http://schemas.openxmlformats.org/drawingml/2006/diagram" bwMode="auto">
          <a:xfrm>
            <a:off x="228600" y="2133600"/>
            <a:ext cx="8305800" cy="519113"/>
          </a:xfrm>
          <a:prstGeom prst="rect">
            <a:avLst/>
          </a:prstGeom>
          <a:noFill/>
          <a:ln w="9525">
            <a:noFill/>
            <a:miter lim="800000"/>
          </a:ln>
        </p:spPr>
        <p:txBody xmlns:c="http://schemas.openxmlformats.org/drawingml/2006/chart" xmlns:pic="http://schemas.openxmlformats.org/drawingml/2006/picture" xmlns:dgm="http://schemas.openxmlformats.org/drawingml/2006/diagram">
          <a:bodyPr>
            <a:spAutoFit/>
          </a:bodyPr>
          <a:lstStyle/>
          <a:p>
            <a:pPr>
              <a:spcBef>
                <a:spcPct val="50000"/>
              </a:spcBef>
            </a:pPr>
            <a:r>
              <a:rPr dirty="0" lang="en-US" sz="2800">
                <a:uFillTx/>
              </a:rPr>
              <a:t>Calculate beam deflection for beam B</a:t>
            </a:r>
          </a:p>
        </p:txBody>
      </p:sp>
      <p:graphicFrame>
        <p:nvGraphicFramePr>
          <p:cNvPr xmlns:c="http://schemas.openxmlformats.org/drawingml/2006/chart" xmlns:pic="http://schemas.openxmlformats.org/drawingml/2006/picture" xmlns:dgm="http://schemas.openxmlformats.org/drawingml/2006/diagram" id="54325" name="Object 56"/>
          <p:cNvGraphicFramePr xmlns:c="http://schemas.openxmlformats.org/drawingml/2006/chart" xmlns:pic="http://schemas.openxmlformats.org/drawingml/2006/picture" xmlns:dgm="http://schemas.openxmlformats.org/drawingml/2006/diagram">
            <a:graphicFrameLocks noChangeAspect="1"/>
          </p:cNvGraphicFramePr>
          <p:nvPr/>
        </p:nvGraphicFramePr>
        <p:xfrm xmlns:c="http://schemas.openxmlformats.org/drawingml/2006/chart" xmlns:pic="http://schemas.openxmlformats.org/drawingml/2006/picture" xmlns:dgm="http://schemas.openxmlformats.org/drawingml/2006/diagram">
          <a:off x="841375" y="2827338"/>
          <a:ext cx="4792663" cy="949325"/>
        </p:xfrm>
        <a:graphic xmlns:c="http://schemas.openxmlformats.org/drawingml/2006/chart" xmlns:pic="http://schemas.openxmlformats.org/drawingml/2006/picture" xmlns:dgm="http://schemas.openxmlformats.org/drawingml/2006/diagram">
          <a:graphicData uri="http://schemas.openxmlformats.org/presentationml/2006/ole"/>
        </a:graphic>
      </p:graphicFrame>
      <p:graphicFrame>
        <p:nvGraphicFramePr>
          <p:cNvPr xmlns:c="http://schemas.openxmlformats.org/drawingml/2006/chart" xmlns:pic="http://schemas.openxmlformats.org/drawingml/2006/picture" xmlns:dgm="http://schemas.openxmlformats.org/drawingml/2006/diagram" id="52331" name="Object 85"/>
          <p:cNvGraphicFramePr xmlns:c="http://schemas.openxmlformats.org/drawingml/2006/chart" xmlns:pic="http://schemas.openxmlformats.org/drawingml/2006/picture" xmlns:dgm="http://schemas.openxmlformats.org/drawingml/2006/diagram">
            <a:graphicFrameLocks noChangeAspect="1"/>
          </p:cNvGraphicFramePr>
          <p:nvPr/>
        </p:nvGraphicFramePr>
        <p:xfrm xmlns:c="http://schemas.openxmlformats.org/drawingml/2006/chart" xmlns:pic="http://schemas.openxmlformats.org/drawingml/2006/picture" xmlns:dgm="http://schemas.openxmlformats.org/drawingml/2006/diagram">
          <a:off x="1152525" y="4191000"/>
          <a:ext cx="4191000" cy="762000"/>
        </p:xfrm>
        <a:graphic xmlns:c="http://schemas.openxmlformats.org/drawingml/2006/chart" xmlns:pic="http://schemas.openxmlformats.org/drawingml/2006/picture" xmlns:dgm="http://schemas.openxmlformats.org/drawingml/2006/diagram">
          <a:graphicData uri="http://schemas.openxmlformats.org/presentationml/2006/ole"/>
        </a:graphic>
      </p:graphicFrame>
      <p:graphicFrame>
        <p:nvGraphicFramePr>
          <p:cNvPr xmlns:c="http://schemas.openxmlformats.org/drawingml/2006/chart" xmlns:pic="http://schemas.openxmlformats.org/drawingml/2006/picture" xmlns:dgm="http://schemas.openxmlformats.org/drawingml/2006/diagram" id="2" name="Object 1"/>
          <p:cNvGraphicFramePr xmlns:c="http://schemas.openxmlformats.org/drawingml/2006/chart" xmlns:pic="http://schemas.openxmlformats.org/drawingml/2006/picture" xmlns:dgm="http://schemas.openxmlformats.org/drawingml/2006/diagram">
            <a:graphicFrameLocks noChangeAspect="1"/>
          </p:cNvGraphicFramePr>
          <p:nvPr/>
        </p:nvGraphicFramePr>
        <p:xfrm xmlns:c="http://schemas.openxmlformats.org/drawingml/2006/chart" xmlns:pic="http://schemas.openxmlformats.org/drawingml/2006/picture" xmlns:dgm="http://schemas.openxmlformats.org/drawingml/2006/diagram">
          <a:off x="776288" y="855663"/>
          <a:ext cx="2636837" cy="1189037"/>
        </p:xfrm>
        <a:graphic xmlns:c="http://schemas.openxmlformats.org/drawingml/2006/chart" xmlns:pic="http://schemas.openxmlformats.org/drawingml/2006/picture" xmlns:dgm="http://schemas.openxmlformats.org/drawingml/2006/diagram">
          <a:graphicData uri="http://schemas.openxmlformats.org/presentationml/2006/ole"/>
        </a:graphic>
      </p:graphicFrame>
      <p:sp>
        <p:nvSpPr>
          <p:cNvPr xmlns:c="http://schemas.openxmlformats.org/drawingml/2006/chart" xmlns:pic="http://schemas.openxmlformats.org/drawingml/2006/picture" xmlns:dgm="http://schemas.openxmlformats.org/drawingml/2006/diagram" id="3" name="Slide Number Placeholder 2"/>
          <p:cNvSpPr xmlns:c="http://schemas.openxmlformats.org/drawingml/2006/chart" xmlns:pic="http://schemas.openxmlformats.org/drawingml/2006/picture" xmlns:dgm="http://schemas.openxmlformats.org/drawingml/2006/diagram">
            <a:spLocks noGrp="1"/>
          </p:cNvSpPr>
          <p:nvPr>
            <p:ph idx="12" sz="quarter" type="sldNum"/>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pPr>
              <a:defRPr>
                <a:uFillTx/>
              </a:defRPr>
            </a:pPr>
            <a:fld id="{FA1F932D-ABD5-43A7-B3A2-66E971ACD961}" type="slidenum">
              <a:rPr lang="en-US" smtClean="0">
                <a:uFillTx/>
              </a:rPr>
              <a:pPr>
                <a:defRPr>
                  <a:uFillTx/>
                </a:defRPr>
              </a:pPr>
              <a:t>17</a:t>
            </a:fld>
            <a:endParaRPr dirty="0" lang="en-US">
              <a:uFillTx/>
            </a:endParaRPr>
          </a:p>
        </p:txBody>
      </p:sp>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withGroup">
                            <p:stCondLst>
                              <p:cond delay="0"/>
                            </p:stCondLst>
                            <p:childTnLst>
                              <p:par>
                                <p:cTn fill="hold" id="5" nodeType="clickEffect" presetClass="entr" presetID="1" presetSubtype="0">
                                  <p:stCondLst>
                                    <p:cond delay="0"/>
                                  </p:stCondLst>
                                  <p:childTnLst>
                                    <p:set>
                                      <p:cBhvr>
                                        <p:cTn dur="1" fill="hold" id="6">
                                          <p:stCondLst>
                                            <p:cond delay="0"/>
                                          </p:stCondLst>
                                        </p:cTn>
                                        <p:tgtEl>
                                          <p:spTgt spid="54325"/>
                                        </p:tgtEl>
                                        <p:attrNameLst>
                                          <p:attrName>style.visibility</p:attrName>
                                        </p:attrNameLst>
                                      </p:cBhvr>
                                      <p:to>
                                        <p:strVal val="visible"/>
                                      </p:to>
                                    </p:set>
                                  </p:childTnLst>
                                </p:cTn>
                              </p:par>
                            </p:childTnLst>
                          </p:cTn>
                        </p:par>
                      </p:childTnLst>
                    </p:cTn>
                  </p:par>
                  <p:par>
                    <p:cTn fill="hold" id="7">
                      <p:stCondLst>
                        <p:cond delay="indefinite"/>
                      </p:stCondLst>
                      <p:childTnLst>
                        <p:par>
                          <p:cTn fill="hold" id="8">
                            <p:stCondLst>
                              <p:cond delay="0"/>
                            </p:stCondLst>
                            <p:childTnLst>
                              <p:par>
                                <p:cTn fill="hold" id="9" nodeType="clickEffect" presetClass="entr" presetID="1" presetSubtype="0">
                                  <p:stCondLst>
                                    <p:cond delay="0"/>
                                  </p:stCondLst>
                                  <p:childTnLst>
                                    <p:set>
                                      <p:cBhvr>
                                        <p:cTn dur="1" fill="hold" id="10">
                                          <p:stCondLst>
                                            <p:cond delay="0"/>
                                          </p:stCondLst>
                                        </p:cTn>
                                        <p:tgtEl>
                                          <p:spTgt spid="52331"/>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s="http://schemas.openxmlformats.org/officeDocument/2006/sharedTypes" xmlns:r="http://schemas.openxmlformats.org/officeDocument/2006/relationships" showMasterSp="0">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pic>
        <p:nvPicPr>
          <p:cNvPr xmlns:c="http://schemas.openxmlformats.org/drawingml/2006/chart" xmlns:pic="http://schemas.openxmlformats.org/drawingml/2006/picture" xmlns:dgm="http://schemas.openxmlformats.org/drawingml/2006/diagram" id="61453" name="Picture 13"/>
          <p:cNvPicPr xmlns:c="http://schemas.openxmlformats.org/drawingml/2006/chart" xmlns:pic="http://schemas.openxmlformats.org/drawingml/2006/picture" xmlns:dgm="http://schemas.openxmlformats.org/drawingml/2006/diagram">
            <a:picLocks noChangeArrowheads="1" noChangeAspect="1"/>
          </p:cNvPicPr>
          <p:nvPr/>
        </p:nvPicPr>
        <p:blipFill xmlns:c="http://schemas.openxmlformats.org/drawingml/2006/chart" xmlns:pic="http://schemas.openxmlformats.org/drawingml/2006/picture" xmlns:dgm="http://schemas.openxmlformats.org/drawingml/2006/diagram">
          <a:blip r:embed="rId3"/>
          <a:srcRect/>
          <a:stretch>
            <a:fillRect/>
          </a:stretch>
        </p:blipFill>
        <p:spPr xmlns:c="http://schemas.openxmlformats.org/drawingml/2006/chart" xmlns:pic="http://schemas.openxmlformats.org/drawingml/2006/picture" xmlns:dgm="http://schemas.openxmlformats.org/drawingml/2006/diagram" bwMode="auto">
          <a:xfrm>
            <a:off x="457200" y="1371600"/>
            <a:ext cx="8305800" cy="3152775"/>
          </a:xfrm>
          <a:prstGeom prst="rect">
            <a:avLst/>
          </a:prstGeom>
          <a:noFill/>
          <a:ln w="9525">
            <a:noFill/>
            <a:miter lim="800000"/>
          </a:ln>
        </p:spPr>
      </p:pic>
      <p:pic>
        <p:nvPicPr>
          <p:cNvPr xmlns:c="http://schemas.openxmlformats.org/drawingml/2006/chart" xmlns:pic="http://schemas.openxmlformats.org/drawingml/2006/picture" xmlns:dgm="http://schemas.openxmlformats.org/drawingml/2006/diagram" descr="MOD" id="61452" name="Picture 12"/>
          <p:cNvPicPr xmlns:c="http://schemas.openxmlformats.org/drawingml/2006/chart" xmlns:pic="http://schemas.openxmlformats.org/drawingml/2006/picture" xmlns:dgm="http://schemas.openxmlformats.org/drawingml/2006/diagram">
            <a:picLocks noChangeArrowheads="1" noChangeAspect="1" noCrop="1"/>
          </p:cNvPicPr>
          <p:nvPr/>
        </p:nvPicPr>
        <p:blipFill xmlns:c="http://schemas.openxmlformats.org/drawingml/2006/chart" xmlns:pic="http://schemas.openxmlformats.org/drawingml/2006/picture" xmlns:dgm="http://schemas.openxmlformats.org/drawingml/2006/diagram">
          <a:blip r:embed="rId4"/>
          <a:srcRect/>
          <a:stretch>
            <a:fillRect/>
          </a:stretch>
        </p:blipFill>
        <p:spPr xmlns:c="http://schemas.openxmlformats.org/drawingml/2006/chart" xmlns:pic="http://schemas.openxmlformats.org/drawingml/2006/picture" xmlns:dgm="http://schemas.openxmlformats.org/drawingml/2006/diagram" bwMode="auto">
          <a:xfrm>
            <a:off x="304800" y="762000"/>
            <a:ext cx="8305800" cy="3859213"/>
          </a:xfrm>
          <a:prstGeom prst="rect">
            <a:avLst/>
          </a:prstGeom>
          <a:noFill/>
          <a:ln w="9525">
            <a:noFill/>
            <a:miter lim="800000"/>
          </a:ln>
        </p:spPr>
      </p:pic>
      <p:sp>
        <p:nvSpPr>
          <p:cNvPr xmlns:c="http://schemas.openxmlformats.org/drawingml/2006/chart" xmlns:pic="http://schemas.openxmlformats.org/drawingml/2006/picture" xmlns:dgm="http://schemas.openxmlformats.org/drawingml/2006/diagram" id="33819" name="Rectangle 3"/>
          <p:cNvSpPr xmlns:c="http://schemas.openxmlformats.org/drawingml/2006/chart" xmlns:pic="http://schemas.openxmlformats.org/drawingml/2006/picture" xmlns:dgm="http://schemas.openxmlformats.org/drawingml/2006/diagram">
            <a:spLocks noChangeArrowheads="1" noGrp="1"/>
          </p:cNvSpPr>
          <p:nvPr>
            <p:ph type="title"/>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pPr eaLnBrk="1" hangingPunct="1"/>
            <a:r>
              <a:rPr dirty="0" lang="en-US" smtClean="0" sz="4000">
                <a:solidFill>
                  <a:srgbClr val="00386B"/>
                </a:solidFill>
                <a:effectLst/>
                <a:uFillTx/>
              </a:rPr>
              <a:t>Douglas Fir vs. ABS Plastic</a:t>
            </a:r>
          </a:p>
        </p:txBody>
      </p:sp>
      <p:graphicFrame>
        <p:nvGraphicFramePr>
          <p:cNvPr xmlns:c="http://schemas.openxmlformats.org/drawingml/2006/chart" xmlns:pic="http://schemas.openxmlformats.org/drawingml/2006/picture" xmlns:dgm="http://schemas.openxmlformats.org/drawingml/2006/diagram" id="33817" name="Object 25"/>
          <p:cNvGraphicFramePr xmlns:c="http://schemas.openxmlformats.org/drawingml/2006/chart" xmlns:pic="http://schemas.openxmlformats.org/drawingml/2006/picture" xmlns:dgm="http://schemas.openxmlformats.org/drawingml/2006/diagram">
            <a:graphicFrameLocks noChangeAspect="1" noGrp="1"/>
          </p:cNvGraphicFramePr>
          <p:nvPr>
            <p:ph idx="1"/>
          </p:nvPr>
        </p:nvGraphicFramePr>
        <p:xfrm xmlns:c="http://schemas.openxmlformats.org/drawingml/2006/chart" xmlns:pic="http://schemas.openxmlformats.org/drawingml/2006/picture" xmlns:dgm="http://schemas.openxmlformats.org/drawingml/2006/diagram">
          <a:off x="4953000" y="5105400"/>
          <a:ext cx="3505200" cy="630238"/>
        </p:xfrm>
        <a:graphic xmlns:c="http://schemas.openxmlformats.org/drawingml/2006/chart" xmlns:pic="http://schemas.openxmlformats.org/drawingml/2006/picture" xmlns:dgm="http://schemas.openxmlformats.org/drawingml/2006/diagram">
          <a:graphicData uri="http://schemas.openxmlformats.org/presentationml/2006/ole"/>
        </a:graphic>
      </p:graphicFrame>
      <p:graphicFrame>
        <p:nvGraphicFramePr>
          <p:cNvPr xmlns:c="http://schemas.openxmlformats.org/drawingml/2006/chart" xmlns:pic="http://schemas.openxmlformats.org/drawingml/2006/picture" xmlns:dgm="http://schemas.openxmlformats.org/drawingml/2006/diagram" id="33823" name="Object 31"/>
          <p:cNvGraphicFramePr xmlns:c="http://schemas.openxmlformats.org/drawingml/2006/chart" xmlns:pic="http://schemas.openxmlformats.org/drawingml/2006/picture" xmlns:dgm="http://schemas.openxmlformats.org/drawingml/2006/diagram">
            <a:graphicFrameLocks noChangeAspect="1"/>
          </p:cNvGraphicFramePr>
          <p:nvPr/>
        </p:nvGraphicFramePr>
        <p:xfrm xmlns:c="http://schemas.openxmlformats.org/drawingml/2006/chart" xmlns:pic="http://schemas.openxmlformats.org/drawingml/2006/picture" xmlns:dgm="http://schemas.openxmlformats.org/drawingml/2006/diagram">
          <a:off x="914400" y="5105400"/>
          <a:ext cx="3544888" cy="630238"/>
        </p:xfrm>
        <a:graphic xmlns:c="http://schemas.openxmlformats.org/drawingml/2006/chart" xmlns:pic="http://schemas.openxmlformats.org/drawingml/2006/picture" xmlns:dgm="http://schemas.openxmlformats.org/drawingml/2006/diagram">
          <a:graphicData uri="http://schemas.openxmlformats.org/presentationml/2006/ole"/>
        </a:graphic>
      </p:graphicFrame>
      <p:sp>
        <p:nvSpPr>
          <p:cNvPr xmlns:c="http://schemas.openxmlformats.org/drawingml/2006/chart" xmlns:pic="http://schemas.openxmlformats.org/drawingml/2006/picture" xmlns:dgm="http://schemas.openxmlformats.org/drawingml/2006/diagram" id="2" name="Slide Number Placeholder 1"/>
          <p:cNvSpPr xmlns:c="http://schemas.openxmlformats.org/drawingml/2006/chart" xmlns:pic="http://schemas.openxmlformats.org/drawingml/2006/picture" xmlns:dgm="http://schemas.openxmlformats.org/drawingml/2006/diagram">
            <a:spLocks noGrp="1"/>
          </p:cNvSpPr>
          <p:nvPr>
            <p:ph idx="12" sz="quarter" type="sldNum"/>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pPr>
              <a:defRPr>
                <a:uFillTx/>
              </a:defRPr>
            </a:pPr>
            <a:fld id="{3FA5C9CB-59C3-4364-8AAF-9EEC056715F8}" type="slidenum">
              <a:rPr lang="en-US" smtClean="0">
                <a:uFillTx/>
              </a:rPr>
              <a:pPr>
                <a:defRPr>
                  <a:uFillTx/>
                </a:defRPr>
              </a:pPr>
              <a:t>18</a:t>
            </a:fld>
            <a:endParaRPr dirty="0" lang="en-US">
              <a:uFillTx/>
            </a:endParaRPr>
          </a:p>
        </p:txBody>
      </p:sp>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withGroup">
                            <p:stCondLst>
                              <p:cond delay="0"/>
                            </p:stCondLst>
                            <p:childTnLst>
                              <p:par>
                                <p:cTn fill="hold" id="5" nodeType="clickEffect" presetClass="exit" presetID="1" presetSubtype="0">
                                  <p:stCondLst>
                                    <p:cond delay="0"/>
                                  </p:stCondLst>
                                  <p:childTnLst>
                                    <p:set>
                                      <p:cBhvr>
                                        <p:cTn dur="1" fill="hold" id="6">
                                          <p:stCondLst>
                                            <p:cond delay="0"/>
                                          </p:stCondLst>
                                        </p:cTn>
                                        <p:tgtEl>
                                          <p:spTgt spid="61453"/>
                                        </p:tgtEl>
                                        <p:attrNameLst>
                                          <p:attrName>style.visibility</p:attrName>
                                        </p:attrNameLst>
                                      </p:cBhvr>
                                      <p:to>
                                        <p:strVal val="hidden"/>
                                      </p:to>
                                    </p:set>
                                  </p:childTnLst>
                                </p:cTn>
                              </p:par>
                              <p:par>
                                <p:cTn fill="hold" id="7" nodeType="withEffect" presetClass="entr" presetID="1" presetSubtype="0">
                                  <p:stCondLst>
                                    <p:cond delay="0"/>
                                  </p:stCondLst>
                                  <p:childTnLst>
                                    <p:set>
                                      <p:cBhvr>
                                        <p:cTn dur="1" fill="hold" id="8">
                                          <p:stCondLst>
                                            <p:cond delay="0"/>
                                          </p:stCondLst>
                                        </p:cTn>
                                        <p:tgtEl>
                                          <p:spTgt spid="61452"/>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s="http://schemas.openxmlformats.org/officeDocument/2006/sharedTypes" xmlns:r="http://schemas.openxmlformats.org/officeDocument/2006/relationships" showMasterSp="0">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70657" name="Rectangle 2"/>
          <p:cNvSpPr xmlns:c="http://schemas.openxmlformats.org/drawingml/2006/chart" xmlns:pic="http://schemas.openxmlformats.org/drawingml/2006/picture" xmlns:dgm="http://schemas.openxmlformats.org/drawingml/2006/diagram">
            <a:spLocks noChangeArrowheads="1" noGrp="1"/>
          </p:cNvSpPr>
          <p:nvPr>
            <p:ph type="title"/>
          </p:nvPr>
        </p:nvSpPr>
        <p:spPr xmlns:c="http://schemas.openxmlformats.org/drawingml/2006/chart" xmlns:pic="http://schemas.openxmlformats.org/drawingml/2006/picture" xmlns:dgm="http://schemas.openxmlformats.org/drawingml/2006/diagram">
          <a:xfrm>
            <a:off x="0" y="0"/>
            <a:ext cx="9144000" cy="762000"/>
          </a:xfrm>
        </p:spPr>
        <p:txBody xmlns:c="http://schemas.openxmlformats.org/drawingml/2006/chart" xmlns:pic="http://schemas.openxmlformats.org/drawingml/2006/picture" xmlns:dgm="http://schemas.openxmlformats.org/drawingml/2006/diagram">
          <a:bodyPr/>
          <a:lstStyle/>
          <a:p>
            <a:pPr eaLnBrk="1" hangingPunct="1"/>
            <a:r>
              <a:rPr dirty="0" lang="en-US" smtClean="0" sz="4000">
                <a:solidFill>
                  <a:srgbClr val="00386B"/>
                </a:solidFill>
                <a:effectLst/>
                <a:uFillTx/>
              </a:rPr>
              <a:t>Structural Member Properties</a:t>
            </a:r>
          </a:p>
        </p:txBody>
      </p:sp>
      <p:sp>
        <p:nvSpPr>
          <p:cNvPr xmlns:c="http://schemas.openxmlformats.org/drawingml/2006/chart" xmlns:pic="http://schemas.openxmlformats.org/drawingml/2006/picture" xmlns:dgm="http://schemas.openxmlformats.org/drawingml/2006/diagram" id="70658" name="Rectangle 6"/>
          <p:cNvSpPr xmlns:c="http://schemas.openxmlformats.org/drawingml/2006/chart" xmlns:pic="http://schemas.openxmlformats.org/drawingml/2006/picture" xmlns:dgm="http://schemas.openxmlformats.org/drawingml/2006/diagram">
            <a:spLocks noChangeArrowheads="1"/>
          </p:cNvSpPr>
          <p:nvPr/>
        </p:nvSpPr>
        <p:spPr xmlns:c="http://schemas.openxmlformats.org/drawingml/2006/chart" xmlns:pic="http://schemas.openxmlformats.org/drawingml/2006/picture" xmlns:dgm="http://schemas.openxmlformats.org/drawingml/2006/diagram" bwMode="auto">
          <a:xfrm>
            <a:off x="533400" y="730250"/>
            <a:ext cx="8382000" cy="1860550"/>
          </a:xfrm>
          <a:prstGeom prst="rect">
            <a:avLst/>
          </a:prstGeom>
          <a:noFill/>
          <a:ln w="9525">
            <a:noFill/>
            <a:miter lim="800000"/>
          </a:ln>
        </p:spPr>
        <p:txBody xmlns:c="http://schemas.openxmlformats.org/drawingml/2006/chart" xmlns:pic="http://schemas.openxmlformats.org/drawingml/2006/picture" xmlns:dgm="http://schemas.openxmlformats.org/drawingml/2006/diagram">
          <a:bodyPr>
            <a:spAutoFit/>
          </a:bodyPr>
          <a:lstStyle/>
          <a:p>
            <a:pPr>
              <a:spcBef>
                <a:spcPct val="20000"/>
              </a:spcBef>
            </a:pPr>
            <a:r>
              <a:rPr dirty="0" lang="en-US" sz="3200">
                <a:solidFill>
                  <a:srgbClr val="FF0000"/>
                </a:solidFill>
                <a:uFillTx/>
              </a:rPr>
              <a:t>Moment of Inertia (I)</a:t>
            </a:r>
            <a:r>
              <a:rPr dirty="0" lang="en-US" sz="2800">
                <a:uFillTx/>
              </a:rPr>
              <a:t> is a mathematical property of a cross section (measured in inches</a:t>
            </a:r>
            <a:r>
              <a:rPr baseline="30000" dirty="0" lang="en-US" sz="2800">
                <a:uFillTx/>
              </a:rPr>
              <a:t>4</a:t>
            </a:r>
            <a:r>
              <a:rPr dirty="0" lang="en-US" sz="2800">
                <a:uFillTx/>
              </a:rPr>
              <a:t>) that gives important information about how that cross-sectional area is distributed about a centroidal axis.</a:t>
            </a:r>
          </a:p>
        </p:txBody>
      </p:sp>
      <p:sp>
        <p:nvSpPr>
          <p:cNvPr xmlns:c="http://schemas.openxmlformats.org/drawingml/2006/chart" xmlns:pic="http://schemas.openxmlformats.org/drawingml/2006/picture" xmlns:dgm="http://schemas.openxmlformats.org/drawingml/2006/diagram" id="12296" name="Text Box 8"/>
          <p:cNvSpPr xmlns:c="http://schemas.openxmlformats.org/drawingml/2006/chart" xmlns:pic="http://schemas.openxmlformats.org/drawingml/2006/picture" xmlns:dgm="http://schemas.openxmlformats.org/drawingml/2006/diagram" txBox="1">
            <a:spLocks noChangeArrowheads="1"/>
          </p:cNvSpPr>
          <p:nvPr/>
        </p:nvSpPr>
        <p:spPr xmlns:c="http://schemas.openxmlformats.org/drawingml/2006/chart" xmlns:pic="http://schemas.openxmlformats.org/drawingml/2006/picture" xmlns:dgm="http://schemas.openxmlformats.org/drawingml/2006/diagram" bwMode="auto">
          <a:xfrm>
            <a:off x="533400" y="3352800"/>
            <a:ext cx="8458200" cy="946150"/>
          </a:xfrm>
          <a:prstGeom prst="rect">
            <a:avLst/>
          </a:prstGeom>
          <a:noFill/>
          <a:ln w="9525">
            <a:noFill/>
            <a:miter lim="800000"/>
          </a:ln>
        </p:spPr>
        <p:txBody xmlns:c="http://schemas.openxmlformats.org/drawingml/2006/chart" xmlns:pic="http://schemas.openxmlformats.org/drawingml/2006/picture" xmlns:dgm="http://schemas.openxmlformats.org/drawingml/2006/diagram">
          <a:bodyPr>
            <a:spAutoFit/>
          </a:bodyPr>
          <a:lstStyle/>
          <a:p>
            <a:pPr>
              <a:spcBef>
                <a:spcPct val="50000"/>
              </a:spcBef>
            </a:pPr>
            <a:r>
              <a:rPr dirty="0" lang="en-US" sz="2800">
                <a:solidFill>
                  <a:srgbClr val="FF0000"/>
                </a:solidFill>
                <a:uFillTx/>
              </a:rPr>
              <a:t>In general, a higher moment of inertia produces a greater resistance to deformation.</a:t>
            </a:r>
          </a:p>
        </p:txBody>
      </p:sp>
      <p:sp>
        <p:nvSpPr>
          <p:cNvPr xmlns:c="http://schemas.openxmlformats.org/drawingml/2006/chart" xmlns:pic="http://schemas.openxmlformats.org/drawingml/2006/picture" xmlns:dgm="http://schemas.openxmlformats.org/drawingml/2006/diagram" id="12300" name="Text Box 12"/>
          <p:cNvSpPr xmlns:c="http://schemas.openxmlformats.org/drawingml/2006/chart" xmlns:pic="http://schemas.openxmlformats.org/drawingml/2006/picture" xmlns:dgm="http://schemas.openxmlformats.org/drawingml/2006/diagram" txBox="1">
            <a:spLocks noChangeArrowheads="1"/>
          </p:cNvSpPr>
          <p:nvPr/>
        </p:nvSpPr>
        <p:spPr xmlns:c="http://schemas.openxmlformats.org/drawingml/2006/chart" xmlns:pic="http://schemas.openxmlformats.org/drawingml/2006/picture" xmlns:dgm="http://schemas.openxmlformats.org/drawingml/2006/diagram" bwMode="auto">
          <a:xfrm>
            <a:off x="533400" y="2667000"/>
            <a:ext cx="8458200" cy="519113"/>
          </a:xfrm>
          <a:prstGeom prst="rect">
            <a:avLst/>
          </a:prstGeom>
          <a:noFill/>
          <a:ln w="9525">
            <a:noFill/>
            <a:miter lim="800000"/>
          </a:ln>
        </p:spPr>
        <p:txBody xmlns:c="http://schemas.openxmlformats.org/drawingml/2006/chart" xmlns:pic="http://schemas.openxmlformats.org/drawingml/2006/picture" xmlns:dgm="http://schemas.openxmlformats.org/drawingml/2006/diagram">
          <a:bodyPr>
            <a:spAutoFit/>
          </a:bodyPr>
          <a:lstStyle/>
          <a:p>
            <a:pPr>
              <a:spcBef>
                <a:spcPct val="50000"/>
              </a:spcBef>
            </a:pPr>
            <a:r>
              <a:rPr dirty="0" lang="en-US" sz="2800">
                <a:solidFill>
                  <a:srgbClr val="0000FF"/>
                </a:solidFill>
                <a:uFillTx/>
              </a:rPr>
              <a:t>Stiffness of an object related to its shape</a:t>
            </a:r>
          </a:p>
        </p:txBody>
      </p:sp>
      <p:pic>
        <p:nvPicPr>
          <p:cNvPr xmlns:c="http://schemas.openxmlformats.org/drawingml/2006/chart" xmlns:pic="http://schemas.openxmlformats.org/drawingml/2006/picture" xmlns:dgm="http://schemas.openxmlformats.org/drawingml/2006/diagram" descr="DivingBoard.jpg" id="70661" name="Picture 9"/>
          <p:cNvPicPr xmlns:c="http://schemas.openxmlformats.org/drawingml/2006/chart" xmlns:pic="http://schemas.openxmlformats.org/drawingml/2006/picture" xmlns:dgm="http://schemas.openxmlformats.org/drawingml/2006/diagram">
            <a:picLocks noChangeAspect="1"/>
          </p:cNvPicPr>
          <p:nvPr/>
        </p:nvPicPr>
        <p:blipFill xmlns:c="http://schemas.openxmlformats.org/drawingml/2006/chart" xmlns:pic="http://schemas.openxmlformats.org/drawingml/2006/picture" xmlns:dgm="http://schemas.openxmlformats.org/drawingml/2006/diagram">
          <a:blip r:embed="rId3"/>
          <a:srcRect/>
          <a:stretch>
            <a:fillRect/>
          </a:stretch>
        </p:blipFill>
        <p:spPr xmlns:c="http://schemas.openxmlformats.org/drawingml/2006/chart" xmlns:pic="http://schemas.openxmlformats.org/drawingml/2006/picture" xmlns:dgm="http://schemas.openxmlformats.org/drawingml/2006/diagram" bwMode="auto">
          <a:xfrm>
            <a:off x="1371600" y="4495800"/>
            <a:ext cx="2895600" cy="2068513"/>
          </a:xfrm>
          <a:prstGeom prst="rect">
            <a:avLst/>
          </a:prstGeom>
          <a:noFill/>
          <a:ln w="9525">
            <a:noFill/>
            <a:miter lim="800000"/>
          </a:ln>
        </p:spPr>
      </p:pic>
      <p:pic>
        <p:nvPicPr>
          <p:cNvPr xmlns:c="http://schemas.openxmlformats.org/drawingml/2006/chart" xmlns:pic="http://schemas.openxmlformats.org/drawingml/2006/picture" xmlns:dgm="http://schemas.openxmlformats.org/drawingml/2006/diagram" descr="DivingBoardStartingBlock.jpg" id="70662" name="Picture 10"/>
          <p:cNvPicPr xmlns:c="http://schemas.openxmlformats.org/drawingml/2006/chart" xmlns:pic="http://schemas.openxmlformats.org/drawingml/2006/picture" xmlns:dgm="http://schemas.openxmlformats.org/drawingml/2006/diagram">
            <a:picLocks noChangeAspect="1"/>
          </p:cNvPicPr>
          <p:nvPr/>
        </p:nvPicPr>
        <p:blipFill xmlns:c="http://schemas.openxmlformats.org/drawingml/2006/chart" xmlns:pic="http://schemas.openxmlformats.org/drawingml/2006/picture" xmlns:dgm="http://schemas.openxmlformats.org/drawingml/2006/diagram">
          <a:blip r:embed="rId4"/>
          <a:srcRect l="7253"/>
          <a:stretch>
            <a:fillRect/>
          </a:stretch>
        </p:blipFill>
        <p:spPr xmlns:c="http://schemas.openxmlformats.org/drawingml/2006/chart" xmlns:pic="http://schemas.openxmlformats.org/drawingml/2006/picture" xmlns:dgm="http://schemas.openxmlformats.org/drawingml/2006/diagram" bwMode="auto">
          <a:xfrm>
            <a:off x="4572000" y="4495800"/>
            <a:ext cx="2924175" cy="2057400"/>
          </a:xfrm>
          <a:prstGeom prst="rect">
            <a:avLst/>
          </a:prstGeom>
          <a:noFill/>
          <a:ln w="9525">
            <a:noFill/>
            <a:miter lim="800000"/>
          </a:ln>
        </p:spPr>
      </p:pic>
      <p:sp>
        <p:nvSpPr>
          <p:cNvPr xmlns:c="http://schemas.openxmlformats.org/drawingml/2006/chart" xmlns:pic="http://schemas.openxmlformats.org/drawingml/2006/picture" xmlns:dgm="http://schemas.openxmlformats.org/drawingml/2006/diagram" id="70663" name="TextBox 11"/>
          <p:cNvSpPr xmlns:c="http://schemas.openxmlformats.org/drawingml/2006/chart" xmlns:pic="http://schemas.openxmlformats.org/drawingml/2006/picture" xmlns:dgm="http://schemas.openxmlformats.org/drawingml/2006/diagram" txBox="1">
            <a:spLocks noChangeArrowheads="1"/>
          </p:cNvSpPr>
          <p:nvPr/>
        </p:nvSpPr>
        <p:spPr xmlns:c="http://schemas.openxmlformats.org/drawingml/2006/chart" xmlns:pic="http://schemas.openxmlformats.org/drawingml/2006/picture" xmlns:dgm="http://schemas.openxmlformats.org/drawingml/2006/diagram" bwMode="auto">
          <a:xfrm>
            <a:off x="1371600" y="6477000"/>
            <a:ext cx="1066800" cy="215900"/>
          </a:xfrm>
          <a:prstGeom prst="rect">
            <a:avLst/>
          </a:prstGeom>
          <a:noFill/>
          <a:ln w="9525">
            <a:noFill/>
            <a:miter lim="800000"/>
          </a:ln>
        </p:spPr>
        <p:txBody xmlns:c="http://schemas.openxmlformats.org/drawingml/2006/chart" xmlns:pic="http://schemas.openxmlformats.org/drawingml/2006/picture" xmlns:dgm="http://schemas.openxmlformats.org/drawingml/2006/diagram">
          <a:bodyPr>
            <a:spAutoFit/>
          </a:bodyPr>
          <a:lstStyle/>
          <a:p>
            <a:r>
              <a:rPr dirty="0" lang="en-US" sz="800">
                <a:uFillTx/>
              </a:rPr>
              <a:t>©iStockphoto.com</a:t>
            </a:r>
          </a:p>
        </p:txBody>
      </p:sp>
      <p:sp>
        <p:nvSpPr>
          <p:cNvPr xmlns:c="http://schemas.openxmlformats.org/drawingml/2006/chart" xmlns:pic="http://schemas.openxmlformats.org/drawingml/2006/picture" xmlns:dgm="http://schemas.openxmlformats.org/drawingml/2006/diagram" id="70664" name="TextBox 12"/>
          <p:cNvSpPr xmlns:c="http://schemas.openxmlformats.org/drawingml/2006/chart" xmlns:pic="http://schemas.openxmlformats.org/drawingml/2006/picture" xmlns:dgm="http://schemas.openxmlformats.org/drawingml/2006/diagram" txBox="1">
            <a:spLocks noChangeArrowheads="1"/>
          </p:cNvSpPr>
          <p:nvPr/>
        </p:nvSpPr>
        <p:spPr xmlns:c="http://schemas.openxmlformats.org/drawingml/2006/chart" xmlns:pic="http://schemas.openxmlformats.org/drawingml/2006/picture" xmlns:dgm="http://schemas.openxmlformats.org/drawingml/2006/diagram" bwMode="auto">
          <a:xfrm>
            <a:off x="4572000" y="6477000"/>
            <a:ext cx="1066800" cy="215900"/>
          </a:xfrm>
          <a:prstGeom prst="rect">
            <a:avLst/>
          </a:prstGeom>
          <a:noFill/>
          <a:ln w="9525">
            <a:noFill/>
            <a:miter lim="800000"/>
          </a:ln>
        </p:spPr>
        <p:txBody xmlns:c="http://schemas.openxmlformats.org/drawingml/2006/chart" xmlns:pic="http://schemas.openxmlformats.org/drawingml/2006/picture" xmlns:dgm="http://schemas.openxmlformats.org/drawingml/2006/diagram">
          <a:bodyPr>
            <a:spAutoFit/>
          </a:bodyPr>
          <a:lstStyle/>
          <a:p>
            <a:r>
              <a:rPr dirty="0" lang="en-US" sz="800">
                <a:uFillTx/>
              </a:rPr>
              <a:t>©iStockphoto.com</a:t>
            </a:r>
          </a:p>
        </p:txBody>
      </p:sp>
      <p:sp>
        <p:nvSpPr>
          <p:cNvPr xmlns:c="http://schemas.openxmlformats.org/drawingml/2006/chart" xmlns:pic="http://schemas.openxmlformats.org/drawingml/2006/picture" xmlns:dgm="http://schemas.openxmlformats.org/drawingml/2006/diagram" id="2" name="Slide Number Placeholder 1"/>
          <p:cNvSpPr xmlns:c="http://schemas.openxmlformats.org/drawingml/2006/chart" xmlns:pic="http://schemas.openxmlformats.org/drawingml/2006/picture" xmlns:dgm="http://schemas.openxmlformats.org/drawingml/2006/diagram">
            <a:spLocks noGrp="1"/>
          </p:cNvSpPr>
          <p:nvPr>
            <p:ph idx="12" sz="quarter" type="sldNum"/>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pPr>
              <a:defRPr>
                <a:uFillTx/>
              </a:defRPr>
            </a:pPr>
            <a:fld id="{3FA5C9CB-59C3-4364-8AAF-9EEC056715F8}" type="slidenum">
              <a:rPr lang="en-US" smtClean="0">
                <a:uFillTx/>
              </a:rPr>
              <a:pPr>
                <a:defRPr>
                  <a:uFillTx/>
                </a:defRPr>
              </a:pPr>
              <a:t>2</a:t>
            </a:fld>
            <a:endParaRPr dirty="0" lang="en-US">
              <a:uFillTx/>
            </a:endParaRPr>
          </a:p>
        </p:txBody>
      </p:sp>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withGroup">
                            <p:stCondLst>
                              <p:cond delay="0"/>
                            </p:stCondLst>
                            <p:childTnLst>
                              <p:par>
                                <p:cTn fill="hold" grpId="0" id="5" nodeType="clickEffect" presetClass="entr" presetID="1" presetSubtype="0">
                                  <p:stCondLst>
                                    <p:cond delay="0"/>
                                  </p:stCondLst>
                                  <p:childTnLst>
                                    <p:set>
                                      <p:cBhvr>
                                        <p:cTn dur="1" fill="hold" id="6">
                                          <p:stCondLst>
                                            <p:cond delay="0"/>
                                          </p:stCondLst>
                                        </p:cTn>
                                        <p:tgtEl>
                                          <p:spTgt spid="12300"/>
                                        </p:tgtEl>
                                        <p:attrNameLst>
                                          <p:attrName>style.visibility</p:attrName>
                                        </p:attrNameLst>
                                      </p:cBhvr>
                                      <p:to>
                                        <p:strVal val="visible"/>
                                      </p:to>
                                    </p:set>
                                  </p:childTnLst>
                                </p:cTn>
                              </p:par>
                            </p:childTnLst>
                          </p:cTn>
                        </p:par>
                      </p:childTnLst>
                    </p:cTn>
                  </p:par>
                  <p:par>
                    <p:cTn fill="hold" id="7" nodeType="clickPar">
                      <p:stCondLst>
                        <p:cond delay="indefinite"/>
                      </p:stCondLst>
                      <p:childTnLst>
                        <p:par>
                          <p:cTn fill="hold" id="8" nodeType="withGroup">
                            <p:stCondLst>
                              <p:cond delay="0"/>
                            </p:stCondLst>
                            <p:childTnLst>
                              <p:par>
                                <p:cTn fill="hold" grpId="0" id="9" nodeType="clickEffect" presetClass="entr" presetID="1" presetSubtype="0">
                                  <p:stCondLst>
                                    <p:cond delay="0"/>
                                  </p:stCondLst>
                                  <p:childTnLst>
                                    <p:set>
                                      <p:cBhvr>
                                        <p:cTn dur="1" fill="hold" id="10">
                                          <p:stCondLst>
                                            <p:cond delay="0"/>
                                          </p:stCondLst>
                                        </p:cTn>
                                        <p:tgtEl>
                                          <p:spTgt spid="12296"/>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4294967295" grpId="0" spid="12296"/>
      <p:bldP advAuto="4294967295" grpId="0" spid="12300"/>
    </p:bldLst>
  </p:timing>
</p:sld>
</file>

<file path=ppt/slides/slide3.xml><?xml version="1.0" encoding="utf-8"?>
<p:sld xmlns:a="http://schemas.openxmlformats.org/drawingml/2006/main" xmlns:p="http://schemas.openxmlformats.org/presentationml/2006/main" xmlns:s="http://schemas.openxmlformats.org/officeDocument/2006/sharedTypes" xmlns:r="http://schemas.openxmlformats.org/officeDocument/2006/relationships" showMasterSp="0">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pic>
        <p:nvPicPr>
          <p:cNvPr xmlns:c="http://schemas.openxmlformats.org/drawingml/2006/chart" xmlns:pic="http://schemas.openxmlformats.org/drawingml/2006/picture" xmlns:dgm="http://schemas.openxmlformats.org/drawingml/2006/diagram" id="39937" name="Picture 15"/>
          <p:cNvPicPr xmlns:c="http://schemas.openxmlformats.org/drawingml/2006/chart" xmlns:pic="http://schemas.openxmlformats.org/drawingml/2006/picture" xmlns:dgm="http://schemas.openxmlformats.org/drawingml/2006/diagram">
            <a:picLocks noChangeArrowheads="1" noChangeAspect="1"/>
          </p:cNvPicPr>
          <p:nvPr/>
        </p:nvPicPr>
        <p:blipFill xmlns:c="http://schemas.openxmlformats.org/drawingml/2006/chart" xmlns:pic="http://schemas.openxmlformats.org/drawingml/2006/picture" xmlns:dgm="http://schemas.openxmlformats.org/drawingml/2006/diagram">
          <a:blip r:embed="rId3"/>
          <a:srcRect/>
          <a:stretch>
            <a:fillRect/>
          </a:stretch>
        </p:blipFill>
        <p:spPr xmlns:c="http://schemas.openxmlformats.org/drawingml/2006/chart" xmlns:pic="http://schemas.openxmlformats.org/drawingml/2006/picture" xmlns:dgm="http://schemas.openxmlformats.org/drawingml/2006/diagram" bwMode="auto">
          <a:xfrm>
            <a:off x="685800" y="685800"/>
            <a:ext cx="7467600" cy="3384550"/>
          </a:xfrm>
          <a:prstGeom prst="rect">
            <a:avLst/>
          </a:prstGeom>
          <a:noFill/>
          <a:ln w="9525">
            <a:noFill/>
            <a:miter lim="800000"/>
          </a:ln>
        </p:spPr>
      </p:pic>
      <p:graphicFrame>
        <p:nvGraphicFramePr>
          <p:cNvPr xmlns:c="http://schemas.openxmlformats.org/drawingml/2006/chart" xmlns:pic="http://schemas.openxmlformats.org/drawingml/2006/picture" xmlns:dgm="http://schemas.openxmlformats.org/drawingml/2006/diagram" id="16475" name="Group 91"/>
          <p:cNvGraphicFramePr xmlns:c="http://schemas.openxmlformats.org/drawingml/2006/chart" xmlns:pic="http://schemas.openxmlformats.org/drawingml/2006/picture" xmlns:dgm="http://schemas.openxmlformats.org/drawingml/2006/diagram">
            <a:graphicFrameLocks noGrp="1"/>
          </p:cNvGraphicFramePr>
          <p:nvPr>
            <p:ph idx="1"/>
          </p:nvPr>
        </p:nvGraphicFramePr>
        <p:xfrm xmlns:c="http://schemas.openxmlformats.org/drawingml/2006/chart" xmlns:pic="http://schemas.openxmlformats.org/drawingml/2006/picture" xmlns:dgm="http://schemas.openxmlformats.org/drawingml/2006/diagram">
          <a:off x="152400" y="5029200"/>
          <a:ext cx="8839200" cy="1554312"/>
        </p:xfrm>
        <a:graphic xmlns:c="http://schemas.openxmlformats.org/drawingml/2006/chart" xmlns:pic="http://schemas.openxmlformats.org/drawingml/2006/picture" xmlns:dgm="http://schemas.openxmlformats.org/drawingml/2006/diagram">
          <a:graphicData uri="http://schemas.openxmlformats.org/drawingml/2006/table">
            <a:tbl>
              <a:tblGrid>
                <a:gridCol w="1163638"/>
                <a:gridCol w="2247900"/>
                <a:gridCol w="1395412"/>
                <a:gridCol w="1319213"/>
                <a:gridCol w="1317625"/>
                <a:gridCol w="1395412"/>
              </a:tblGrid>
              <a:tr h="518054">
                <a:tc>
                  <a:txBody>
                    <a:bodyPr/>
                    <a:lstStyle/>
                    <a:p>
                      <a:pPr algn="ctr" defTabSz="914400" eaLnBrk="1" fontAlgn="base" hangingPunct="1" indent="0" latinLnBrk="0" lvl="0" marL="0" marR="0" rtl="0">
                        <a:lnSpc>
                          <a:spcPct val="100000"/>
                        </a:lnSpc>
                        <a:spcBef>
                          <a:spcPct val="20000"/>
                        </a:spcBef>
                        <a:spcAft>
                          <a:spcPct val="0"/>
                        </a:spcAft>
                        <a:buFontTx/>
                        <a:buNone/>
                      </a:pPr>
                      <a:r>
                        <a:rPr b="0" baseline="0" cap="none" dirty="0" i="0" kumimoji="0" lang="en-US" normalizeH="0" smtClean="0" strike="noStrike" sz="2800" u="none">
                          <a:ln>
                            <a:noFill/>
                          </a:ln>
                          <a:solidFill>
                            <a:schemeClr val="tx1"/>
                          </a:solidFill>
                          <a:effectLst/>
                          <a:uFillTx/>
                          <a:latin charset="0" typeface="Arial"/>
                        </a:rPr>
                        <a:t>Beam</a:t>
                      </a:r>
                    </a:p>
                  </a:txBody>
                  <a:tcPr horzOverflow="overflow" marB="45692" marT="45692">
                    <a:lnL algn="ctr" cap="flat" cmpd="sng" w="28575">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28575">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solidFill>
                      <a:srgbClr val="CFE757"/>
                    </a:solidFill>
                  </a:tcPr>
                </a:tc>
                <a:tc>
                  <a:txBody>
                    <a:bodyPr/>
                    <a:lstStyle/>
                    <a:p>
                      <a:pPr algn="ctr" defTabSz="914400" eaLnBrk="1" fontAlgn="base" hangingPunct="1" indent="0" latinLnBrk="0" lvl="0" marL="0" marR="0" rtl="0">
                        <a:lnSpc>
                          <a:spcPct val="100000"/>
                        </a:lnSpc>
                        <a:spcBef>
                          <a:spcPct val="20000"/>
                        </a:spcBef>
                        <a:spcAft>
                          <a:spcPct val="0"/>
                        </a:spcAft>
                        <a:buFontTx/>
                        <a:buNone/>
                      </a:pPr>
                      <a:r>
                        <a:rPr b="0" baseline="0" cap="none" dirty="0" i="0" kumimoji="0" lang="en-US" normalizeH="0" smtClean="0" strike="noStrike" sz="2800" u="none">
                          <a:ln>
                            <a:noFill/>
                          </a:ln>
                          <a:solidFill>
                            <a:schemeClr val="tx1"/>
                          </a:solidFill>
                          <a:effectLst/>
                          <a:uFillTx/>
                          <a:latin charset="0" typeface="Arial"/>
                        </a:rPr>
                        <a:t>Material</a:t>
                      </a:r>
                    </a:p>
                  </a:txBody>
                  <a:tcPr horzOverflow="overflow" marB="45692" marT="45692">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28575">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solidFill>
                      <a:srgbClr val="CFE757"/>
                    </a:solidFill>
                  </a:tcPr>
                </a:tc>
                <a:tc>
                  <a:txBody>
                    <a:bodyPr/>
                    <a:lstStyle/>
                    <a:p>
                      <a:pPr algn="ctr" defTabSz="914400" eaLnBrk="1" fontAlgn="base" hangingPunct="1" indent="0" latinLnBrk="0" lvl="0" marL="0" marR="0" rtl="0">
                        <a:lnSpc>
                          <a:spcPct val="100000"/>
                        </a:lnSpc>
                        <a:spcBef>
                          <a:spcPct val="20000"/>
                        </a:spcBef>
                        <a:spcAft>
                          <a:spcPct val="0"/>
                        </a:spcAft>
                        <a:buFontTx/>
                        <a:buNone/>
                      </a:pPr>
                      <a:r>
                        <a:rPr b="0" baseline="0" cap="none" dirty="0" i="0" kumimoji="0" lang="en-US" normalizeH="0" smtClean="0" strike="noStrike" sz="2800" u="none">
                          <a:ln>
                            <a:noFill/>
                          </a:ln>
                          <a:solidFill>
                            <a:schemeClr val="tx1"/>
                          </a:solidFill>
                          <a:effectLst/>
                          <a:uFillTx/>
                          <a:latin charset="0" typeface="Arial"/>
                        </a:rPr>
                        <a:t>Length</a:t>
                      </a:r>
                    </a:p>
                  </a:txBody>
                  <a:tcPr horzOverflow="overflow" marB="45692" marT="45692">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28575">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solidFill>
                      <a:srgbClr val="CFE757"/>
                    </a:solidFill>
                  </a:tcPr>
                </a:tc>
                <a:tc>
                  <a:txBody>
                    <a:bodyPr/>
                    <a:lstStyle/>
                    <a:p>
                      <a:pPr algn="ctr" defTabSz="914400" eaLnBrk="1" fontAlgn="base" hangingPunct="1" indent="0" latinLnBrk="0" lvl="0" marL="0" marR="0" rtl="0">
                        <a:lnSpc>
                          <a:spcPct val="100000"/>
                        </a:lnSpc>
                        <a:spcBef>
                          <a:spcPct val="20000"/>
                        </a:spcBef>
                        <a:spcAft>
                          <a:spcPct val="0"/>
                        </a:spcAft>
                        <a:buFontTx/>
                        <a:buNone/>
                      </a:pPr>
                      <a:r>
                        <a:rPr b="0" baseline="0" cap="none" dirty="0" i="0" kumimoji="0" lang="en-US" normalizeH="0" smtClean="0" strike="noStrike" sz="2800" u="none">
                          <a:ln>
                            <a:noFill/>
                          </a:ln>
                          <a:solidFill>
                            <a:schemeClr val="tx1"/>
                          </a:solidFill>
                          <a:effectLst/>
                          <a:uFillTx/>
                          <a:latin charset="0" typeface="Arial"/>
                        </a:rPr>
                        <a:t>Width</a:t>
                      </a:r>
                    </a:p>
                  </a:txBody>
                  <a:tcPr horzOverflow="overflow" marB="45692" marT="45692">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28575">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solidFill>
                      <a:srgbClr val="CFE757"/>
                    </a:solidFill>
                  </a:tcPr>
                </a:tc>
                <a:tc>
                  <a:txBody>
                    <a:bodyPr/>
                    <a:lstStyle/>
                    <a:p>
                      <a:pPr algn="ctr" defTabSz="914400" eaLnBrk="1" fontAlgn="base" hangingPunct="1" indent="0" latinLnBrk="0" lvl="0" marL="0" marR="0" rtl="0">
                        <a:lnSpc>
                          <a:spcPct val="100000"/>
                        </a:lnSpc>
                        <a:spcBef>
                          <a:spcPct val="20000"/>
                        </a:spcBef>
                        <a:spcAft>
                          <a:spcPct val="0"/>
                        </a:spcAft>
                        <a:buFontTx/>
                        <a:buNone/>
                      </a:pPr>
                      <a:r>
                        <a:rPr b="0" baseline="0" cap="none" dirty="0" i="0" kumimoji="0" lang="en-US" normalizeH="0" smtClean="0" strike="noStrike" sz="2800" u="none">
                          <a:ln>
                            <a:noFill/>
                          </a:ln>
                          <a:solidFill>
                            <a:schemeClr val="tx1"/>
                          </a:solidFill>
                          <a:effectLst/>
                          <a:uFillTx/>
                          <a:latin charset="0" typeface="Arial"/>
                        </a:rPr>
                        <a:t>Height</a:t>
                      </a:r>
                    </a:p>
                  </a:txBody>
                  <a:tcPr horzOverflow="overflow" marB="45692" marT="45692">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28575">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solidFill>
                      <a:srgbClr val="CFE757"/>
                    </a:solidFill>
                  </a:tcPr>
                </a:tc>
                <a:tc>
                  <a:txBody>
                    <a:bodyPr/>
                    <a:lstStyle/>
                    <a:p>
                      <a:pPr algn="ctr" defTabSz="914400" eaLnBrk="1" fontAlgn="base" hangingPunct="1" indent="0" latinLnBrk="0" lvl="0" marL="0" marR="0" rtl="0">
                        <a:lnSpc>
                          <a:spcPct val="100000"/>
                        </a:lnSpc>
                        <a:spcBef>
                          <a:spcPct val="20000"/>
                        </a:spcBef>
                        <a:spcAft>
                          <a:spcPct val="0"/>
                        </a:spcAft>
                        <a:buFontTx/>
                        <a:buNone/>
                      </a:pPr>
                      <a:r>
                        <a:rPr b="0" baseline="0" cap="none" dirty="0" i="0" kumimoji="0" lang="en-US" normalizeH="0" smtClean="0" strike="noStrike" sz="2800" u="none">
                          <a:ln>
                            <a:noFill/>
                          </a:ln>
                          <a:solidFill>
                            <a:schemeClr val="tx1"/>
                          </a:solidFill>
                          <a:effectLst/>
                          <a:uFillTx/>
                          <a:latin charset="0" typeface="Arial"/>
                        </a:rPr>
                        <a:t>Area</a:t>
                      </a:r>
                    </a:p>
                  </a:txBody>
                  <a:tcPr horzOverflow="overflow" marB="45692" marT="45692">
                    <a:lnL algn="ctr" cap="flat" cmpd="sng" w="12700">
                      <a:solidFill>
                        <a:schemeClr val="tx1"/>
                      </a:solidFill>
                      <a:prstDash val="solid"/>
                      <a:round/>
                      <a:headEnd len="med" type="none" w="med"/>
                      <a:tailEnd len="med" type="none" w="med"/>
                    </a:lnL>
                    <a:lnR algn="ctr" cap="flat" cmpd="sng" w="28575">
                      <a:solidFill>
                        <a:schemeClr val="tx1"/>
                      </a:solidFill>
                      <a:prstDash val="solid"/>
                      <a:round/>
                      <a:headEnd len="med" type="none" w="med"/>
                      <a:tailEnd len="med" type="none" w="med"/>
                    </a:lnR>
                    <a:lnT algn="ctr" cap="flat" cmpd="sng" w="28575">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solidFill>
                      <a:srgbClr val="CFE757"/>
                    </a:solidFill>
                  </a:tcPr>
                </a:tc>
              </a:tr>
              <a:tr h="518054">
                <a:tc>
                  <a:txBody>
                    <a:bodyPr/>
                    <a:lstStyle/>
                    <a:p>
                      <a:pPr algn="ctr" defTabSz="914400" eaLnBrk="1" fontAlgn="base" hangingPunct="1" indent="0" latinLnBrk="0" lvl="0" marL="0" marR="0" rtl="0">
                        <a:lnSpc>
                          <a:spcPct val="100000"/>
                        </a:lnSpc>
                        <a:spcBef>
                          <a:spcPct val="20000"/>
                        </a:spcBef>
                        <a:spcAft>
                          <a:spcPct val="0"/>
                        </a:spcAft>
                        <a:buFontTx/>
                        <a:buNone/>
                      </a:pPr>
                      <a:r>
                        <a:rPr b="0" baseline="0" cap="none" dirty="0" i="0" kumimoji="0" lang="en-US" normalizeH="0" smtClean="0" strike="noStrike" sz="2800" u="none">
                          <a:ln>
                            <a:noFill/>
                          </a:ln>
                          <a:solidFill>
                            <a:schemeClr val="bg1"/>
                          </a:solidFill>
                          <a:effectLst/>
                          <a:uFillTx/>
                          <a:latin charset="0" typeface="Arial"/>
                        </a:rPr>
                        <a:t>A</a:t>
                      </a:r>
                    </a:p>
                  </a:txBody>
                  <a:tcPr horzOverflow="overflow" marB="45692" marT="45692">
                    <a:lnL algn="ctr" cap="flat" cmpd="sng" w="28575">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solidFill>
                      <a:srgbClr val="FF0000"/>
                    </a:solidFill>
                  </a:tcPr>
                </a:tc>
                <a:tc>
                  <a:txBody>
                    <a:bodyPr/>
                    <a:lstStyle/>
                    <a:p>
                      <a:pPr algn="ctr" defTabSz="914400" eaLnBrk="1" fontAlgn="base" hangingPunct="1" indent="0" latinLnBrk="0" lvl="0" marL="0" marR="0" rtl="0">
                        <a:lnSpc>
                          <a:spcPct val="100000"/>
                        </a:lnSpc>
                        <a:spcBef>
                          <a:spcPct val="20000"/>
                        </a:spcBef>
                        <a:spcAft>
                          <a:spcPct val="0"/>
                        </a:spcAft>
                        <a:buFontTx/>
                        <a:buNone/>
                      </a:pPr>
                      <a:r>
                        <a:rPr b="0" baseline="0" cap="none" dirty="0" i="0" kumimoji="0" lang="en-US" normalizeH="0" smtClean="0" strike="noStrike" sz="2800" u="none">
                          <a:ln>
                            <a:noFill/>
                          </a:ln>
                          <a:solidFill>
                            <a:schemeClr val="bg1"/>
                          </a:solidFill>
                          <a:effectLst/>
                          <a:uFillTx/>
                          <a:latin charset="0" typeface="Arial"/>
                        </a:rPr>
                        <a:t>Douglas Fir</a:t>
                      </a:r>
                    </a:p>
                  </a:txBody>
                  <a:tcPr horzOverflow="overflow" marB="45692" marT="45692">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solidFill>
                      <a:srgbClr val="FF0000"/>
                    </a:solidFill>
                  </a:tcPr>
                </a:tc>
                <a:tc>
                  <a:txBody>
                    <a:bodyPr/>
                    <a:lstStyle/>
                    <a:p>
                      <a:pPr algn="ctr" defTabSz="914400" eaLnBrk="1" fontAlgn="base" hangingPunct="1" indent="0" latinLnBrk="0" lvl="0" marL="0" marR="0" rtl="0">
                        <a:lnSpc>
                          <a:spcPct val="100000"/>
                        </a:lnSpc>
                        <a:spcBef>
                          <a:spcPct val="20000"/>
                        </a:spcBef>
                        <a:spcAft>
                          <a:spcPct val="0"/>
                        </a:spcAft>
                        <a:buFontTx/>
                        <a:buNone/>
                      </a:pPr>
                      <a:r>
                        <a:rPr b="0" baseline="0" cap="none" dirty="0" i="0" kumimoji="0" lang="en-US" normalizeH="0" smtClean="0" strike="noStrike" sz="2800" u="none">
                          <a:ln>
                            <a:noFill/>
                          </a:ln>
                          <a:solidFill>
                            <a:schemeClr val="bg1"/>
                          </a:solidFill>
                          <a:effectLst/>
                          <a:uFillTx/>
                          <a:latin charset="0" typeface="Arial"/>
                        </a:rPr>
                        <a:t>8 ft</a:t>
                      </a:r>
                    </a:p>
                  </a:txBody>
                  <a:tcPr horzOverflow="overflow" marB="45692" marT="45692">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solidFill>
                      <a:srgbClr val="FF0000"/>
                    </a:solidFill>
                  </a:tcPr>
                </a:tc>
                <a:tc>
                  <a:txBody>
                    <a:bodyPr/>
                    <a:lstStyle/>
                    <a:p>
                      <a:pPr algn="ctr" defTabSz="914400" eaLnBrk="1" fontAlgn="base" hangingPunct="1" indent="0" latinLnBrk="0" lvl="0" marL="0" marR="0" rtl="0">
                        <a:lnSpc>
                          <a:spcPct val="100000"/>
                        </a:lnSpc>
                        <a:spcBef>
                          <a:spcPct val="20000"/>
                        </a:spcBef>
                        <a:spcAft>
                          <a:spcPct val="0"/>
                        </a:spcAft>
                        <a:buFontTx/>
                        <a:buNone/>
                      </a:pPr>
                      <a:r>
                        <a:rPr b="0" baseline="0" cap="none" dirty="0" i="0" kumimoji="0" lang="en-US" normalizeH="0" smtClean="0" strike="noStrike" sz="2800" u="none">
                          <a:ln>
                            <a:noFill/>
                          </a:ln>
                          <a:solidFill>
                            <a:schemeClr val="bg1"/>
                          </a:solidFill>
                          <a:effectLst/>
                          <a:uFillTx/>
                          <a:latin charset="0" typeface="Arial"/>
                        </a:rPr>
                        <a:t>1 ½ in.</a:t>
                      </a:r>
                    </a:p>
                  </a:txBody>
                  <a:tcPr horzOverflow="overflow" marB="45692" marT="45692">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solidFill>
                      <a:srgbClr val="FF0000"/>
                    </a:solidFill>
                  </a:tcPr>
                </a:tc>
                <a:tc>
                  <a:txBody>
                    <a:bodyPr/>
                    <a:lstStyle/>
                    <a:p>
                      <a:pPr algn="ctr" defTabSz="914400" eaLnBrk="1" fontAlgn="base" hangingPunct="1" indent="0" latinLnBrk="0" lvl="0" marL="0" marR="0" rtl="0">
                        <a:lnSpc>
                          <a:spcPct val="100000"/>
                        </a:lnSpc>
                        <a:spcBef>
                          <a:spcPct val="20000"/>
                        </a:spcBef>
                        <a:spcAft>
                          <a:spcPct val="0"/>
                        </a:spcAft>
                        <a:buFontTx/>
                        <a:buNone/>
                      </a:pPr>
                      <a:r>
                        <a:rPr b="0" baseline="0" cap="none" dirty="0" i="0" kumimoji="0" lang="en-US" normalizeH="0" smtClean="0" strike="noStrike" sz="2800" u="none">
                          <a:ln>
                            <a:noFill/>
                          </a:ln>
                          <a:solidFill>
                            <a:schemeClr val="bg1"/>
                          </a:solidFill>
                          <a:effectLst/>
                          <a:uFillTx/>
                          <a:latin charset="0" typeface="Arial"/>
                        </a:rPr>
                        <a:t>5 ½ in.</a:t>
                      </a:r>
                    </a:p>
                  </a:txBody>
                  <a:tcPr horzOverflow="overflow" marB="45692" marT="45692">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solidFill>
                      <a:srgbClr val="FF0000"/>
                    </a:solidFill>
                  </a:tcPr>
                </a:tc>
                <a:tc>
                  <a:txBody>
                    <a:bodyPr/>
                    <a:lstStyle/>
                    <a:p>
                      <a:pPr algn="ctr" defTabSz="914400" eaLnBrk="1" fontAlgn="base" hangingPunct="1" indent="0" latinLnBrk="0" lvl="0" marL="0" marR="0" rtl="0">
                        <a:lnSpc>
                          <a:spcPct val="100000"/>
                        </a:lnSpc>
                        <a:spcBef>
                          <a:spcPct val="20000"/>
                        </a:spcBef>
                        <a:spcAft>
                          <a:spcPct val="0"/>
                        </a:spcAft>
                        <a:buFontTx/>
                        <a:buNone/>
                      </a:pPr>
                      <a:r>
                        <a:rPr b="0" baseline="0" cap="none" dirty="0" i="0" kumimoji="0" lang="en-US" normalizeH="0" smtClean="0" strike="noStrike" sz="2800" u="none">
                          <a:ln>
                            <a:noFill/>
                          </a:ln>
                          <a:solidFill>
                            <a:schemeClr val="bg1"/>
                          </a:solidFill>
                          <a:effectLst/>
                          <a:uFillTx/>
                          <a:latin charset="0" typeface="Arial"/>
                        </a:rPr>
                        <a:t>8 ¼ in.</a:t>
                      </a:r>
                      <a:r>
                        <a:rPr b="0" baseline="30000" cap="none" dirty="0" i="0" kumimoji="0" lang="en-US" normalizeH="0" smtClean="0" strike="noStrike" sz="2800" u="none">
                          <a:ln>
                            <a:noFill/>
                          </a:ln>
                          <a:solidFill>
                            <a:schemeClr val="bg1"/>
                          </a:solidFill>
                          <a:effectLst/>
                          <a:uFillTx/>
                          <a:latin charset="0" typeface="Arial"/>
                        </a:rPr>
                        <a:t>2</a:t>
                      </a:r>
                      <a:endParaRPr b="0" baseline="0" cap="none" dirty="0" i="0" kumimoji="0" lang="en-US" normalizeH="0" smtClean="0" strike="noStrike" sz="2800" u="none">
                        <a:ln>
                          <a:noFill/>
                        </a:ln>
                        <a:solidFill>
                          <a:schemeClr val="bg1"/>
                        </a:solidFill>
                        <a:effectLst/>
                        <a:uFillTx/>
                        <a:latin charset="0" typeface="Arial"/>
                      </a:endParaRPr>
                    </a:p>
                  </a:txBody>
                  <a:tcPr horzOverflow="overflow" marB="45692" marT="45692">
                    <a:lnL algn="ctr" cap="flat" cmpd="sng" w="12700">
                      <a:solidFill>
                        <a:schemeClr val="tx1"/>
                      </a:solidFill>
                      <a:prstDash val="solid"/>
                      <a:round/>
                      <a:headEnd len="med" type="none" w="med"/>
                      <a:tailEnd len="med" type="none" w="med"/>
                    </a:lnL>
                    <a:lnR algn="ctr" cap="flat" cmpd="sng" w="28575">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solidFill>
                      <a:srgbClr val="FF0000"/>
                    </a:solidFill>
                  </a:tcPr>
                </a:tc>
              </a:tr>
              <a:tr h="518054">
                <a:tc>
                  <a:txBody>
                    <a:bodyPr/>
                    <a:lstStyle/>
                    <a:p>
                      <a:pPr algn="ctr" defTabSz="914400" eaLnBrk="1" fontAlgn="base" hangingPunct="1" indent="0" latinLnBrk="0" lvl="0" marL="0" marR="0" rtl="0">
                        <a:lnSpc>
                          <a:spcPct val="100000"/>
                        </a:lnSpc>
                        <a:spcBef>
                          <a:spcPct val="20000"/>
                        </a:spcBef>
                        <a:spcAft>
                          <a:spcPct val="0"/>
                        </a:spcAft>
                        <a:buFontTx/>
                        <a:buNone/>
                      </a:pPr>
                      <a:r>
                        <a:rPr b="0" baseline="0" cap="none" dirty="0" i="0" kumimoji="0" lang="en-US" normalizeH="0" smtClean="0" strike="noStrike" sz="2800" u="none">
                          <a:ln>
                            <a:noFill/>
                          </a:ln>
                          <a:solidFill>
                            <a:schemeClr val="bg1"/>
                          </a:solidFill>
                          <a:effectLst/>
                          <a:uFillTx/>
                          <a:latin charset="0" typeface="Arial"/>
                        </a:rPr>
                        <a:t>B</a:t>
                      </a:r>
                    </a:p>
                  </a:txBody>
                  <a:tcPr horzOverflow="overflow" marB="45692" marT="45692">
                    <a:lnL algn="ctr" cap="flat" cmpd="sng" w="28575">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28575">
                      <a:solidFill>
                        <a:schemeClr val="tx1"/>
                      </a:solidFill>
                      <a:prstDash val="solid"/>
                      <a:round/>
                      <a:headEnd len="med" type="none" w="med"/>
                      <a:tailEnd len="med" type="none" w="med"/>
                    </a:lnB>
                    <a:lnTlToBr>
                      <a:noFill/>
                    </a:lnTlToBr>
                    <a:lnBlToTr>
                      <a:noFill/>
                    </a:lnBlToTr>
                    <a:solidFill>
                      <a:srgbClr val="0000FF"/>
                    </a:solidFill>
                  </a:tcPr>
                </a:tc>
                <a:tc>
                  <a:txBody>
                    <a:bodyPr/>
                    <a:lstStyle/>
                    <a:p>
                      <a:pPr algn="ctr" defTabSz="914400" eaLnBrk="1" fontAlgn="base" hangingPunct="1" indent="0" latinLnBrk="0" lvl="0" marL="0" marR="0" rtl="0">
                        <a:lnSpc>
                          <a:spcPct val="100000"/>
                        </a:lnSpc>
                        <a:spcBef>
                          <a:spcPct val="20000"/>
                        </a:spcBef>
                        <a:spcAft>
                          <a:spcPct val="0"/>
                        </a:spcAft>
                        <a:buFontTx/>
                        <a:buNone/>
                      </a:pPr>
                      <a:r>
                        <a:rPr b="0" baseline="0" cap="none" dirty="0" i="0" kumimoji="0" lang="en-US" normalizeH="0" smtClean="0" strike="noStrike" sz="2800" u="none">
                          <a:ln>
                            <a:noFill/>
                          </a:ln>
                          <a:solidFill>
                            <a:schemeClr val="bg1"/>
                          </a:solidFill>
                          <a:effectLst/>
                          <a:uFillTx/>
                          <a:latin charset="0" typeface="Arial"/>
                        </a:rPr>
                        <a:t>Douglas Fir</a:t>
                      </a:r>
                    </a:p>
                  </a:txBody>
                  <a:tcPr horzOverflow="overflow" marB="45692" marT="45692">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28575">
                      <a:solidFill>
                        <a:schemeClr val="tx1"/>
                      </a:solidFill>
                      <a:prstDash val="solid"/>
                      <a:round/>
                      <a:headEnd len="med" type="none" w="med"/>
                      <a:tailEnd len="med" type="none" w="med"/>
                    </a:lnB>
                    <a:lnTlToBr>
                      <a:noFill/>
                    </a:lnTlToBr>
                    <a:lnBlToTr>
                      <a:noFill/>
                    </a:lnBlToTr>
                    <a:solidFill>
                      <a:srgbClr val="0000FF"/>
                    </a:solidFill>
                  </a:tcPr>
                </a:tc>
                <a:tc>
                  <a:txBody>
                    <a:bodyPr/>
                    <a:lstStyle/>
                    <a:p>
                      <a:pPr algn="ctr" defTabSz="914400" eaLnBrk="1" fontAlgn="base" hangingPunct="1" indent="0" latinLnBrk="0" lvl="0" marL="0" marR="0" rtl="0">
                        <a:lnSpc>
                          <a:spcPct val="100000"/>
                        </a:lnSpc>
                        <a:spcBef>
                          <a:spcPct val="20000"/>
                        </a:spcBef>
                        <a:spcAft>
                          <a:spcPct val="0"/>
                        </a:spcAft>
                        <a:buFontTx/>
                        <a:buNone/>
                      </a:pPr>
                      <a:r>
                        <a:rPr b="0" baseline="0" cap="none" dirty="0" i="0" kumimoji="0" lang="en-US" normalizeH="0" smtClean="0" strike="noStrike" sz="2800" u="none">
                          <a:ln>
                            <a:noFill/>
                          </a:ln>
                          <a:solidFill>
                            <a:schemeClr val="bg1"/>
                          </a:solidFill>
                          <a:effectLst/>
                          <a:uFillTx/>
                          <a:latin charset="0" typeface="Arial"/>
                        </a:rPr>
                        <a:t>8 ft</a:t>
                      </a:r>
                    </a:p>
                  </a:txBody>
                  <a:tcPr horzOverflow="overflow" marB="45692" marT="45692">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28575">
                      <a:solidFill>
                        <a:schemeClr val="tx1"/>
                      </a:solidFill>
                      <a:prstDash val="solid"/>
                      <a:round/>
                      <a:headEnd len="med" type="none" w="med"/>
                      <a:tailEnd len="med" type="none" w="med"/>
                    </a:lnB>
                    <a:lnTlToBr>
                      <a:noFill/>
                    </a:lnTlToBr>
                    <a:lnBlToTr>
                      <a:noFill/>
                    </a:lnBlToTr>
                    <a:solidFill>
                      <a:srgbClr val="0000FF"/>
                    </a:solidFill>
                  </a:tcPr>
                </a:tc>
                <a:tc>
                  <a:txBody>
                    <a:bodyPr/>
                    <a:lstStyle/>
                    <a:p>
                      <a:pPr algn="ctr" defTabSz="914400" eaLnBrk="1" fontAlgn="base" hangingPunct="1" indent="0" latinLnBrk="0" lvl="0" marL="0" marR="0" rtl="0">
                        <a:lnSpc>
                          <a:spcPct val="100000"/>
                        </a:lnSpc>
                        <a:spcBef>
                          <a:spcPct val="20000"/>
                        </a:spcBef>
                        <a:spcAft>
                          <a:spcPct val="0"/>
                        </a:spcAft>
                        <a:buFontTx/>
                        <a:buNone/>
                      </a:pPr>
                      <a:r>
                        <a:rPr b="0" baseline="0" cap="none" dirty="0" i="0" kumimoji="0" lang="en-US" normalizeH="0" smtClean="0" strike="noStrike" sz="2800" u="none">
                          <a:ln>
                            <a:noFill/>
                          </a:ln>
                          <a:solidFill>
                            <a:schemeClr val="bg1"/>
                          </a:solidFill>
                          <a:effectLst/>
                          <a:uFillTx/>
                          <a:latin charset="0" typeface="Arial"/>
                        </a:rPr>
                        <a:t>5 ½ in.</a:t>
                      </a:r>
                    </a:p>
                  </a:txBody>
                  <a:tcPr horzOverflow="overflow" marB="45692" marT="45692">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28575">
                      <a:solidFill>
                        <a:schemeClr val="tx1"/>
                      </a:solidFill>
                      <a:prstDash val="solid"/>
                      <a:round/>
                      <a:headEnd len="med" type="none" w="med"/>
                      <a:tailEnd len="med" type="none" w="med"/>
                    </a:lnB>
                    <a:lnTlToBr>
                      <a:noFill/>
                    </a:lnTlToBr>
                    <a:lnBlToTr>
                      <a:noFill/>
                    </a:lnBlToTr>
                    <a:solidFill>
                      <a:srgbClr val="0000FF"/>
                    </a:solidFill>
                  </a:tcPr>
                </a:tc>
                <a:tc>
                  <a:txBody>
                    <a:bodyPr/>
                    <a:lstStyle/>
                    <a:p>
                      <a:pPr algn="ctr" defTabSz="914400" eaLnBrk="1" fontAlgn="base" hangingPunct="1" indent="0" latinLnBrk="0" lvl="0" marL="0" marR="0" rtl="0">
                        <a:lnSpc>
                          <a:spcPct val="100000"/>
                        </a:lnSpc>
                        <a:spcBef>
                          <a:spcPct val="20000"/>
                        </a:spcBef>
                        <a:spcAft>
                          <a:spcPct val="0"/>
                        </a:spcAft>
                        <a:buFontTx/>
                        <a:buNone/>
                      </a:pPr>
                      <a:r>
                        <a:rPr b="0" baseline="0" cap="none" dirty="0" i="0" kumimoji="0" lang="en-US" normalizeH="0" smtClean="0" strike="noStrike" sz="2800" u="none">
                          <a:ln>
                            <a:noFill/>
                          </a:ln>
                          <a:solidFill>
                            <a:schemeClr val="bg1"/>
                          </a:solidFill>
                          <a:effectLst/>
                          <a:uFillTx/>
                          <a:latin charset="0" typeface="Arial"/>
                        </a:rPr>
                        <a:t>1 ½ in.</a:t>
                      </a:r>
                    </a:p>
                  </a:txBody>
                  <a:tcPr horzOverflow="overflow" marB="45692" marT="45692">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28575">
                      <a:solidFill>
                        <a:schemeClr val="tx1"/>
                      </a:solidFill>
                      <a:prstDash val="solid"/>
                      <a:round/>
                      <a:headEnd len="med" type="none" w="med"/>
                      <a:tailEnd len="med" type="none" w="med"/>
                    </a:lnB>
                    <a:lnTlToBr>
                      <a:noFill/>
                    </a:lnTlToBr>
                    <a:lnBlToTr>
                      <a:noFill/>
                    </a:lnBlToTr>
                    <a:solidFill>
                      <a:srgbClr val="0000FF"/>
                    </a:solidFill>
                  </a:tcPr>
                </a:tc>
                <a:tc>
                  <a:txBody>
                    <a:bodyPr/>
                    <a:lstStyle/>
                    <a:p>
                      <a:pPr algn="ctr" defTabSz="914400" eaLnBrk="1" fontAlgn="base" hangingPunct="1" indent="0" latinLnBrk="0" lvl="0" marL="0" marR="0" rtl="0">
                        <a:lnSpc>
                          <a:spcPct val="100000"/>
                        </a:lnSpc>
                        <a:spcBef>
                          <a:spcPct val="20000"/>
                        </a:spcBef>
                        <a:spcAft>
                          <a:spcPct val="0"/>
                        </a:spcAft>
                        <a:buFontTx/>
                        <a:buNone/>
                      </a:pPr>
                      <a:r>
                        <a:rPr b="0" baseline="0" cap="none" dirty="0" i="0" kumimoji="0" lang="en-US" normalizeH="0" smtClean="0" strike="noStrike" sz="2800" u="none">
                          <a:ln>
                            <a:noFill/>
                          </a:ln>
                          <a:solidFill>
                            <a:schemeClr val="bg1"/>
                          </a:solidFill>
                          <a:effectLst/>
                          <a:uFillTx/>
                          <a:latin charset="0" typeface="Arial"/>
                        </a:rPr>
                        <a:t>8 ¼ in.</a:t>
                      </a:r>
                      <a:r>
                        <a:rPr b="0" baseline="30000" cap="none" dirty="0" i="0" kumimoji="0" lang="en-US" normalizeH="0" smtClean="0" strike="noStrike" sz="2800" u="none">
                          <a:ln>
                            <a:noFill/>
                          </a:ln>
                          <a:solidFill>
                            <a:schemeClr val="bg1"/>
                          </a:solidFill>
                          <a:effectLst/>
                          <a:uFillTx/>
                          <a:latin charset="0" typeface="Arial"/>
                        </a:rPr>
                        <a:t>2</a:t>
                      </a:r>
                    </a:p>
                  </a:txBody>
                  <a:tcPr horzOverflow="overflow" marB="45692" marT="45692">
                    <a:lnL algn="ctr" cap="flat" cmpd="sng" w="12700">
                      <a:solidFill>
                        <a:schemeClr val="tx1"/>
                      </a:solidFill>
                      <a:prstDash val="solid"/>
                      <a:round/>
                      <a:headEnd len="med" type="none" w="med"/>
                      <a:tailEnd len="med" type="none" w="med"/>
                    </a:lnL>
                    <a:lnR algn="ctr" cap="flat" cmpd="sng" w="28575">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28575">
                      <a:solidFill>
                        <a:schemeClr val="tx1"/>
                      </a:solidFill>
                      <a:prstDash val="solid"/>
                      <a:round/>
                      <a:headEnd len="med" type="none" w="med"/>
                      <a:tailEnd len="med" type="none" w="med"/>
                    </a:lnB>
                    <a:lnTlToBr>
                      <a:noFill/>
                    </a:lnTlToBr>
                    <a:lnBlToTr>
                      <a:noFill/>
                    </a:lnBlToTr>
                    <a:solidFill>
                      <a:srgbClr val="0000FF"/>
                    </a:solidFill>
                  </a:tcPr>
                </a:tc>
              </a:tr>
            </a:tbl>
          </a:graphicData>
        </a:graphic>
      </p:graphicFrame>
      <p:sp>
        <p:nvSpPr>
          <p:cNvPr xmlns:c="http://schemas.openxmlformats.org/drawingml/2006/chart" xmlns:pic="http://schemas.openxmlformats.org/drawingml/2006/picture" xmlns:dgm="http://schemas.openxmlformats.org/drawingml/2006/diagram" id="39968" name="Rectangle 89"/>
          <p:cNvSpPr xmlns:c="http://schemas.openxmlformats.org/drawingml/2006/chart" xmlns:pic="http://schemas.openxmlformats.org/drawingml/2006/picture" xmlns:dgm="http://schemas.openxmlformats.org/drawingml/2006/diagram">
            <a:spLocks noChangeArrowheads="1" noGrp="1"/>
          </p:cNvSpPr>
          <p:nvPr>
            <p:ph type="title"/>
          </p:nvPr>
        </p:nvSpPr>
        <p:spPr xmlns:c="http://schemas.openxmlformats.org/drawingml/2006/chart" xmlns:pic="http://schemas.openxmlformats.org/drawingml/2006/picture" xmlns:dgm="http://schemas.openxmlformats.org/drawingml/2006/diagram">
          <a:xfrm>
            <a:off x="0" y="-76200"/>
            <a:ext cx="8229600" cy="762000"/>
          </a:xfrm>
        </p:spPr>
        <p:txBody xmlns:c="http://schemas.openxmlformats.org/drawingml/2006/chart" xmlns:pic="http://schemas.openxmlformats.org/drawingml/2006/picture" xmlns:dgm="http://schemas.openxmlformats.org/drawingml/2006/diagram">
          <a:bodyPr/>
          <a:lstStyle/>
          <a:p>
            <a:pPr eaLnBrk="1" hangingPunct="1"/>
            <a:r>
              <a:rPr dirty="0" lang="en-US" smtClean="0" sz="4000">
                <a:solidFill>
                  <a:srgbClr val="00386B"/>
                </a:solidFill>
                <a:effectLst/>
                <a:uFillTx/>
              </a:rPr>
              <a:t>Moment of Inertia Principles</a:t>
            </a:r>
          </a:p>
        </p:txBody>
      </p:sp>
      <p:sp>
        <p:nvSpPr>
          <p:cNvPr xmlns:c="http://schemas.openxmlformats.org/drawingml/2006/chart" xmlns:pic="http://schemas.openxmlformats.org/drawingml/2006/picture" xmlns:dgm="http://schemas.openxmlformats.org/drawingml/2006/diagram" id="39969" name="TextBox 1"/>
          <p:cNvSpPr xmlns:c="http://schemas.openxmlformats.org/drawingml/2006/chart" xmlns:pic="http://schemas.openxmlformats.org/drawingml/2006/picture" xmlns:dgm="http://schemas.openxmlformats.org/drawingml/2006/diagram" txBox="1">
            <a:spLocks noChangeArrowheads="1"/>
          </p:cNvSpPr>
          <p:nvPr/>
        </p:nvSpPr>
        <p:spPr xmlns:c="http://schemas.openxmlformats.org/drawingml/2006/chart" xmlns:pic="http://schemas.openxmlformats.org/drawingml/2006/picture" xmlns:dgm="http://schemas.openxmlformats.org/drawingml/2006/diagram" bwMode="auto">
          <a:xfrm>
            <a:off x="6400800" y="1512888"/>
            <a:ext cx="1022350" cy="522287"/>
          </a:xfrm>
          <a:prstGeom prst="rect">
            <a:avLst/>
          </a:prstGeom>
          <a:noFill/>
          <a:ln w="9525">
            <a:noFill/>
            <a:miter lim="800000"/>
          </a:ln>
        </p:spPr>
        <p:txBody xmlns:c="http://schemas.openxmlformats.org/drawingml/2006/chart" xmlns:pic="http://schemas.openxmlformats.org/drawingml/2006/picture" xmlns:dgm="http://schemas.openxmlformats.org/drawingml/2006/diagram">
          <a:bodyPr wrap="none">
            <a:spAutoFit/>
          </a:bodyPr>
          <a:lstStyle/>
          <a:p>
            <a:r>
              <a:rPr dirty="0" lang="en-US" sz="2800">
                <a:uFillTx/>
              </a:rPr>
              <a:t>Joist </a:t>
            </a:r>
          </a:p>
        </p:txBody>
      </p:sp>
      <p:sp>
        <p:nvSpPr>
          <p:cNvPr xmlns:c="http://schemas.openxmlformats.org/drawingml/2006/chart" xmlns:pic="http://schemas.openxmlformats.org/drawingml/2006/picture" xmlns:dgm="http://schemas.openxmlformats.org/drawingml/2006/diagram" id="39970" name="TextBox 5"/>
          <p:cNvSpPr xmlns:c="http://schemas.openxmlformats.org/drawingml/2006/chart" xmlns:pic="http://schemas.openxmlformats.org/drawingml/2006/picture" xmlns:dgm="http://schemas.openxmlformats.org/drawingml/2006/diagram" txBox="1">
            <a:spLocks noChangeArrowheads="1"/>
          </p:cNvSpPr>
          <p:nvPr/>
        </p:nvSpPr>
        <p:spPr xmlns:c="http://schemas.openxmlformats.org/drawingml/2006/chart" xmlns:pic="http://schemas.openxmlformats.org/drawingml/2006/picture" xmlns:dgm="http://schemas.openxmlformats.org/drawingml/2006/diagram" bwMode="auto">
          <a:xfrm>
            <a:off x="5791200" y="4070350"/>
            <a:ext cx="1084263" cy="523875"/>
          </a:xfrm>
          <a:prstGeom prst="rect">
            <a:avLst/>
          </a:prstGeom>
          <a:noFill/>
          <a:ln w="9525">
            <a:noFill/>
            <a:miter lim="800000"/>
          </a:ln>
        </p:spPr>
        <p:txBody xmlns:c="http://schemas.openxmlformats.org/drawingml/2006/chart" xmlns:pic="http://schemas.openxmlformats.org/drawingml/2006/picture" xmlns:dgm="http://schemas.openxmlformats.org/drawingml/2006/diagram">
          <a:bodyPr wrap="none">
            <a:spAutoFit/>
          </a:bodyPr>
          <a:lstStyle/>
          <a:p>
            <a:r>
              <a:rPr dirty="0" lang="en-US" sz="2800">
                <a:uFillTx/>
              </a:rPr>
              <a:t>Plank</a:t>
            </a:r>
          </a:p>
        </p:txBody>
      </p:sp>
      <p:sp>
        <p:nvSpPr>
          <p:cNvPr xmlns:c="http://schemas.openxmlformats.org/drawingml/2006/chart" xmlns:pic="http://schemas.openxmlformats.org/drawingml/2006/picture" xmlns:dgm="http://schemas.openxmlformats.org/drawingml/2006/diagram" id="2" name="Slide Number Placeholder 1"/>
          <p:cNvSpPr xmlns:c="http://schemas.openxmlformats.org/drawingml/2006/chart" xmlns:pic="http://schemas.openxmlformats.org/drawingml/2006/picture" xmlns:dgm="http://schemas.openxmlformats.org/drawingml/2006/diagram">
            <a:spLocks noGrp="1"/>
          </p:cNvSpPr>
          <p:nvPr>
            <p:ph idx="12" sz="quarter" type="sldNum"/>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pPr>
              <a:defRPr>
                <a:uFillTx/>
              </a:defRPr>
            </a:pPr>
            <a:fld id="{FA1F932D-ABD5-43A7-B3A2-66E971ACD961}" type="slidenum">
              <a:rPr lang="en-US" smtClean="0">
                <a:uFillTx/>
              </a:rPr>
              <a:pPr>
                <a:defRPr>
                  <a:uFillTx/>
                </a:defRPr>
              </a:pPr>
              <a:t>3</a:t>
            </a:fld>
            <a:endParaRPr dirty="0" lang="en-US">
              <a:uFillTx/>
            </a:endParaRPr>
          </a:p>
        </p:txBody>
      </p:sp>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par>
    </p:tnLst>
  </p:timing>
</p:sld>
</file>

<file path=ppt/slides/slide4.xml><?xml version="1.0" encoding="utf-8"?>
<p:sld xmlns:a="http://schemas.openxmlformats.org/drawingml/2006/main" xmlns:p="http://schemas.openxmlformats.org/presentationml/2006/main" xmlns:s="http://schemas.openxmlformats.org/officeDocument/2006/sharedTypes" xmlns:r="http://schemas.openxmlformats.org/officeDocument/2006/relationships" showMasterSp="0">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pic>
        <p:nvPicPr>
          <p:cNvPr xmlns:c="http://schemas.openxmlformats.org/drawingml/2006/chart" xmlns:pic="http://schemas.openxmlformats.org/drawingml/2006/picture" xmlns:dgm="http://schemas.openxmlformats.org/drawingml/2006/diagram" descr="try1" id="32771" name="Picture 3"/>
          <p:cNvPicPr xmlns:c="http://schemas.openxmlformats.org/drawingml/2006/chart" xmlns:pic="http://schemas.openxmlformats.org/drawingml/2006/picture" xmlns:dgm="http://schemas.openxmlformats.org/drawingml/2006/diagram">
            <a:picLocks noChangeArrowheads="1" noChangeAspect="1" noCrop="1"/>
          </p:cNvPicPr>
          <p:nvPr/>
        </p:nvPicPr>
        <p:blipFill xmlns:c="http://schemas.openxmlformats.org/drawingml/2006/chart" xmlns:pic="http://schemas.openxmlformats.org/drawingml/2006/picture" xmlns:dgm="http://schemas.openxmlformats.org/drawingml/2006/diagram">
          <a:blip r:embed="rId3"/>
          <a:srcRect/>
          <a:stretch>
            <a:fillRect/>
          </a:stretch>
        </p:blipFill>
        <p:spPr xmlns:c="http://schemas.openxmlformats.org/drawingml/2006/chart" xmlns:pic="http://schemas.openxmlformats.org/drawingml/2006/picture" xmlns:dgm="http://schemas.openxmlformats.org/drawingml/2006/diagram" bwMode="auto">
          <a:xfrm>
            <a:off x="685800" y="754063"/>
            <a:ext cx="7467600" cy="3346450"/>
          </a:xfrm>
          <a:prstGeom prst="rect">
            <a:avLst/>
          </a:prstGeom>
          <a:noFill/>
          <a:ln w="9525">
            <a:noFill/>
            <a:miter lim="800000"/>
          </a:ln>
        </p:spPr>
      </p:pic>
      <p:pic>
        <p:nvPicPr>
          <p:cNvPr xmlns:c="http://schemas.openxmlformats.org/drawingml/2006/chart" xmlns:pic="http://schemas.openxmlformats.org/drawingml/2006/picture" xmlns:dgm="http://schemas.openxmlformats.org/drawingml/2006/diagram" id="32772" name="Picture 4"/>
          <p:cNvPicPr xmlns:c="http://schemas.openxmlformats.org/drawingml/2006/chart" xmlns:pic="http://schemas.openxmlformats.org/drawingml/2006/picture" xmlns:dgm="http://schemas.openxmlformats.org/drawingml/2006/diagram">
            <a:picLocks noChangeArrowheads="1" noChangeAspect="1"/>
          </p:cNvPicPr>
          <p:nvPr/>
        </p:nvPicPr>
        <p:blipFill xmlns:c="http://schemas.openxmlformats.org/drawingml/2006/chart" xmlns:pic="http://schemas.openxmlformats.org/drawingml/2006/picture" xmlns:dgm="http://schemas.openxmlformats.org/drawingml/2006/diagram">
          <a:blip r:embed="rId4"/>
          <a:srcRect/>
          <a:stretch>
            <a:fillRect/>
          </a:stretch>
        </p:blipFill>
        <p:spPr xmlns:c="http://schemas.openxmlformats.org/drawingml/2006/chart" xmlns:pic="http://schemas.openxmlformats.org/drawingml/2006/picture" xmlns:dgm="http://schemas.openxmlformats.org/drawingml/2006/diagram" bwMode="auto">
          <a:xfrm>
            <a:off x="685800" y="685800"/>
            <a:ext cx="7467600" cy="3384550"/>
          </a:xfrm>
          <a:prstGeom prst="rect">
            <a:avLst/>
          </a:prstGeom>
          <a:noFill/>
          <a:ln w="9525">
            <a:noFill/>
            <a:miter lim="800000"/>
          </a:ln>
        </p:spPr>
      </p:pic>
      <p:sp>
        <p:nvSpPr>
          <p:cNvPr xmlns:c="http://schemas.openxmlformats.org/drawingml/2006/chart" xmlns:pic="http://schemas.openxmlformats.org/drawingml/2006/picture" xmlns:dgm="http://schemas.openxmlformats.org/drawingml/2006/diagram" id="32804" name="Text Box 36"/>
          <p:cNvSpPr xmlns:c="http://schemas.openxmlformats.org/drawingml/2006/chart" xmlns:pic="http://schemas.openxmlformats.org/drawingml/2006/picture" xmlns:dgm="http://schemas.openxmlformats.org/drawingml/2006/diagram" txBox="1">
            <a:spLocks noChangeArrowheads="1"/>
          </p:cNvSpPr>
          <p:nvPr/>
        </p:nvSpPr>
        <p:spPr xmlns:c="http://schemas.openxmlformats.org/drawingml/2006/chart" xmlns:pic="http://schemas.openxmlformats.org/drawingml/2006/picture" xmlns:dgm="http://schemas.openxmlformats.org/drawingml/2006/diagram" bwMode="auto">
          <a:xfrm>
            <a:off x="304800" y="4876800"/>
            <a:ext cx="8686800" cy="1800225"/>
          </a:xfrm>
          <a:prstGeom prst="rect">
            <a:avLst/>
          </a:prstGeom>
          <a:solidFill>
            <a:schemeClr val="bg1"/>
          </a:solidFill>
          <a:ln w="9525">
            <a:noFill/>
            <a:miter lim="800000"/>
          </a:ln>
        </p:spPr>
        <p:txBody xmlns:c="http://schemas.openxmlformats.org/drawingml/2006/chart" xmlns:pic="http://schemas.openxmlformats.org/drawingml/2006/picture" xmlns:dgm="http://schemas.openxmlformats.org/drawingml/2006/diagram">
          <a:bodyPr>
            <a:spAutoFit/>
          </a:bodyPr>
          <a:lstStyle/>
          <a:p>
            <a:pPr>
              <a:spcBef>
                <a:spcPct val="50000"/>
              </a:spcBef>
            </a:pPr>
            <a:r>
              <a:rPr dirty="0" lang="en-US" sz="2800">
                <a:uFillTx/>
              </a:rPr>
              <a:t>Will beam A or beam B have a greater resistance to bending, resulting in the least amount of deformation, if an identical load is applied to both beams at the same location?</a:t>
            </a:r>
          </a:p>
        </p:txBody>
      </p:sp>
      <p:sp>
        <p:nvSpPr>
          <p:cNvPr xmlns:c="http://schemas.openxmlformats.org/drawingml/2006/chart" xmlns:pic="http://schemas.openxmlformats.org/drawingml/2006/picture" xmlns:dgm="http://schemas.openxmlformats.org/drawingml/2006/diagram" id="32806" name="Text Box 38"/>
          <p:cNvSpPr xmlns:c="http://schemas.openxmlformats.org/drawingml/2006/chart" xmlns:pic="http://schemas.openxmlformats.org/drawingml/2006/picture" xmlns:dgm="http://schemas.openxmlformats.org/drawingml/2006/diagram" txBox="1">
            <a:spLocks noChangeArrowheads="1"/>
          </p:cNvSpPr>
          <p:nvPr/>
        </p:nvSpPr>
        <p:spPr xmlns:c="http://schemas.openxmlformats.org/drawingml/2006/chart" xmlns:pic="http://schemas.openxmlformats.org/drawingml/2006/picture" xmlns:dgm="http://schemas.openxmlformats.org/drawingml/2006/diagram" bwMode="auto">
          <a:xfrm>
            <a:off x="304800" y="4191000"/>
            <a:ext cx="8610600" cy="519113"/>
          </a:xfrm>
          <a:prstGeom prst="rect">
            <a:avLst/>
          </a:prstGeom>
          <a:noFill/>
          <a:ln w="9525">
            <a:noFill/>
            <a:miter lim="800000"/>
          </a:ln>
        </p:spPr>
        <p:txBody xmlns:c="http://schemas.openxmlformats.org/drawingml/2006/chart" xmlns:pic="http://schemas.openxmlformats.org/drawingml/2006/picture" xmlns:dgm="http://schemas.openxmlformats.org/drawingml/2006/diagram">
          <a:bodyPr>
            <a:spAutoFit/>
          </a:bodyPr>
          <a:lstStyle/>
          <a:p>
            <a:pPr>
              <a:spcBef>
                <a:spcPct val="50000"/>
              </a:spcBef>
            </a:pPr>
            <a:r>
              <a:rPr dirty="0" lang="en-US" sz="2800">
                <a:uFillTx/>
              </a:rPr>
              <a:t>What distinguishes beam A from beam B?</a:t>
            </a:r>
          </a:p>
        </p:txBody>
      </p:sp>
      <p:sp>
        <p:nvSpPr>
          <p:cNvPr xmlns:c="http://schemas.openxmlformats.org/drawingml/2006/chart" xmlns:pic="http://schemas.openxmlformats.org/drawingml/2006/picture" xmlns:dgm="http://schemas.openxmlformats.org/drawingml/2006/diagram" id="36869" name="Rectangle 40"/>
          <p:cNvSpPr xmlns:c="http://schemas.openxmlformats.org/drawingml/2006/chart" xmlns:pic="http://schemas.openxmlformats.org/drawingml/2006/picture" xmlns:dgm="http://schemas.openxmlformats.org/drawingml/2006/diagram">
            <a:spLocks noChangeArrowheads="1" noGrp="1"/>
          </p:cNvSpPr>
          <p:nvPr>
            <p:ph type="title"/>
          </p:nvPr>
        </p:nvSpPr>
        <p:spPr xmlns:c="http://schemas.openxmlformats.org/drawingml/2006/chart" xmlns:pic="http://schemas.openxmlformats.org/drawingml/2006/picture" xmlns:dgm="http://schemas.openxmlformats.org/drawingml/2006/diagram">
          <a:xfrm>
            <a:off x="0" y="-76200"/>
            <a:ext cx="8229600" cy="762000"/>
          </a:xfrm>
        </p:spPr>
        <p:txBody xmlns:c="http://schemas.openxmlformats.org/drawingml/2006/chart" xmlns:pic="http://schemas.openxmlformats.org/drawingml/2006/picture" xmlns:dgm="http://schemas.openxmlformats.org/drawingml/2006/diagram">
          <a:bodyPr/>
          <a:lstStyle/>
          <a:p>
            <a:pPr eaLnBrk="1" hangingPunct="1"/>
            <a:r>
              <a:rPr dirty="0" lang="en-US" smtClean="0" sz="4000">
                <a:solidFill>
                  <a:srgbClr val="00386B"/>
                </a:solidFill>
                <a:effectLst/>
                <a:uFillTx/>
              </a:rPr>
              <a:t>Moment of Inertia Principles</a:t>
            </a:r>
          </a:p>
        </p:txBody>
      </p:sp>
      <p:sp>
        <p:nvSpPr>
          <p:cNvPr xmlns:c="http://schemas.openxmlformats.org/drawingml/2006/chart" xmlns:pic="http://schemas.openxmlformats.org/drawingml/2006/picture" xmlns:dgm="http://schemas.openxmlformats.org/drawingml/2006/diagram" id="2" name="Slide Number Placeholder 1"/>
          <p:cNvSpPr xmlns:c="http://schemas.openxmlformats.org/drawingml/2006/chart" xmlns:pic="http://schemas.openxmlformats.org/drawingml/2006/picture" xmlns:dgm="http://schemas.openxmlformats.org/drawingml/2006/diagram">
            <a:spLocks noGrp="1"/>
          </p:cNvSpPr>
          <p:nvPr>
            <p:ph idx="12" sz="quarter" type="sldNum"/>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pPr>
              <a:defRPr>
                <a:uFillTx/>
              </a:defRPr>
            </a:pPr>
            <a:fld id="{FA1F932D-ABD5-43A7-B3A2-66E971ACD961}" type="slidenum">
              <a:rPr lang="en-US" smtClean="0">
                <a:uFillTx/>
              </a:rPr>
              <a:pPr>
                <a:defRPr>
                  <a:uFillTx/>
                </a:defRPr>
              </a:pPr>
              <a:t>4</a:t>
            </a:fld>
            <a:endParaRPr dirty="0" lang="en-US">
              <a:uFillTx/>
            </a:endParaRPr>
          </a:p>
        </p:txBody>
      </p:sp>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withGroup">
                            <p:stCondLst>
                              <p:cond delay="0"/>
                            </p:stCondLst>
                            <p:childTnLst>
                              <p:par>
                                <p:cTn fill="hold" grpId="0" id="5" nodeType="withEffect" presetClass="entr" presetID="1" presetSubtype="0">
                                  <p:stCondLst>
                                    <p:cond delay="0"/>
                                  </p:stCondLst>
                                  <p:childTnLst>
                                    <p:set>
                                      <p:cBhvr>
                                        <p:cTn dur="1" fill="hold" id="6">
                                          <p:stCondLst>
                                            <p:cond delay="0"/>
                                          </p:stCondLst>
                                        </p:cTn>
                                        <p:tgtEl>
                                          <p:spTgt spid="32806"/>
                                        </p:tgtEl>
                                        <p:attrNameLst>
                                          <p:attrName>style.visibility</p:attrName>
                                        </p:attrNameLst>
                                      </p:cBhvr>
                                      <p:to>
                                        <p:strVal val="visible"/>
                                      </p:to>
                                    </p:set>
                                  </p:childTnLst>
                                </p:cTn>
                              </p:par>
                            </p:childTnLst>
                          </p:cTn>
                        </p:par>
                      </p:childTnLst>
                    </p:cTn>
                  </p:par>
                  <p:par>
                    <p:cTn fill="hold" id="7" nodeType="clickPar">
                      <p:stCondLst>
                        <p:cond delay="indefinite"/>
                      </p:stCondLst>
                      <p:childTnLst>
                        <p:par>
                          <p:cTn fill="hold" id="8" nodeType="withGroup">
                            <p:stCondLst>
                              <p:cond delay="0"/>
                            </p:stCondLst>
                            <p:childTnLst>
                              <p:par>
                                <p:cTn fill="hold" grpId="0" id="9" nodeType="clickEffect" presetClass="entr" presetID="1" presetSubtype="0">
                                  <p:stCondLst>
                                    <p:cond delay="0"/>
                                  </p:stCondLst>
                                  <p:childTnLst>
                                    <p:set>
                                      <p:cBhvr>
                                        <p:cTn dur="1" fill="hold" id="10">
                                          <p:stCondLst>
                                            <p:cond delay="0"/>
                                          </p:stCondLst>
                                        </p:cTn>
                                        <p:tgtEl>
                                          <p:spTgt spid="32804"/>
                                        </p:tgtEl>
                                        <p:attrNameLst>
                                          <p:attrName>style.visibility</p:attrName>
                                        </p:attrNameLst>
                                      </p:cBhvr>
                                      <p:to>
                                        <p:strVal val="visible"/>
                                      </p:to>
                                    </p:set>
                                  </p:childTnLst>
                                </p:cTn>
                              </p:par>
                            </p:childTnLst>
                          </p:cTn>
                        </p:par>
                      </p:childTnLst>
                    </p:cTn>
                  </p:par>
                  <p:par>
                    <p:cTn fill="hold" id="11" nodeType="clickPar">
                      <p:stCondLst>
                        <p:cond delay="indefinite"/>
                      </p:stCondLst>
                      <p:childTnLst>
                        <p:par>
                          <p:cTn fill="hold" id="12" nodeType="withGroup">
                            <p:stCondLst>
                              <p:cond delay="0"/>
                            </p:stCondLst>
                            <p:childTnLst>
                              <p:par>
                                <p:cTn fill="hold" id="13" nodeType="clickEffect" presetClass="exit" presetID="1" presetSubtype="0">
                                  <p:stCondLst>
                                    <p:cond delay="0"/>
                                  </p:stCondLst>
                                  <p:childTnLst>
                                    <p:set>
                                      <p:cBhvr>
                                        <p:cTn dur="1" fill="hold" id="14">
                                          <p:stCondLst>
                                            <p:cond delay="0"/>
                                          </p:stCondLst>
                                        </p:cTn>
                                        <p:tgtEl>
                                          <p:spTgt spid="32772"/>
                                        </p:tgtEl>
                                        <p:attrNameLst>
                                          <p:attrName>style.visibility</p:attrName>
                                        </p:attrNameLst>
                                      </p:cBhvr>
                                      <p:to>
                                        <p:strVal val="hidden"/>
                                      </p:to>
                                    </p:set>
                                  </p:childTnLst>
                                </p:cTn>
                              </p:par>
                              <p:par>
                                <p:cTn fill="hold" id="15" nodeType="withEffect" presetClass="entr" presetID="1" presetSubtype="0">
                                  <p:stCondLst>
                                    <p:cond delay="0"/>
                                  </p:stCondLst>
                                  <p:childTnLst>
                                    <p:set>
                                      <p:cBhvr>
                                        <p:cTn dur="1" fill="hold" id="16">
                                          <p:stCondLst>
                                            <p:cond delay="0"/>
                                          </p:stCondLst>
                                        </p:cTn>
                                        <p:tgtEl>
                                          <p:spTgt spid="32771"/>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4294967295" animBg="1" grpId="0" spid="32804"/>
      <p:bldP advAuto="4294967295" grpId="0" spid="32806"/>
    </p:bldLst>
  </p:timing>
</p:sld>
</file>

<file path=ppt/slides/slide5.xml><?xml version="1.0" encoding="utf-8"?>
<p:sld xmlns:a="http://schemas.openxmlformats.org/drawingml/2006/main" xmlns:p="http://schemas.openxmlformats.org/presentationml/2006/main" xmlns:s="http://schemas.openxmlformats.org/officeDocument/2006/sharedTypes" xmlns:r="http://schemas.openxmlformats.org/officeDocument/2006/relationships" showMasterSp="0">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19458" name="Rectangle 2"/>
          <p:cNvSpPr xmlns:c="http://schemas.openxmlformats.org/drawingml/2006/chart" xmlns:pic="http://schemas.openxmlformats.org/drawingml/2006/picture" xmlns:dgm="http://schemas.openxmlformats.org/drawingml/2006/diagram">
            <a:spLocks noChangeArrowheads="1" noGrp="1"/>
          </p:cNvSpPr>
          <p:nvPr>
            <p:ph type="title"/>
          </p:nvPr>
        </p:nvSpPr>
        <p:spPr xmlns:c="http://schemas.openxmlformats.org/drawingml/2006/chart" xmlns:pic="http://schemas.openxmlformats.org/drawingml/2006/picture" xmlns:dgm="http://schemas.openxmlformats.org/drawingml/2006/diagram">
          <a:xfrm>
            <a:off x="0" y="2743200"/>
            <a:ext cx="8763000" cy="609600"/>
          </a:xfrm>
        </p:spPr>
        <p:txBody xmlns:c="http://schemas.openxmlformats.org/drawingml/2006/chart" xmlns:pic="http://schemas.openxmlformats.org/drawingml/2006/picture" xmlns:dgm="http://schemas.openxmlformats.org/drawingml/2006/diagram">
          <a:bodyPr/>
          <a:lstStyle/>
          <a:p>
            <a:pPr eaLnBrk="1" hangingPunct="1">
              <a:defRPr>
                <a:uFillTx/>
              </a:defRPr>
            </a:pPr>
            <a:r>
              <a:rPr dirty="0" lang="en-US" smtClean="0" sz="3600">
                <a:uFillTx/>
              </a:rPr>
              <a:t>Calculating Moment of Inertia</a:t>
            </a:r>
            <a:r>
              <a:rPr dirty="0" lang="en-US" smtClean="0" sz="3200">
                <a:uFillTx/>
              </a:rPr>
              <a:t> </a:t>
            </a:r>
            <a:r>
              <a:rPr dirty="0" lang="en-US" smtClean="0" sz="3200">
                <a:solidFill>
                  <a:schemeClr val="tx1"/>
                </a:solidFill>
                <a:uFillTx/>
              </a:rPr>
              <a:t>–</a:t>
            </a:r>
            <a:r>
              <a:rPr dirty="0" lang="en-US" smtClean="0" sz="3200">
                <a:uFillTx/>
              </a:rPr>
              <a:t> </a:t>
            </a:r>
            <a:r>
              <a:rPr dirty="0" lang="en-US" smtClean="0" sz="2800">
                <a:solidFill>
                  <a:schemeClr val="tx1"/>
                </a:solidFill>
                <a:uFillTx/>
              </a:rPr>
              <a:t>Rectangles</a:t>
            </a:r>
          </a:p>
        </p:txBody>
      </p:sp>
      <p:sp>
        <p:nvSpPr>
          <p:cNvPr xmlns:c="http://schemas.openxmlformats.org/drawingml/2006/chart" xmlns:pic="http://schemas.openxmlformats.org/drawingml/2006/picture" xmlns:dgm="http://schemas.openxmlformats.org/drawingml/2006/diagram" id="34825" name="Rectangle 7"/>
          <p:cNvSpPr xmlns:c="http://schemas.openxmlformats.org/drawingml/2006/chart" xmlns:pic="http://schemas.openxmlformats.org/drawingml/2006/picture" xmlns:dgm="http://schemas.openxmlformats.org/drawingml/2006/diagram">
            <a:spLocks noChangeArrowheads="1"/>
          </p:cNvSpPr>
          <p:nvPr/>
        </p:nvSpPr>
        <p:spPr xmlns:c="http://schemas.openxmlformats.org/drawingml/2006/chart" xmlns:pic="http://schemas.openxmlformats.org/drawingml/2006/picture" xmlns:dgm="http://schemas.openxmlformats.org/drawingml/2006/diagram" bwMode="auto">
          <a:xfrm>
            <a:off x="5867400" y="3581400"/>
            <a:ext cx="566738" cy="2246313"/>
          </a:xfrm>
          <a:prstGeom prst="rect">
            <a:avLst/>
          </a:prstGeom>
          <a:solidFill>
            <a:srgbClr val="FFCC99"/>
          </a:solidFill>
          <a:ln w="28575">
            <a:solidFill>
              <a:schemeClr val="tx1"/>
            </a:solidFill>
            <a:miter lim="800000"/>
          </a:ln>
        </p:spPr>
        <p:txBody xmlns:c="http://schemas.openxmlformats.org/drawingml/2006/chart" xmlns:pic="http://schemas.openxmlformats.org/drawingml/2006/picture" xmlns:dgm="http://schemas.openxmlformats.org/drawingml/2006/diagram">
          <a:bodyPr anchor="ctr" wrap="none"/>
          <a:lstStyle/>
          <a:p>
            <a:endParaRPr dirty="0" lang="en-US">
              <a:uFillTx/>
            </a:endParaRPr>
          </a:p>
        </p:txBody>
      </p:sp>
      <p:pic>
        <p:nvPicPr>
          <p:cNvPr xmlns:c="http://schemas.openxmlformats.org/drawingml/2006/chart" xmlns:pic="http://schemas.openxmlformats.org/drawingml/2006/picture" xmlns:dgm="http://schemas.openxmlformats.org/drawingml/2006/diagram" id="34826" name="Picture 8"/>
          <p:cNvPicPr xmlns:c="http://schemas.openxmlformats.org/drawingml/2006/chart" xmlns:pic="http://schemas.openxmlformats.org/drawingml/2006/picture" xmlns:dgm="http://schemas.openxmlformats.org/drawingml/2006/diagram">
            <a:picLocks noChangeArrowheads="1" noChangeAspect="1"/>
          </p:cNvPicPr>
          <p:nvPr/>
        </p:nvPicPr>
        <p:blipFill xmlns:c="http://schemas.openxmlformats.org/drawingml/2006/chart" xmlns:pic="http://schemas.openxmlformats.org/drawingml/2006/picture" xmlns:dgm="http://schemas.openxmlformats.org/drawingml/2006/diagram">
          <a:blip r:embed="rId3"/>
          <a:srcRect/>
          <a:stretch>
            <a:fillRect/>
          </a:stretch>
        </p:blipFill>
        <p:spPr xmlns:c="http://schemas.openxmlformats.org/drawingml/2006/chart" xmlns:pic="http://schemas.openxmlformats.org/drawingml/2006/picture" xmlns:dgm="http://schemas.openxmlformats.org/drawingml/2006/diagram" bwMode="auto">
          <a:xfrm>
            <a:off x="6021388" y="5899150"/>
            <a:ext cx="285750" cy="407988"/>
          </a:xfrm>
          <a:prstGeom prst="rect">
            <a:avLst/>
          </a:prstGeom>
          <a:noFill/>
          <a:ln w="9525">
            <a:noFill/>
            <a:miter lim="800000"/>
          </a:ln>
        </p:spPr>
      </p:pic>
      <p:sp>
        <p:nvSpPr>
          <p:cNvPr xmlns:c="http://schemas.openxmlformats.org/drawingml/2006/chart" xmlns:pic="http://schemas.openxmlformats.org/drawingml/2006/picture" xmlns:dgm="http://schemas.openxmlformats.org/drawingml/2006/diagram" id="19467" name="Text Box 11"/>
          <p:cNvSpPr xmlns:c="http://schemas.openxmlformats.org/drawingml/2006/chart" xmlns:pic="http://schemas.openxmlformats.org/drawingml/2006/picture" xmlns:dgm="http://schemas.openxmlformats.org/drawingml/2006/diagram" txBox="1">
            <a:spLocks noChangeArrowheads="1"/>
          </p:cNvSpPr>
          <p:nvPr/>
        </p:nvSpPr>
        <p:spPr xmlns:c="http://schemas.openxmlformats.org/drawingml/2006/chart" xmlns:pic="http://schemas.openxmlformats.org/drawingml/2006/picture" xmlns:dgm="http://schemas.openxmlformats.org/drawingml/2006/diagram" bwMode="auto">
          <a:xfrm>
            <a:off x="381000" y="685800"/>
            <a:ext cx="8077200" cy="946150"/>
          </a:xfrm>
          <a:prstGeom prst="rect">
            <a:avLst/>
          </a:prstGeom>
          <a:noFill/>
          <a:ln w="9525">
            <a:noFill/>
            <a:miter lim="800000"/>
          </a:ln>
        </p:spPr>
        <p:txBody xmlns:c="http://schemas.openxmlformats.org/drawingml/2006/chart" xmlns:pic="http://schemas.openxmlformats.org/drawingml/2006/picture" xmlns:dgm="http://schemas.openxmlformats.org/drawingml/2006/diagram">
          <a:bodyPr>
            <a:spAutoFit/>
          </a:bodyPr>
          <a:lstStyle/>
          <a:p>
            <a:pPr>
              <a:spcBef>
                <a:spcPct val="50000"/>
              </a:spcBef>
            </a:pPr>
            <a:r>
              <a:rPr dirty="0" lang="en-US" sz="2800">
                <a:uFillTx/>
              </a:rPr>
              <a:t>Why did beam B have greater deformation than beam A?</a:t>
            </a:r>
          </a:p>
        </p:txBody>
      </p:sp>
      <p:sp>
        <p:nvSpPr>
          <p:cNvPr xmlns:c="http://schemas.openxmlformats.org/drawingml/2006/chart" xmlns:pic="http://schemas.openxmlformats.org/drawingml/2006/picture" xmlns:dgm="http://schemas.openxmlformats.org/drawingml/2006/diagram" id="19468" name="Rectangle 12"/>
          <p:cNvSpPr xmlns:c="http://schemas.openxmlformats.org/drawingml/2006/chart" xmlns:pic="http://schemas.openxmlformats.org/drawingml/2006/picture" xmlns:dgm="http://schemas.openxmlformats.org/drawingml/2006/diagram">
            <a:spLocks noChangeArrowheads="1"/>
          </p:cNvSpPr>
          <p:nvPr/>
        </p:nvSpPr>
        <p:spPr xmlns:c="http://schemas.openxmlformats.org/drawingml/2006/chart" xmlns:pic="http://schemas.openxmlformats.org/drawingml/2006/picture" xmlns:dgm="http://schemas.openxmlformats.org/drawingml/2006/diagram" bwMode="auto">
          <a:xfrm>
            <a:off x="0" y="-76200"/>
            <a:ext cx="8229600" cy="762000"/>
          </a:xfrm>
          <a:prstGeom prst="rect">
            <a:avLst/>
          </a:prstGeom>
          <a:noFill/>
          <a:ln w="9525">
            <a:noFill/>
            <a:miter lim="800000"/>
          </a:ln>
          <a:effectLst/>
        </p:spPr>
        <p:txBody xmlns:c="http://schemas.openxmlformats.org/drawingml/2006/chart" xmlns:pic="http://schemas.openxmlformats.org/drawingml/2006/picture" xmlns:dgm="http://schemas.openxmlformats.org/drawingml/2006/diagram">
          <a:bodyPr anchor="ctr"/>
          <a:lstStyle/>
          <a:p>
            <a:pPr>
              <a:defRPr>
                <a:uFillTx/>
              </a:defRPr>
            </a:pPr>
            <a:r>
              <a:rPr dirty="0" lang="en-US" sz="4000">
                <a:solidFill>
                  <a:srgbClr val="00386B"/>
                </a:solidFill>
                <a:uFillTx/>
                <a:latin typeface="+mj-lt"/>
                <a:ea typeface="+mj-ea"/>
                <a:cs typeface="+mj-cs"/>
              </a:rPr>
              <a:t>Moment of Inertia Principles</a:t>
            </a:r>
          </a:p>
        </p:txBody>
      </p:sp>
      <p:sp>
        <p:nvSpPr>
          <p:cNvPr xmlns:c="http://schemas.openxmlformats.org/drawingml/2006/chart" xmlns:pic="http://schemas.openxmlformats.org/drawingml/2006/picture" xmlns:dgm="http://schemas.openxmlformats.org/drawingml/2006/diagram" id="19469" name="Text Box 13"/>
          <p:cNvSpPr xmlns:c="http://schemas.openxmlformats.org/drawingml/2006/chart" xmlns:pic="http://schemas.openxmlformats.org/drawingml/2006/picture" xmlns:dgm="http://schemas.openxmlformats.org/drawingml/2006/diagram" txBox="1">
            <a:spLocks noChangeArrowheads="1"/>
          </p:cNvSpPr>
          <p:nvPr/>
        </p:nvSpPr>
        <p:spPr xmlns:c="http://schemas.openxmlformats.org/drawingml/2006/chart" xmlns:pic="http://schemas.openxmlformats.org/drawingml/2006/picture" xmlns:dgm="http://schemas.openxmlformats.org/drawingml/2006/diagram" bwMode="auto">
          <a:xfrm>
            <a:off x="381000" y="1676400"/>
            <a:ext cx="7848600" cy="946150"/>
          </a:xfrm>
          <a:prstGeom prst="rect">
            <a:avLst/>
          </a:prstGeom>
          <a:noFill/>
          <a:ln w="9525">
            <a:noFill/>
            <a:miter lim="800000"/>
          </a:ln>
        </p:spPr>
        <p:txBody xmlns:c="http://schemas.openxmlformats.org/drawingml/2006/chart" xmlns:pic="http://schemas.openxmlformats.org/drawingml/2006/picture" xmlns:dgm="http://schemas.openxmlformats.org/drawingml/2006/diagram">
          <a:bodyPr>
            <a:spAutoFit/>
          </a:bodyPr>
          <a:lstStyle/>
          <a:p>
            <a:pPr>
              <a:spcBef>
                <a:spcPct val="50000"/>
              </a:spcBef>
            </a:pPr>
            <a:r>
              <a:rPr dirty="0" lang="en-US" sz="2800">
                <a:solidFill>
                  <a:srgbClr val="FF0000"/>
                </a:solidFill>
                <a:uFillTx/>
              </a:rPr>
              <a:t>Difference in moment of inertia due to the orientation of the beam</a:t>
            </a:r>
          </a:p>
        </p:txBody>
      </p:sp>
      <p:sp>
        <p:nvSpPr>
          <p:cNvPr xmlns:c="http://schemas.openxmlformats.org/drawingml/2006/chart" xmlns:pic="http://schemas.openxmlformats.org/drawingml/2006/picture" xmlns:dgm="http://schemas.openxmlformats.org/drawingml/2006/diagram" id="34830" name="TextBox 2"/>
          <p:cNvSpPr xmlns:c="http://schemas.openxmlformats.org/drawingml/2006/chart" xmlns:pic="http://schemas.openxmlformats.org/drawingml/2006/picture" xmlns:dgm="http://schemas.openxmlformats.org/drawingml/2006/diagram" txBox="1">
            <a:spLocks noChangeArrowheads="1"/>
          </p:cNvSpPr>
          <p:nvPr/>
        </p:nvSpPr>
        <p:spPr xmlns:c="http://schemas.openxmlformats.org/drawingml/2006/chart" xmlns:pic="http://schemas.openxmlformats.org/drawingml/2006/picture" xmlns:dgm="http://schemas.openxmlformats.org/drawingml/2006/diagram" bwMode="auto">
          <a:xfrm>
            <a:off x="6629400" y="4343400"/>
            <a:ext cx="457200" cy="701675"/>
          </a:xfrm>
          <a:prstGeom prst="rect">
            <a:avLst/>
          </a:prstGeom>
          <a:noFill/>
          <a:ln w="9525">
            <a:noFill/>
            <a:miter lim="800000"/>
          </a:ln>
        </p:spPr>
        <p:txBody xmlns:c="http://schemas.openxmlformats.org/drawingml/2006/chart" xmlns:pic="http://schemas.openxmlformats.org/drawingml/2006/picture" xmlns:dgm="http://schemas.openxmlformats.org/drawingml/2006/diagram">
          <a:bodyPr>
            <a:spAutoFit/>
          </a:bodyPr>
          <a:lstStyle/>
          <a:p>
            <a:r>
              <a:rPr dirty="0" lang="en-US" sz="4000">
                <a:uFillTx/>
              </a:rPr>
              <a:t>h</a:t>
            </a:r>
          </a:p>
        </p:txBody>
      </p:sp>
      <p:sp>
        <p:nvSpPr>
          <p:cNvPr xmlns:c="http://schemas.openxmlformats.org/drawingml/2006/chart" xmlns:pic="http://schemas.openxmlformats.org/drawingml/2006/picture" xmlns:dgm="http://schemas.openxmlformats.org/drawingml/2006/diagram" id="34831" name="Rectangle 2"/>
          <p:cNvSpPr xmlns:c="http://schemas.openxmlformats.org/drawingml/2006/chart" xmlns:pic="http://schemas.openxmlformats.org/drawingml/2006/picture" xmlns:dgm="http://schemas.openxmlformats.org/drawingml/2006/diagram">
            <a:spLocks noChangeArrowheads="1"/>
          </p:cNvSpPr>
          <p:nvPr/>
        </p:nvSpPr>
        <p:spPr xmlns:c="http://schemas.openxmlformats.org/drawingml/2006/chart" xmlns:pic="http://schemas.openxmlformats.org/drawingml/2006/picture" xmlns:dgm="http://schemas.openxmlformats.org/drawingml/2006/diagram" bwMode="auto">
          <a:xfrm>
            <a:off x="0" y="0"/>
            <a:ext cx="9144000" cy="0"/>
          </a:xfrm>
          <a:prstGeom prst="rect">
            <a:avLst/>
          </a:prstGeom>
          <a:noFill/>
          <a:ln w="9525">
            <a:noFill/>
            <a:miter lim="800000"/>
          </a:ln>
        </p:spPr>
        <p:txBody xmlns:c="http://schemas.openxmlformats.org/drawingml/2006/chart" xmlns:pic="http://schemas.openxmlformats.org/drawingml/2006/picture" xmlns:dgm="http://schemas.openxmlformats.org/drawingml/2006/diagram">
          <a:bodyPr anchor="ctr" wrap="none">
            <a:spAutoFit/>
          </a:bodyPr>
          <a:lstStyle/>
          <a:p>
            <a:endParaRPr dirty="0" lang="en-US">
              <a:uFillTx/>
            </a:endParaRPr>
          </a:p>
        </p:txBody>
      </p:sp>
      <p:graphicFrame>
        <p:nvGraphicFramePr>
          <p:cNvPr xmlns:c="http://schemas.openxmlformats.org/drawingml/2006/chart" xmlns:pic="http://schemas.openxmlformats.org/drawingml/2006/picture" xmlns:dgm="http://schemas.openxmlformats.org/drawingml/2006/diagram" id="6" name="Object 7"/>
          <p:cNvGraphicFramePr xmlns:c="http://schemas.openxmlformats.org/drawingml/2006/chart" xmlns:pic="http://schemas.openxmlformats.org/drawingml/2006/picture" xmlns:dgm="http://schemas.openxmlformats.org/drawingml/2006/diagram">
            <a:graphicFrameLocks noChangeAspect="1"/>
          </p:cNvGraphicFramePr>
          <p:nvPr/>
        </p:nvGraphicFramePr>
        <p:xfrm xmlns:c="http://schemas.openxmlformats.org/drawingml/2006/chart" xmlns:pic="http://schemas.openxmlformats.org/drawingml/2006/picture" xmlns:dgm="http://schemas.openxmlformats.org/drawingml/2006/diagram">
          <a:off x="2101850" y="3563938"/>
          <a:ext cx="3568700" cy="3060700"/>
        </p:xfrm>
        <a:graphic xmlns:c="http://schemas.openxmlformats.org/drawingml/2006/chart" xmlns:pic="http://schemas.openxmlformats.org/drawingml/2006/picture" xmlns:dgm="http://schemas.openxmlformats.org/drawingml/2006/diagram">
          <a:graphicData uri="http://schemas.openxmlformats.org/presentationml/2006/ole"/>
        </a:graphic>
      </p:graphicFrame>
      <p:sp>
        <p:nvSpPr>
          <p:cNvPr xmlns:c="http://schemas.openxmlformats.org/drawingml/2006/chart" xmlns:pic="http://schemas.openxmlformats.org/drawingml/2006/picture" xmlns:dgm="http://schemas.openxmlformats.org/drawingml/2006/diagram" id="2" name="Slide Number Placeholder 1"/>
          <p:cNvSpPr xmlns:c="http://schemas.openxmlformats.org/drawingml/2006/chart" xmlns:pic="http://schemas.openxmlformats.org/drawingml/2006/picture" xmlns:dgm="http://schemas.openxmlformats.org/drawingml/2006/diagram">
            <a:spLocks noGrp="1"/>
          </p:cNvSpPr>
          <p:nvPr>
            <p:ph idx="12" sz="quarter" type="sldNum"/>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pPr>
              <a:defRPr>
                <a:uFillTx/>
              </a:defRPr>
            </a:pPr>
            <a:fld id="{3FA5C9CB-59C3-4364-8AAF-9EEC056715F8}" type="slidenum">
              <a:rPr lang="en-US" smtClean="0">
                <a:uFillTx/>
              </a:rPr>
              <a:pPr>
                <a:defRPr>
                  <a:uFillTx/>
                </a:defRPr>
              </a:pPr>
              <a:t>5</a:t>
            </a:fld>
            <a:endParaRPr dirty="0" lang="en-US">
              <a:uFillTx/>
            </a:endParaRPr>
          </a:p>
        </p:txBody>
      </p:sp>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withGroup">
                            <p:stCondLst>
                              <p:cond delay="0"/>
                            </p:stCondLst>
                            <p:childTnLst>
                              <p:par>
                                <p:cTn fill="hold" grpId="0" id="5" nodeType="withEffect" presetClass="entr" presetID="1" presetSubtype="0">
                                  <p:stCondLst>
                                    <p:cond delay="0"/>
                                  </p:stCondLst>
                                  <p:childTnLst>
                                    <p:set>
                                      <p:cBhvr>
                                        <p:cTn dur="1" fill="hold" id="6">
                                          <p:stCondLst>
                                            <p:cond delay="0"/>
                                          </p:stCondLst>
                                        </p:cTn>
                                        <p:tgtEl>
                                          <p:spTgt spid="19467"/>
                                        </p:tgtEl>
                                        <p:attrNameLst>
                                          <p:attrName>style.visibility</p:attrName>
                                        </p:attrNameLst>
                                      </p:cBhvr>
                                      <p:to>
                                        <p:strVal val="visible"/>
                                      </p:to>
                                    </p:set>
                                  </p:childTnLst>
                                </p:cTn>
                              </p:par>
                            </p:childTnLst>
                          </p:cTn>
                        </p:par>
                      </p:childTnLst>
                    </p:cTn>
                  </p:par>
                  <p:par>
                    <p:cTn fill="hold" id="7" nodeType="clickPar">
                      <p:stCondLst>
                        <p:cond delay="indefinite"/>
                      </p:stCondLst>
                      <p:childTnLst>
                        <p:par>
                          <p:cTn fill="hold" id="8" nodeType="withGroup">
                            <p:stCondLst>
                              <p:cond delay="0"/>
                            </p:stCondLst>
                            <p:childTnLst>
                              <p:par>
                                <p:cTn fill="hold" grpId="0" id="9" nodeType="clickEffect" presetClass="entr" presetID="1" presetSubtype="0">
                                  <p:stCondLst>
                                    <p:cond delay="0"/>
                                  </p:stCondLst>
                                  <p:childTnLst>
                                    <p:set>
                                      <p:cBhvr>
                                        <p:cTn dur="1" fill="hold" id="10">
                                          <p:stCondLst>
                                            <p:cond delay="0"/>
                                          </p:stCondLst>
                                        </p:cTn>
                                        <p:tgtEl>
                                          <p:spTgt spid="19469"/>
                                        </p:tgtEl>
                                        <p:attrNameLst>
                                          <p:attrName>style.visibility</p:attrName>
                                        </p:attrNameLst>
                                      </p:cBhvr>
                                      <p:to>
                                        <p:strVal val="visible"/>
                                      </p:to>
                                    </p:set>
                                  </p:childTnLst>
                                </p:cTn>
                              </p:par>
                            </p:childTnLst>
                          </p:cTn>
                        </p:par>
                      </p:childTnLst>
                    </p:cTn>
                  </p:par>
                  <p:par>
                    <p:cTn fill="hold" id="11" nodeType="clickPar">
                      <p:stCondLst>
                        <p:cond delay="indefinite"/>
                      </p:stCondLst>
                      <p:childTnLst>
                        <p:par>
                          <p:cTn fill="hold" id="12" nodeType="withGroup">
                            <p:stCondLst>
                              <p:cond delay="0"/>
                            </p:stCondLst>
                            <p:childTnLst>
                              <p:par>
                                <p:cTn fill="hold" grpId="0" id="13" nodeType="clickEffect" presetClass="entr" presetID="1" presetSubtype="0">
                                  <p:stCondLst>
                                    <p:cond delay="0"/>
                                  </p:stCondLst>
                                  <p:childTnLst>
                                    <p:set>
                                      <p:cBhvr>
                                        <p:cTn dur="1" fill="hold" id="14">
                                          <p:stCondLst>
                                            <p:cond delay="0"/>
                                          </p:stCondLst>
                                        </p:cTn>
                                        <p:tgtEl>
                                          <p:spTgt spid="19458"/>
                                        </p:tgtEl>
                                        <p:attrNameLst>
                                          <p:attrName>style.visibility</p:attrName>
                                        </p:attrNameLst>
                                      </p:cBhvr>
                                      <p:to>
                                        <p:strVal val="visible"/>
                                      </p:to>
                                    </p:set>
                                  </p:childTnLst>
                                </p:cTn>
                              </p:par>
                            </p:childTnLst>
                          </p:cTn>
                        </p:par>
                      </p:childTnLst>
                    </p:cTn>
                  </p:par>
                  <p:par>
                    <p:cTn fill="hold" id="15">
                      <p:stCondLst>
                        <p:cond delay="indefinite"/>
                      </p:stCondLst>
                      <p:childTnLst>
                        <p:par>
                          <p:cTn fill="hold" id="16">
                            <p:stCondLst>
                              <p:cond delay="0"/>
                            </p:stCondLst>
                            <p:childTnLst>
                              <p:par>
                                <p:cTn fill="hold" id="17" nodeType="clickEffect" presetClass="entr" presetID="1" presetSubtype="0">
                                  <p:stCondLst>
                                    <p:cond delay="0"/>
                                  </p:stCondLst>
                                  <p:childTnLst>
                                    <p:set>
                                      <p:cBhvr>
                                        <p:cTn dur="1" fill="hold" id="18">
                                          <p:stCondLst>
                                            <p:cond delay="0"/>
                                          </p:stCondLst>
                                        </p:cTn>
                                        <p:tgtEl>
                                          <p:spTgt spid="6"/>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4294967295" grpId="0" spid="19458"/>
      <p:bldP advAuto="4294967295" grpId="0" spid="19467"/>
      <p:bldP advAuto="4294967295" grpId="0" spid="19469"/>
    </p:bldLst>
  </p:timing>
</p:sld>
</file>

<file path=ppt/slides/slide6.xml><?xml version="1.0" encoding="utf-8"?>
<p:sld xmlns:a="http://schemas.openxmlformats.org/drawingml/2006/main" xmlns:p="http://schemas.openxmlformats.org/presentationml/2006/main" xmlns:s="http://schemas.openxmlformats.org/officeDocument/2006/sharedTypes" xmlns:r="http://schemas.openxmlformats.org/officeDocument/2006/relationships" showMasterSp="0">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0482" name="Rectangle 2"/>
          <p:cNvSpPr xmlns:c="http://schemas.openxmlformats.org/drawingml/2006/chart" xmlns:pic="http://schemas.openxmlformats.org/drawingml/2006/picture" xmlns:dgm="http://schemas.openxmlformats.org/drawingml/2006/diagram">
            <a:spLocks noChangeArrowheads="1" noGrp="1"/>
          </p:cNvSpPr>
          <p:nvPr>
            <p:ph type="title"/>
          </p:nvPr>
        </p:nvSpPr>
        <p:spPr xmlns:c="http://schemas.openxmlformats.org/drawingml/2006/chart" xmlns:pic="http://schemas.openxmlformats.org/drawingml/2006/picture" xmlns:dgm="http://schemas.openxmlformats.org/drawingml/2006/diagram">
          <a:xfrm>
            <a:off x="0" y="-152400"/>
            <a:ext cx="8229600" cy="838200"/>
          </a:xfrm>
        </p:spPr>
        <p:txBody xmlns:c="http://schemas.openxmlformats.org/drawingml/2006/chart" xmlns:pic="http://schemas.openxmlformats.org/drawingml/2006/picture" xmlns:dgm="http://schemas.openxmlformats.org/drawingml/2006/diagram">
          <a:bodyPr/>
          <a:lstStyle/>
          <a:p>
            <a:pPr eaLnBrk="1" hangingPunct="1">
              <a:defRPr>
                <a:uFillTx/>
              </a:defRPr>
            </a:pPr>
            <a:r>
              <a:rPr dirty="0" lang="en-US" smtClean="0" sz="4000">
                <a:solidFill>
                  <a:srgbClr val="00386B"/>
                </a:solidFill>
                <a:effectLst/>
                <a:uFillTx/>
              </a:rPr>
              <a:t>Calculating</a:t>
            </a:r>
            <a:r>
              <a:rPr dirty="0" lang="en-US" smtClean="0">
                <a:uFillTx/>
              </a:rPr>
              <a:t> </a:t>
            </a:r>
            <a:r>
              <a:rPr dirty="0" lang="en-US" smtClean="0" sz="4000">
                <a:solidFill>
                  <a:srgbClr val="00386B"/>
                </a:solidFill>
                <a:effectLst/>
                <a:uFillTx/>
              </a:rPr>
              <a:t>Moment</a:t>
            </a:r>
            <a:r>
              <a:rPr dirty="0" lang="en-US" smtClean="0">
                <a:uFillTx/>
              </a:rPr>
              <a:t> </a:t>
            </a:r>
            <a:r>
              <a:rPr dirty="0" lang="en-US" smtClean="0" sz="4000">
                <a:solidFill>
                  <a:srgbClr val="00386B"/>
                </a:solidFill>
                <a:effectLst/>
                <a:uFillTx/>
              </a:rPr>
              <a:t>of</a:t>
            </a:r>
            <a:r>
              <a:rPr dirty="0" lang="en-US" smtClean="0">
                <a:uFillTx/>
              </a:rPr>
              <a:t> </a:t>
            </a:r>
            <a:r>
              <a:rPr dirty="0" lang="en-US" smtClean="0" sz="4000">
                <a:solidFill>
                  <a:srgbClr val="00386B"/>
                </a:solidFill>
                <a:effectLst/>
                <a:uFillTx/>
              </a:rPr>
              <a:t>Inertia</a:t>
            </a:r>
          </a:p>
        </p:txBody>
      </p:sp>
      <p:pic>
        <p:nvPicPr>
          <p:cNvPr xmlns:c="http://schemas.openxmlformats.org/drawingml/2006/chart" xmlns:pic="http://schemas.openxmlformats.org/drawingml/2006/picture" xmlns:dgm="http://schemas.openxmlformats.org/drawingml/2006/diagram" id="21559" name="Picture 13"/>
          <p:cNvPicPr xmlns:c="http://schemas.openxmlformats.org/drawingml/2006/chart" xmlns:pic="http://schemas.openxmlformats.org/drawingml/2006/picture" xmlns:dgm="http://schemas.openxmlformats.org/drawingml/2006/diagram">
            <a:picLocks noChangeArrowheads="1" noChangeAspect="1"/>
          </p:cNvPicPr>
          <p:nvPr/>
        </p:nvPicPr>
        <p:blipFill xmlns:c="http://schemas.openxmlformats.org/drawingml/2006/chart" xmlns:pic="http://schemas.openxmlformats.org/drawingml/2006/picture" xmlns:dgm="http://schemas.openxmlformats.org/drawingml/2006/diagram">
          <a:blip r:embed="rId3"/>
          <a:srcRect/>
          <a:stretch>
            <a:fillRect/>
          </a:stretch>
        </p:blipFill>
        <p:spPr xmlns:c="http://schemas.openxmlformats.org/drawingml/2006/chart" xmlns:pic="http://schemas.openxmlformats.org/drawingml/2006/picture" xmlns:dgm="http://schemas.openxmlformats.org/drawingml/2006/diagram" bwMode="auto">
          <a:xfrm>
            <a:off x="152400" y="1066800"/>
            <a:ext cx="4352925" cy="4162425"/>
          </a:xfrm>
          <a:prstGeom prst="rect">
            <a:avLst/>
          </a:prstGeom>
          <a:noFill/>
          <a:ln w="9525">
            <a:noFill/>
            <a:miter lim="800000"/>
          </a:ln>
        </p:spPr>
      </p:pic>
      <p:graphicFrame>
        <p:nvGraphicFramePr>
          <p:cNvPr xmlns:c="http://schemas.openxmlformats.org/drawingml/2006/chart" xmlns:pic="http://schemas.openxmlformats.org/drawingml/2006/picture" xmlns:dgm="http://schemas.openxmlformats.org/drawingml/2006/diagram" id="20495" name="Object 49"/>
          <p:cNvGraphicFramePr xmlns:c="http://schemas.openxmlformats.org/drawingml/2006/chart" xmlns:pic="http://schemas.openxmlformats.org/drawingml/2006/picture" xmlns:dgm="http://schemas.openxmlformats.org/drawingml/2006/diagram">
            <a:graphicFrameLocks noChangeAspect="1"/>
          </p:cNvGraphicFramePr>
          <p:nvPr/>
        </p:nvGraphicFramePr>
        <p:xfrm xmlns:c="http://schemas.openxmlformats.org/drawingml/2006/chart" xmlns:pic="http://schemas.openxmlformats.org/drawingml/2006/picture" xmlns:dgm="http://schemas.openxmlformats.org/drawingml/2006/diagram">
          <a:off x="4800600" y="1371600"/>
          <a:ext cx="3400425" cy="1219200"/>
        </p:xfrm>
        <a:graphic xmlns:c="http://schemas.openxmlformats.org/drawingml/2006/chart" xmlns:pic="http://schemas.openxmlformats.org/drawingml/2006/picture" xmlns:dgm="http://schemas.openxmlformats.org/drawingml/2006/diagram">
          <a:graphicData uri="http://schemas.openxmlformats.org/presentationml/2006/ole"/>
        </a:graphic>
      </p:graphicFrame>
      <p:graphicFrame>
        <p:nvGraphicFramePr>
          <p:cNvPr xmlns:c="http://schemas.openxmlformats.org/drawingml/2006/chart" xmlns:pic="http://schemas.openxmlformats.org/drawingml/2006/picture" xmlns:dgm="http://schemas.openxmlformats.org/drawingml/2006/diagram" id="20496" name="Object 50"/>
          <p:cNvGraphicFramePr xmlns:c="http://schemas.openxmlformats.org/drawingml/2006/chart" xmlns:pic="http://schemas.openxmlformats.org/drawingml/2006/picture" xmlns:dgm="http://schemas.openxmlformats.org/drawingml/2006/diagram">
            <a:graphicFrameLocks noChangeAspect="1" noGrp="1"/>
          </p:cNvGraphicFramePr>
          <p:nvPr>
            <p:ph idx="1"/>
          </p:nvPr>
        </p:nvGraphicFramePr>
        <p:xfrm xmlns:c="http://schemas.openxmlformats.org/drawingml/2006/chart" xmlns:pic="http://schemas.openxmlformats.org/drawingml/2006/picture" xmlns:dgm="http://schemas.openxmlformats.org/drawingml/2006/diagram">
          <a:off x="4800600" y="2773363"/>
          <a:ext cx="4114800" cy="1122362"/>
        </p:xfrm>
        <a:graphic xmlns:c="http://schemas.openxmlformats.org/drawingml/2006/chart" xmlns:pic="http://schemas.openxmlformats.org/drawingml/2006/picture" xmlns:dgm="http://schemas.openxmlformats.org/drawingml/2006/diagram">
          <a:graphicData uri="http://schemas.openxmlformats.org/presentationml/2006/ole"/>
        </a:graphic>
      </p:graphicFrame>
      <p:graphicFrame>
        <p:nvGraphicFramePr>
          <p:cNvPr xmlns:c="http://schemas.openxmlformats.org/drawingml/2006/chart" xmlns:pic="http://schemas.openxmlformats.org/drawingml/2006/picture" xmlns:dgm="http://schemas.openxmlformats.org/drawingml/2006/diagram" id="20498" name="Object 51"/>
          <p:cNvGraphicFramePr xmlns:c="http://schemas.openxmlformats.org/drawingml/2006/chart" xmlns:pic="http://schemas.openxmlformats.org/drawingml/2006/picture" xmlns:dgm="http://schemas.openxmlformats.org/drawingml/2006/diagram">
            <a:graphicFrameLocks noChangeAspect="1"/>
          </p:cNvGraphicFramePr>
          <p:nvPr/>
        </p:nvGraphicFramePr>
        <p:xfrm xmlns:c="http://schemas.openxmlformats.org/drawingml/2006/chart" xmlns:pic="http://schemas.openxmlformats.org/drawingml/2006/picture" xmlns:dgm="http://schemas.openxmlformats.org/drawingml/2006/diagram">
          <a:off x="4800600" y="4114800"/>
          <a:ext cx="3090863" cy="1146175"/>
        </p:xfrm>
        <a:graphic xmlns:c="http://schemas.openxmlformats.org/drawingml/2006/chart" xmlns:pic="http://schemas.openxmlformats.org/drawingml/2006/picture" xmlns:dgm="http://schemas.openxmlformats.org/drawingml/2006/diagram">
          <a:graphicData uri="http://schemas.openxmlformats.org/presentationml/2006/ole"/>
        </a:graphic>
      </p:graphicFrame>
      <p:graphicFrame>
        <p:nvGraphicFramePr>
          <p:cNvPr xmlns:c="http://schemas.openxmlformats.org/drawingml/2006/chart" xmlns:pic="http://schemas.openxmlformats.org/drawingml/2006/picture" xmlns:dgm="http://schemas.openxmlformats.org/drawingml/2006/diagram" id="20499" name="Object 52"/>
          <p:cNvGraphicFramePr xmlns:c="http://schemas.openxmlformats.org/drawingml/2006/chart" xmlns:pic="http://schemas.openxmlformats.org/drawingml/2006/picture" xmlns:dgm="http://schemas.openxmlformats.org/drawingml/2006/diagram">
            <a:graphicFrameLocks noChangeAspect="1"/>
          </p:cNvGraphicFramePr>
          <p:nvPr/>
        </p:nvGraphicFramePr>
        <p:xfrm xmlns:c="http://schemas.openxmlformats.org/drawingml/2006/chart" xmlns:pic="http://schemas.openxmlformats.org/drawingml/2006/picture" xmlns:dgm="http://schemas.openxmlformats.org/drawingml/2006/diagram">
          <a:off x="5472113" y="5453063"/>
          <a:ext cx="2009775" cy="641350"/>
        </p:xfrm>
        <a:graphic xmlns:c="http://schemas.openxmlformats.org/drawingml/2006/chart" xmlns:pic="http://schemas.openxmlformats.org/drawingml/2006/picture" xmlns:dgm="http://schemas.openxmlformats.org/drawingml/2006/diagram">
          <a:graphicData uri="http://schemas.openxmlformats.org/presentationml/2006/ole"/>
        </a:graphic>
      </p:graphicFrame>
      <p:sp>
        <p:nvSpPr>
          <p:cNvPr xmlns:c="http://schemas.openxmlformats.org/drawingml/2006/chart" xmlns:pic="http://schemas.openxmlformats.org/drawingml/2006/picture" xmlns:dgm="http://schemas.openxmlformats.org/drawingml/2006/diagram" id="21560" name="Text Box 21"/>
          <p:cNvSpPr xmlns:c="http://schemas.openxmlformats.org/drawingml/2006/chart" xmlns:pic="http://schemas.openxmlformats.org/drawingml/2006/picture" xmlns:dgm="http://schemas.openxmlformats.org/drawingml/2006/diagram" txBox="1">
            <a:spLocks noChangeArrowheads="1"/>
          </p:cNvSpPr>
          <p:nvPr/>
        </p:nvSpPr>
        <p:spPr xmlns:c="http://schemas.openxmlformats.org/drawingml/2006/chart" xmlns:pic="http://schemas.openxmlformats.org/drawingml/2006/picture" xmlns:dgm="http://schemas.openxmlformats.org/drawingml/2006/diagram" bwMode="auto">
          <a:xfrm>
            <a:off x="838200" y="685800"/>
            <a:ext cx="7543800" cy="519113"/>
          </a:xfrm>
          <a:prstGeom prst="rect">
            <a:avLst/>
          </a:prstGeom>
          <a:noFill/>
          <a:ln w="9525">
            <a:noFill/>
            <a:miter lim="800000"/>
          </a:ln>
        </p:spPr>
        <p:txBody xmlns:c="http://schemas.openxmlformats.org/drawingml/2006/chart" xmlns:pic="http://schemas.openxmlformats.org/drawingml/2006/picture" xmlns:dgm="http://schemas.openxmlformats.org/drawingml/2006/diagram">
          <a:bodyPr>
            <a:spAutoFit/>
          </a:bodyPr>
          <a:lstStyle/>
          <a:p>
            <a:pPr>
              <a:spcBef>
                <a:spcPct val="50000"/>
              </a:spcBef>
            </a:pPr>
            <a:r>
              <a:rPr dirty="0" lang="en-US" sz="2800">
                <a:solidFill>
                  <a:srgbClr val="FF0000"/>
                </a:solidFill>
                <a:uFillTx/>
              </a:rPr>
              <a:t>Calculate beam A moment of inertia</a:t>
            </a:r>
          </a:p>
        </p:txBody>
      </p:sp>
      <p:graphicFrame>
        <p:nvGraphicFramePr>
          <p:cNvPr xmlns:c="http://schemas.openxmlformats.org/drawingml/2006/chart" xmlns:pic="http://schemas.openxmlformats.org/drawingml/2006/picture" xmlns:dgm="http://schemas.openxmlformats.org/drawingml/2006/diagram" id="21557" name="Object 53"/>
          <p:cNvGraphicFramePr xmlns:c="http://schemas.openxmlformats.org/drawingml/2006/chart" xmlns:pic="http://schemas.openxmlformats.org/drawingml/2006/picture" xmlns:dgm="http://schemas.openxmlformats.org/drawingml/2006/diagram">
            <a:graphicFrameLocks noChangeAspect="1"/>
          </p:cNvGraphicFramePr>
          <p:nvPr/>
        </p:nvGraphicFramePr>
        <p:xfrm xmlns:c="http://schemas.openxmlformats.org/drawingml/2006/chart" xmlns:pic="http://schemas.openxmlformats.org/drawingml/2006/picture" xmlns:dgm="http://schemas.openxmlformats.org/drawingml/2006/diagram">
          <a:off x="2025650" y="4724400"/>
          <a:ext cx="1874838" cy="1463675"/>
        </p:xfrm>
        <a:graphic xmlns:c="http://schemas.openxmlformats.org/drawingml/2006/chart" xmlns:pic="http://schemas.openxmlformats.org/drawingml/2006/picture" xmlns:dgm="http://schemas.openxmlformats.org/drawingml/2006/diagram">
          <a:graphicData uri="http://schemas.openxmlformats.org/presentationml/2006/ole"/>
        </a:graphic>
      </p:graphicFrame>
      <p:sp>
        <p:nvSpPr>
          <p:cNvPr xmlns:c="http://schemas.openxmlformats.org/drawingml/2006/chart" xmlns:pic="http://schemas.openxmlformats.org/drawingml/2006/picture" xmlns:dgm="http://schemas.openxmlformats.org/drawingml/2006/diagram" id="2" name="Slide Number Placeholder 1"/>
          <p:cNvSpPr xmlns:c="http://schemas.openxmlformats.org/drawingml/2006/chart" xmlns:pic="http://schemas.openxmlformats.org/drawingml/2006/picture" xmlns:dgm="http://schemas.openxmlformats.org/drawingml/2006/diagram">
            <a:spLocks noGrp="1"/>
          </p:cNvSpPr>
          <p:nvPr>
            <p:ph idx="12" sz="quarter" type="sldNum"/>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pPr>
              <a:defRPr>
                <a:uFillTx/>
              </a:defRPr>
            </a:pPr>
            <a:fld id="{3FA5C9CB-59C3-4364-8AAF-9EEC056715F8}" type="slidenum">
              <a:rPr lang="en-US" smtClean="0">
                <a:uFillTx/>
              </a:rPr>
              <a:pPr>
                <a:defRPr>
                  <a:uFillTx/>
                </a:defRPr>
              </a:pPr>
              <a:t>6</a:t>
            </a:fld>
            <a:endParaRPr dirty="0" lang="en-US">
              <a:uFillTx/>
            </a:endParaRPr>
          </a:p>
        </p:txBody>
      </p:sp>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withGroup">
                            <p:stCondLst>
                              <p:cond delay="0"/>
                            </p:stCondLst>
                            <p:childTnLst>
                              <p:par>
                                <p:cTn fill="hold" id="5" nodeType="clickEffect" presetClass="entr" presetID="1" presetSubtype="0">
                                  <p:stCondLst>
                                    <p:cond delay="0"/>
                                  </p:stCondLst>
                                  <p:childTnLst>
                                    <p:set>
                                      <p:cBhvr>
                                        <p:cTn dur="1" fill="hold" id="6">
                                          <p:stCondLst>
                                            <p:cond delay="0"/>
                                          </p:stCondLst>
                                        </p:cTn>
                                        <p:tgtEl>
                                          <p:spTgt spid="20495"/>
                                        </p:tgtEl>
                                        <p:attrNameLst>
                                          <p:attrName>style.visibility</p:attrName>
                                        </p:attrNameLst>
                                      </p:cBhvr>
                                      <p:to>
                                        <p:strVal val="visible"/>
                                      </p:to>
                                    </p:set>
                                  </p:childTnLst>
                                </p:cTn>
                              </p:par>
                            </p:childTnLst>
                          </p:cTn>
                        </p:par>
                      </p:childTnLst>
                    </p:cTn>
                  </p:par>
                  <p:par>
                    <p:cTn fill="hold" id="7" nodeType="clickPar">
                      <p:stCondLst>
                        <p:cond delay="indefinite"/>
                      </p:stCondLst>
                      <p:childTnLst>
                        <p:par>
                          <p:cTn fill="hold" id="8" nodeType="withGroup">
                            <p:stCondLst>
                              <p:cond delay="0"/>
                            </p:stCondLst>
                            <p:childTnLst>
                              <p:par>
                                <p:cTn fill="hold" id="9" nodeType="clickEffect" presetClass="entr" presetID="1" presetSubtype="0">
                                  <p:stCondLst>
                                    <p:cond delay="0"/>
                                  </p:stCondLst>
                                  <p:childTnLst>
                                    <p:set>
                                      <p:cBhvr>
                                        <p:cTn dur="1" fill="hold" id="10">
                                          <p:stCondLst>
                                            <p:cond delay="0"/>
                                          </p:stCondLst>
                                        </p:cTn>
                                        <p:tgtEl>
                                          <p:spTgt spid="20496"/>
                                        </p:tgtEl>
                                        <p:attrNameLst>
                                          <p:attrName>style.visibility</p:attrName>
                                        </p:attrNameLst>
                                      </p:cBhvr>
                                      <p:to>
                                        <p:strVal val="visible"/>
                                      </p:to>
                                    </p:set>
                                  </p:childTnLst>
                                </p:cTn>
                              </p:par>
                            </p:childTnLst>
                          </p:cTn>
                        </p:par>
                      </p:childTnLst>
                    </p:cTn>
                  </p:par>
                  <p:par>
                    <p:cTn fill="hold" id="11" nodeType="clickPar">
                      <p:stCondLst>
                        <p:cond delay="indefinite"/>
                      </p:stCondLst>
                      <p:childTnLst>
                        <p:par>
                          <p:cTn fill="hold" id="12" nodeType="withGroup">
                            <p:stCondLst>
                              <p:cond delay="0"/>
                            </p:stCondLst>
                            <p:childTnLst>
                              <p:par>
                                <p:cTn fill="hold" id="13" nodeType="clickEffect" presetClass="entr" presetID="1" presetSubtype="0">
                                  <p:stCondLst>
                                    <p:cond delay="0"/>
                                  </p:stCondLst>
                                  <p:childTnLst>
                                    <p:set>
                                      <p:cBhvr>
                                        <p:cTn dur="1" fill="hold" id="14">
                                          <p:stCondLst>
                                            <p:cond delay="0"/>
                                          </p:stCondLst>
                                        </p:cTn>
                                        <p:tgtEl>
                                          <p:spTgt spid="20498"/>
                                        </p:tgtEl>
                                        <p:attrNameLst>
                                          <p:attrName>style.visibility</p:attrName>
                                        </p:attrNameLst>
                                      </p:cBhvr>
                                      <p:to>
                                        <p:strVal val="visible"/>
                                      </p:to>
                                    </p:set>
                                  </p:childTnLst>
                                </p:cTn>
                              </p:par>
                            </p:childTnLst>
                          </p:cTn>
                        </p:par>
                      </p:childTnLst>
                    </p:cTn>
                  </p:par>
                  <p:par>
                    <p:cTn fill="hold" id="15" nodeType="clickPar">
                      <p:stCondLst>
                        <p:cond delay="indefinite"/>
                      </p:stCondLst>
                      <p:childTnLst>
                        <p:par>
                          <p:cTn fill="hold" id="16" nodeType="withGroup">
                            <p:stCondLst>
                              <p:cond delay="0"/>
                            </p:stCondLst>
                            <p:childTnLst>
                              <p:par>
                                <p:cTn fill="hold" id="17" nodeType="clickEffect" presetClass="entr" presetID="1" presetSubtype="0">
                                  <p:stCondLst>
                                    <p:cond delay="0"/>
                                  </p:stCondLst>
                                  <p:childTnLst>
                                    <p:set>
                                      <p:cBhvr>
                                        <p:cTn dur="1" fill="hold" id="18">
                                          <p:stCondLst>
                                            <p:cond delay="0"/>
                                          </p:stCondLst>
                                        </p:cTn>
                                        <p:tgtEl>
                                          <p:spTgt spid="20499"/>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s="http://schemas.openxmlformats.org/officeDocument/2006/sharedTypes" xmlns:r="http://schemas.openxmlformats.org/officeDocument/2006/relationships" showMasterSp="0">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36866" name="Rectangle 2"/>
          <p:cNvSpPr xmlns:c="http://schemas.openxmlformats.org/drawingml/2006/chart" xmlns:pic="http://schemas.openxmlformats.org/drawingml/2006/picture" xmlns:dgm="http://schemas.openxmlformats.org/drawingml/2006/diagram">
            <a:spLocks noChangeArrowheads="1" noGrp="1"/>
          </p:cNvSpPr>
          <p:nvPr>
            <p:ph type="title"/>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pPr eaLnBrk="1" hangingPunct="1">
              <a:defRPr>
                <a:uFillTx/>
              </a:defRPr>
            </a:pPr>
            <a:r>
              <a:rPr dirty="0" lang="en-US" smtClean="0" sz="4000">
                <a:solidFill>
                  <a:srgbClr val="00386B"/>
                </a:solidFill>
                <a:effectLst/>
                <a:uFillTx/>
              </a:rPr>
              <a:t>Calculating</a:t>
            </a:r>
            <a:r>
              <a:rPr dirty="0" lang="en-US" smtClean="0">
                <a:uFillTx/>
              </a:rPr>
              <a:t> </a:t>
            </a:r>
            <a:r>
              <a:rPr dirty="0" lang="en-US" smtClean="0" sz="4000">
                <a:solidFill>
                  <a:srgbClr val="00386B"/>
                </a:solidFill>
                <a:effectLst/>
                <a:uFillTx/>
              </a:rPr>
              <a:t>Moment</a:t>
            </a:r>
            <a:r>
              <a:rPr dirty="0" lang="en-US" smtClean="0">
                <a:uFillTx/>
              </a:rPr>
              <a:t> </a:t>
            </a:r>
            <a:r>
              <a:rPr dirty="0" lang="en-US" smtClean="0" sz="4000">
                <a:solidFill>
                  <a:srgbClr val="00386B"/>
                </a:solidFill>
                <a:effectLst/>
                <a:uFillTx/>
              </a:rPr>
              <a:t>of</a:t>
            </a:r>
            <a:r>
              <a:rPr dirty="0" lang="en-US" smtClean="0">
                <a:uFillTx/>
              </a:rPr>
              <a:t> </a:t>
            </a:r>
            <a:r>
              <a:rPr dirty="0" lang="en-US" smtClean="0" sz="4000">
                <a:solidFill>
                  <a:srgbClr val="00386B"/>
                </a:solidFill>
                <a:effectLst/>
                <a:uFillTx/>
              </a:rPr>
              <a:t>Inertia</a:t>
            </a:r>
          </a:p>
        </p:txBody>
      </p:sp>
      <p:graphicFrame>
        <p:nvGraphicFramePr>
          <p:cNvPr xmlns:c="http://schemas.openxmlformats.org/drawingml/2006/chart" xmlns:pic="http://schemas.openxmlformats.org/drawingml/2006/picture" xmlns:dgm="http://schemas.openxmlformats.org/drawingml/2006/diagram" id="36870" name="Object 48"/>
          <p:cNvGraphicFramePr xmlns:c="http://schemas.openxmlformats.org/drawingml/2006/chart" xmlns:pic="http://schemas.openxmlformats.org/drawingml/2006/picture" xmlns:dgm="http://schemas.openxmlformats.org/drawingml/2006/diagram">
            <a:graphicFrameLocks noChangeAspect="1"/>
          </p:cNvGraphicFramePr>
          <p:nvPr/>
        </p:nvGraphicFramePr>
        <p:xfrm xmlns:c="http://schemas.openxmlformats.org/drawingml/2006/chart" xmlns:pic="http://schemas.openxmlformats.org/drawingml/2006/picture" xmlns:dgm="http://schemas.openxmlformats.org/drawingml/2006/diagram">
          <a:off x="4800600" y="1219200"/>
          <a:ext cx="3400425" cy="1219200"/>
        </p:xfrm>
        <a:graphic xmlns:c="http://schemas.openxmlformats.org/drawingml/2006/chart" xmlns:pic="http://schemas.openxmlformats.org/drawingml/2006/picture" xmlns:dgm="http://schemas.openxmlformats.org/drawingml/2006/diagram">
          <a:graphicData uri="http://schemas.openxmlformats.org/presentationml/2006/ole"/>
        </a:graphic>
      </p:graphicFrame>
      <p:graphicFrame>
        <p:nvGraphicFramePr>
          <p:cNvPr xmlns:c="http://schemas.openxmlformats.org/drawingml/2006/chart" xmlns:pic="http://schemas.openxmlformats.org/drawingml/2006/picture" xmlns:dgm="http://schemas.openxmlformats.org/drawingml/2006/diagram" id="36871" name="Object 49"/>
          <p:cNvGraphicFramePr xmlns:c="http://schemas.openxmlformats.org/drawingml/2006/chart" xmlns:pic="http://schemas.openxmlformats.org/drawingml/2006/picture" xmlns:dgm="http://schemas.openxmlformats.org/drawingml/2006/diagram">
            <a:graphicFrameLocks noChangeAspect="1" noGrp="1"/>
          </p:cNvGraphicFramePr>
          <p:nvPr>
            <p:ph idx="1"/>
          </p:nvPr>
        </p:nvGraphicFramePr>
        <p:xfrm xmlns:c="http://schemas.openxmlformats.org/drawingml/2006/chart" xmlns:pic="http://schemas.openxmlformats.org/drawingml/2006/picture" xmlns:dgm="http://schemas.openxmlformats.org/drawingml/2006/diagram">
          <a:off x="4987925" y="2620963"/>
          <a:ext cx="3740150" cy="1122362"/>
        </p:xfrm>
        <a:graphic xmlns:c="http://schemas.openxmlformats.org/drawingml/2006/chart" xmlns:pic="http://schemas.openxmlformats.org/drawingml/2006/picture" xmlns:dgm="http://schemas.openxmlformats.org/drawingml/2006/diagram">
          <a:graphicData uri="http://schemas.openxmlformats.org/presentationml/2006/ole"/>
        </a:graphic>
      </p:graphicFrame>
      <p:graphicFrame>
        <p:nvGraphicFramePr>
          <p:cNvPr xmlns:c="http://schemas.openxmlformats.org/drawingml/2006/chart" xmlns:pic="http://schemas.openxmlformats.org/drawingml/2006/picture" xmlns:dgm="http://schemas.openxmlformats.org/drawingml/2006/diagram" id="36872" name="Object 50"/>
          <p:cNvGraphicFramePr xmlns:c="http://schemas.openxmlformats.org/drawingml/2006/chart" xmlns:pic="http://schemas.openxmlformats.org/drawingml/2006/picture" xmlns:dgm="http://schemas.openxmlformats.org/drawingml/2006/diagram">
            <a:graphicFrameLocks noChangeAspect="1"/>
          </p:cNvGraphicFramePr>
          <p:nvPr/>
        </p:nvGraphicFramePr>
        <p:xfrm xmlns:c="http://schemas.openxmlformats.org/drawingml/2006/chart" xmlns:pic="http://schemas.openxmlformats.org/drawingml/2006/picture" xmlns:dgm="http://schemas.openxmlformats.org/drawingml/2006/diagram">
          <a:off x="4938713" y="3886200"/>
          <a:ext cx="2813050" cy="1146175"/>
        </p:xfrm>
        <a:graphic xmlns:c="http://schemas.openxmlformats.org/drawingml/2006/chart" xmlns:pic="http://schemas.openxmlformats.org/drawingml/2006/picture" xmlns:dgm="http://schemas.openxmlformats.org/drawingml/2006/diagram">
          <a:graphicData uri="http://schemas.openxmlformats.org/presentationml/2006/ole"/>
        </a:graphic>
      </p:graphicFrame>
      <p:graphicFrame>
        <p:nvGraphicFramePr>
          <p:cNvPr xmlns:c="http://schemas.openxmlformats.org/drawingml/2006/chart" xmlns:pic="http://schemas.openxmlformats.org/drawingml/2006/picture" xmlns:dgm="http://schemas.openxmlformats.org/drawingml/2006/diagram" id="36873" name="Object 51"/>
          <p:cNvGraphicFramePr xmlns:c="http://schemas.openxmlformats.org/drawingml/2006/chart" xmlns:pic="http://schemas.openxmlformats.org/drawingml/2006/picture" xmlns:dgm="http://schemas.openxmlformats.org/drawingml/2006/diagram">
            <a:graphicFrameLocks noChangeAspect="1"/>
          </p:cNvGraphicFramePr>
          <p:nvPr/>
        </p:nvGraphicFramePr>
        <p:xfrm xmlns:c="http://schemas.openxmlformats.org/drawingml/2006/chart" xmlns:pic="http://schemas.openxmlformats.org/drawingml/2006/picture" xmlns:dgm="http://schemas.openxmlformats.org/drawingml/2006/diagram">
          <a:off x="5407025" y="5278438"/>
          <a:ext cx="2139950" cy="684212"/>
        </p:xfrm>
        <a:graphic xmlns:c="http://schemas.openxmlformats.org/drawingml/2006/chart" xmlns:pic="http://schemas.openxmlformats.org/drawingml/2006/picture" xmlns:dgm="http://schemas.openxmlformats.org/drawingml/2006/diagram">
          <a:graphicData uri="http://schemas.openxmlformats.org/presentationml/2006/ole"/>
        </a:graphic>
      </p:graphicFrame>
      <p:pic>
        <p:nvPicPr>
          <p:cNvPr xmlns:c="http://schemas.openxmlformats.org/drawingml/2006/chart" xmlns:pic="http://schemas.openxmlformats.org/drawingml/2006/picture" xmlns:dgm="http://schemas.openxmlformats.org/drawingml/2006/diagram" id="22582" name="Picture 10"/>
          <p:cNvPicPr xmlns:c="http://schemas.openxmlformats.org/drawingml/2006/chart" xmlns:pic="http://schemas.openxmlformats.org/drawingml/2006/picture" xmlns:dgm="http://schemas.openxmlformats.org/drawingml/2006/diagram">
            <a:picLocks noChangeArrowheads="1" noChangeAspect="1"/>
          </p:cNvPicPr>
          <p:nvPr/>
        </p:nvPicPr>
        <p:blipFill xmlns:c="http://schemas.openxmlformats.org/drawingml/2006/chart" xmlns:pic="http://schemas.openxmlformats.org/drawingml/2006/picture" xmlns:dgm="http://schemas.openxmlformats.org/drawingml/2006/diagram">
          <a:blip r:embed="rId3"/>
          <a:srcRect/>
          <a:stretch>
            <a:fillRect/>
          </a:stretch>
        </p:blipFill>
        <p:spPr xmlns:c="http://schemas.openxmlformats.org/drawingml/2006/chart" xmlns:pic="http://schemas.openxmlformats.org/drawingml/2006/picture" xmlns:dgm="http://schemas.openxmlformats.org/drawingml/2006/diagram" bwMode="auto">
          <a:xfrm>
            <a:off x="0" y="1447800"/>
            <a:ext cx="4733925" cy="2733675"/>
          </a:xfrm>
          <a:prstGeom prst="rect">
            <a:avLst/>
          </a:prstGeom>
          <a:noFill/>
          <a:ln w="9525">
            <a:noFill/>
            <a:miter lim="800000"/>
          </a:ln>
        </p:spPr>
      </p:pic>
      <p:sp>
        <p:nvSpPr>
          <p:cNvPr xmlns:c="http://schemas.openxmlformats.org/drawingml/2006/chart" xmlns:pic="http://schemas.openxmlformats.org/drawingml/2006/picture" xmlns:dgm="http://schemas.openxmlformats.org/drawingml/2006/diagram" id="22583" name="Text Box 11"/>
          <p:cNvSpPr xmlns:c="http://schemas.openxmlformats.org/drawingml/2006/chart" xmlns:pic="http://schemas.openxmlformats.org/drawingml/2006/picture" xmlns:dgm="http://schemas.openxmlformats.org/drawingml/2006/diagram" txBox="1">
            <a:spLocks noChangeArrowheads="1"/>
          </p:cNvSpPr>
          <p:nvPr/>
        </p:nvSpPr>
        <p:spPr xmlns:c="http://schemas.openxmlformats.org/drawingml/2006/chart" xmlns:pic="http://schemas.openxmlformats.org/drawingml/2006/picture" xmlns:dgm="http://schemas.openxmlformats.org/drawingml/2006/diagram" bwMode="auto">
          <a:xfrm>
            <a:off x="762000" y="762000"/>
            <a:ext cx="7543800" cy="519113"/>
          </a:xfrm>
          <a:prstGeom prst="rect">
            <a:avLst/>
          </a:prstGeom>
          <a:noFill/>
          <a:ln w="9525">
            <a:noFill/>
            <a:miter lim="800000"/>
          </a:ln>
        </p:spPr>
        <p:txBody xmlns:c="http://schemas.openxmlformats.org/drawingml/2006/chart" xmlns:pic="http://schemas.openxmlformats.org/drawingml/2006/picture" xmlns:dgm="http://schemas.openxmlformats.org/drawingml/2006/diagram">
          <a:bodyPr>
            <a:spAutoFit/>
          </a:bodyPr>
          <a:lstStyle/>
          <a:p>
            <a:pPr>
              <a:spcBef>
                <a:spcPct val="50000"/>
              </a:spcBef>
            </a:pPr>
            <a:r>
              <a:rPr dirty="0" lang="en-US" sz="2800">
                <a:solidFill>
                  <a:srgbClr val="FF0000"/>
                </a:solidFill>
                <a:uFillTx/>
              </a:rPr>
              <a:t>Calculate beam B moment of inertia</a:t>
            </a:r>
          </a:p>
        </p:txBody>
      </p:sp>
      <p:graphicFrame>
        <p:nvGraphicFramePr>
          <p:cNvPr xmlns:c="http://schemas.openxmlformats.org/drawingml/2006/chart" xmlns:pic="http://schemas.openxmlformats.org/drawingml/2006/picture" xmlns:dgm="http://schemas.openxmlformats.org/drawingml/2006/diagram" id="22580" name="Object 52"/>
          <p:cNvGraphicFramePr xmlns:c="http://schemas.openxmlformats.org/drawingml/2006/chart" xmlns:pic="http://schemas.openxmlformats.org/drawingml/2006/picture" xmlns:dgm="http://schemas.openxmlformats.org/drawingml/2006/diagram">
            <a:graphicFrameLocks noChangeAspect="1"/>
          </p:cNvGraphicFramePr>
          <p:nvPr/>
        </p:nvGraphicFramePr>
        <p:xfrm xmlns:c="http://schemas.openxmlformats.org/drawingml/2006/chart" xmlns:pic="http://schemas.openxmlformats.org/drawingml/2006/picture" xmlns:dgm="http://schemas.openxmlformats.org/drawingml/2006/diagram">
          <a:off x="1949450" y="4800600"/>
          <a:ext cx="1874838" cy="1463675"/>
        </p:xfrm>
        <a:graphic xmlns:c="http://schemas.openxmlformats.org/drawingml/2006/chart" xmlns:pic="http://schemas.openxmlformats.org/drawingml/2006/picture" xmlns:dgm="http://schemas.openxmlformats.org/drawingml/2006/diagram">
          <a:graphicData uri="http://schemas.openxmlformats.org/presentationml/2006/ole"/>
        </a:graphic>
      </p:graphicFrame>
      <p:sp>
        <p:nvSpPr>
          <p:cNvPr xmlns:c="http://schemas.openxmlformats.org/drawingml/2006/chart" xmlns:pic="http://schemas.openxmlformats.org/drawingml/2006/picture" xmlns:dgm="http://schemas.openxmlformats.org/drawingml/2006/diagram" id="2" name="Slide Number Placeholder 1"/>
          <p:cNvSpPr xmlns:c="http://schemas.openxmlformats.org/drawingml/2006/chart" xmlns:pic="http://schemas.openxmlformats.org/drawingml/2006/picture" xmlns:dgm="http://schemas.openxmlformats.org/drawingml/2006/diagram">
            <a:spLocks noGrp="1"/>
          </p:cNvSpPr>
          <p:nvPr>
            <p:ph idx="12" sz="quarter" type="sldNum"/>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pPr>
              <a:defRPr>
                <a:uFillTx/>
              </a:defRPr>
            </a:pPr>
            <a:fld id="{3FA5C9CB-59C3-4364-8AAF-9EEC056715F8}" type="slidenum">
              <a:rPr lang="en-US" smtClean="0">
                <a:uFillTx/>
              </a:rPr>
              <a:pPr>
                <a:defRPr>
                  <a:uFillTx/>
                </a:defRPr>
              </a:pPr>
              <a:t>7</a:t>
            </a:fld>
            <a:endParaRPr dirty="0" lang="en-US">
              <a:uFillTx/>
            </a:endParaRPr>
          </a:p>
        </p:txBody>
      </p:sp>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withGroup">
                            <p:stCondLst>
                              <p:cond delay="0"/>
                            </p:stCondLst>
                            <p:childTnLst>
                              <p:par>
                                <p:cTn fill="hold" id="5" nodeType="clickEffect" presetClass="entr" presetID="1" presetSubtype="0">
                                  <p:stCondLst>
                                    <p:cond delay="0"/>
                                  </p:stCondLst>
                                  <p:childTnLst>
                                    <p:set>
                                      <p:cBhvr>
                                        <p:cTn dur="1" fill="hold" id="6">
                                          <p:stCondLst>
                                            <p:cond delay="0"/>
                                          </p:stCondLst>
                                        </p:cTn>
                                        <p:tgtEl>
                                          <p:spTgt spid="36870"/>
                                        </p:tgtEl>
                                        <p:attrNameLst>
                                          <p:attrName>style.visibility</p:attrName>
                                        </p:attrNameLst>
                                      </p:cBhvr>
                                      <p:to>
                                        <p:strVal val="visible"/>
                                      </p:to>
                                    </p:set>
                                  </p:childTnLst>
                                </p:cTn>
                              </p:par>
                            </p:childTnLst>
                          </p:cTn>
                        </p:par>
                      </p:childTnLst>
                    </p:cTn>
                  </p:par>
                  <p:par>
                    <p:cTn fill="hold" id="7" nodeType="clickPar">
                      <p:stCondLst>
                        <p:cond delay="indefinite"/>
                      </p:stCondLst>
                      <p:childTnLst>
                        <p:par>
                          <p:cTn fill="hold" id="8" nodeType="withGroup">
                            <p:stCondLst>
                              <p:cond delay="0"/>
                            </p:stCondLst>
                            <p:childTnLst>
                              <p:par>
                                <p:cTn fill="hold" id="9" nodeType="clickEffect" presetClass="entr" presetID="1" presetSubtype="0">
                                  <p:stCondLst>
                                    <p:cond delay="0"/>
                                  </p:stCondLst>
                                  <p:childTnLst>
                                    <p:set>
                                      <p:cBhvr>
                                        <p:cTn dur="1" fill="hold" id="10">
                                          <p:stCondLst>
                                            <p:cond delay="0"/>
                                          </p:stCondLst>
                                        </p:cTn>
                                        <p:tgtEl>
                                          <p:spTgt spid="36871"/>
                                        </p:tgtEl>
                                        <p:attrNameLst>
                                          <p:attrName>style.visibility</p:attrName>
                                        </p:attrNameLst>
                                      </p:cBhvr>
                                      <p:to>
                                        <p:strVal val="visible"/>
                                      </p:to>
                                    </p:set>
                                  </p:childTnLst>
                                </p:cTn>
                              </p:par>
                            </p:childTnLst>
                          </p:cTn>
                        </p:par>
                      </p:childTnLst>
                    </p:cTn>
                  </p:par>
                  <p:par>
                    <p:cTn fill="hold" id="11" nodeType="clickPar">
                      <p:stCondLst>
                        <p:cond delay="indefinite"/>
                      </p:stCondLst>
                      <p:childTnLst>
                        <p:par>
                          <p:cTn fill="hold" id="12" nodeType="withGroup">
                            <p:stCondLst>
                              <p:cond delay="0"/>
                            </p:stCondLst>
                            <p:childTnLst>
                              <p:par>
                                <p:cTn fill="hold" id="13" nodeType="clickEffect" presetClass="entr" presetID="1" presetSubtype="0">
                                  <p:stCondLst>
                                    <p:cond delay="0"/>
                                  </p:stCondLst>
                                  <p:childTnLst>
                                    <p:set>
                                      <p:cBhvr>
                                        <p:cTn dur="1" fill="hold" id="14">
                                          <p:stCondLst>
                                            <p:cond delay="0"/>
                                          </p:stCondLst>
                                        </p:cTn>
                                        <p:tgtEl>
                                          <p:spTgt spid="36872"/>
                                        </p:tgtEl>
                                        <p:attrNameLst>
                                          <p:attrName>style.visibility</p:attrName>
                                        </p:attrNameLst>
                                      </p:cBhvr>
                                      <p:to>
                                        <p:strVal val="visible"/>
                                      </p:to>
                                    </p:set>
                                  </p:childTnLst>
                                </p:cTn>
                              </p:par>
                            </p:childTnLst>
                          </p:cTn>
                        </p:par>
                      </p:childTnLst>
                    </p:cTn>
                  </p:par>
                  <p:par>
                    <p:cTn fill="hold" id="15" nodeType="clickPar">
                      <p:stCondLst>
                        <p:cond delay="indefinite"/>
                      </p:stCondLst>
                      <p:childTnLst>
                        <p:par>
                          <p:cTn fill="hold" id="16" nodeType="withGroup">
                            <p:stCondLst>
                              <p:cond delay="0"/>
                            </p:stCondLst>
                            <p:childTnLst>
                              <p:par>
                                <p:cTn fill="hold" id="17" nodeType="clickEffect" presetClass="entr" presetID="1" presetSubtype="0">
                                  <p:stCondLst>
                                    <p:cond delay="0"/>
                                  </p:stCondLst>
                                  <p:childTnLst>
                                    <p:set>
                                      <p:cBhvr>
                                        <p:cTn dur="1" fill="hold" id="18">
                                          <p:stCondLst>
                                            <p:cond delay="0"/>
                                          </p:stCondLst>
                                        </p:cTn>
                                        <p:tgtEl>
                                          <p:spTgt spid="36873"/>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s="http://schemas.openxmlformats.org/officeDocument/2006/sharedTypes" xmlns:r="http://schemas.openxmlformats.org/officeDocument/2006/relationships" showMasterSp="0">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3580" name="Rectangle 2"/>
          <p:cNvSpPr xmlns:c="http://schemas.openxmlformats.org/drawingml/2006/chart" xmlns:pic="http://schemas.openxmlformats.org/drawingml/2006/picture" xmlns:dgm="http://schemas.openxmlformats.org/drawingml/2006/diagram">
            <a:spLocks noChangeArrowheads="1" noGrp="1"/>
          </p:cNvSpPr>
          <p:nvPr>
            <p:ph type="title"/>
          </p:nvPr>
        </p:nvSpPr>
        <p:spPr xmlns:c="http://schemas.openxmlformats.org/drawingml/2006/chart" xmlns:pic="http://schemas.openxmlformats.org/drawingml/2006/picture" xmlns:dgm="http://schemas.openxmlformats.org/drawingml/2006/diagram">
          <a:xfrm>
            <a:off x="0" y="-152400"/>
            <a:ext cx="8229600" cy="838200"/>
          </a:xfrm>
        </p:spPr>
        <p:txBody xmlns:c="http://schemas.openxmlformats.org/drawingml/2006/chart" xmlns:pic="http://schemas.openxmlformats.org/drawingml/2006/picture" xmlns:dgm="http://schemas.openxmlformats.org/drawingml/2006/diagram">
          <a:bodyPr/>
          <a:lstStyle/>
          <a:p>
            <a:pPr eaLnBrk="1" hangingPunct="1"/>
            <a:r>
              <a:rPr dirty="0" lang="en-US" smtClean="0" sz="4000">
                <a:solidFill>
                  <a:srgbClr val="00386B"/>
                </a:solidFill>
                <a:effectLst/>
                <a:uFillTx/>
              </a:rPr>
              <a:t>Moment of Inertia</a:t>
            </a:r>
          </a:p>
        </p:txBody>
      </p:sp>
      <p:pic>
        <p:nvPicPr>
          <p:cNvPr xmlns:c="http://schemas.openxmlformats.org/drawingml/2006/chart" xmlns:pic="http://schemas.openxmlformats.org/drawingml/2006/picture" xmlns:dgm="http://schemas.openxmlformats.org/drawingml/2006/diagram" descr="try1" id="22551" name="Picture 23"/>
          <p:cNvPicPr xmlns:c="http://schemas.openxmlformats.org/drawingml/2006/chart" xmlns:pic="http://schemas.openxmlformats.org/drawingml/2006/picture" xmlns:dgm="http://schemas.openxmlformats.org/drawingml/2006/diagram">
            <a:picLocks noChangeArrowheads="1" noChangeAspect="1" noCrop="1"/>
          </p:cNvPicPr>
          <p:nvPr/>
        </p:nvPicPr>
        <p:blipFill xmlns:c="http://schemas.openxmlformats.org/drawingml/2006/chart" xmlns:pic="http://schemas.openxmlformats.org/drawingml/2006/picture" xmlns:dgm="http://schemas.openxmlformats.org/drawingml/2006/diagram">
          <a:blip r:embed="rId3"/>
          <a:srcRect/>
          <a:stretch>
            <a:fillRect/>
          </a:stretch>
        </p:blipFill>
        <p:spPr xmlns:c="http://schemas.openxmlformats.org/drawingml/2006/chart" xmlns:pic="http://schemas.openxmlformats.org/drawingml/2006/picture" xmlns:dgm="http://schemas.openxmlformats.org/drawingml/2006/diagram" bwMode="auto">
          <a:xfrm>
            <a:off x="457200" y="838200"/>
            <a:ext cx="7467600" cy="3346450"/>
          </a:xfrm>
          <a:prstGeom prst="rect">
            <a:avLst/>
          </a:prstGeom>
          <a:noFill/>
          <a:ln w="9525">
            <a:noFill/>
            <a:miter lim="800000"/>
          </a:ln>
        </p:spPr>
      </p:pic>
      <p:sp>
        <p:nvSpPr>
          <p:cNvPr xmlns:c="http://schemas.openxmlformats.org/drawingml/2006/chart" xmlns:pic="http://schemas.openxmlformats.org/drawingml/2006/picture" xmlns:dgm="http://schemas.openxmlformats.org/drawingml/2006/diagram" id="22546" name="AutoShape 18"/>
          <p:cNvSpPr xmlns:c="http://schemas.openxmlformats.org/drawingml/2006/chart" xmlns:pic="http://schemas.openxmlformats.org/drawingml/2006/picture" xmlns:dgm="http://schemas.openxmlformats.org/drawingml/2006/diagram">
            <a:spLocks noChangeArrowheads="1"/>
          </p:cNvSpPr>
          <p:nvPr/>
        </p:nvSpPr>
        <p:spPr xmlns:c="http://schemas.openxmlformats.org/drawingml/2006/chart" xmlns:pic="http://schemas.openxmlformats.org/drawingml/2006/picture" xmlns:dgm="http://schemas.openxmlformats.org/drawingml/2006/diagram" bwMode="auto">
          <a:xfrm>
            <a:off x="6324600" y="533400"/>
            <a:ext cx="1778000" cy="762000"/>
          </a:xfrm>
          <a:prstGeom prst="borderCallout1">
            <a:avLst>
              <a:gd fmla="val 47550" name="adj1"/>
              <a:gd fmla="val -790" name="adj2"/>
              <a:gd fmla="val 198900" name="adj3"/>
              <a:gd fmla="val -57533" name="adj4"/>
            </a:avLst>
          </a:prstGeom>
          <a:solidFill>
            <a:srgbClr val="FFFF99"/>
          </a:solidFill>
          <a:ln w="15875">
            <a:solidFill>
              <a:schemeClr val="tx1"/>
            </a:solidFill>
            <a:round/>
          </a:ln>
        </p:spPr>
        <p:txBody xmlns:c="http://schemas.openxmlformats.org/drawingml/2006/chart" xmlns:pic="http://schemas.openxmlformats.org/drawingml/2006/picture" xmlns:dgm="http://schemas.openxmlformats.org/drawingml/2006/diagram">
          <a:bodyPr anchor="ctr"/>
          <a:lstStyle/>
          <a:p>
            <a:pPr algn="ctr"/>
            <a:r>
              <a:rPr dirty="0" lang="en-US">
                <a:uFillTx/>
              </a:rPr>
              <a:t>14Times Stiffer</a:t>
            </a:r>
          </a:p>
        </p:txBody>
      </p:sp>
      <p:graphicFrame>
        <p:nvGraphicFramePr>
          <p:cNvPr xmlns:c="http://schemas.openxmlformats.org/drawingml/2006/chart" xmlns:pic="http://schemas.openxmlformats.org/drawingml/2006/picture" xmlns:dgm="http://schemas.openxmlformats.org/drawingml/2006/diagram" id="23578" name="Object 26"/>
          <p:cNvGraphicFramePr xmlns:c="http://schemas.openxmlformats.org/drawingml/2006/chart" xmlns:pic="http://schemas.openxmlformats.org/drawingml/2006/picture" xmlns:dgm="http://schemas.openxmlformats.org/drawingml/2006/diagram">
            <a:graphicFrameLocks noChangeAspect="1"/>
          </p:cNvGraphicFramePr>
          <p:nvPr/>
        </p:nvGraphicFramePr>
        <p:xfrm xmlns:c="http://schemas.openxmlformats.org/drawingml/2006/chart" xmlns:pic="http://schemas.openxmlformats.org/drawingml/2006/picture" xmlns:dgm="http://schemas.openxmlformats.org/drawingml/2006/diagram">
          <a:off x="820738" y="4689475"/>
          <a:ext cx="2533650" cy="762000"/>
        </p:xfrm>
        <a:graphic xmlns:c="http://schemas.openxmlformats.org/drawingml/2006/chart" xmlns:pic="http://schemas.openxmlformats.org/drawingml/2006/picture" xmlns:dgm="http://schemas.openxmlformats.org/drawingml/2006/diagram">
          <a:graphicData uri="http://schemas.openxmlformats.org/presentationml/2006/ole"/>
        </a:graphic>
      </p:graphicFrame>
      <p:graphicFrame>
        <p:nvGraphicFramePr>
          <p:cNvPr xmlns:c="http://schemas.openxmlformats.org/drawingml/2006/chart" xmlns:pic="http://schemas.openxmlformats.org/drawingml/2006/picture" xmlns:dgm="http://schemas.openxmlformats.org/drawingml/2006/diagram" id="23579" name="Object 27"/>
          <p:cNvGraphicFramePr xmlns:c="http://schemas.openxmlformats.org/drawingml/2006/chart" xmlns:pic="http://schemas.openxmlformats.org/drawingml/2006/picture" xmlns:dgm="http://schemas.openxmlformats.org/drawingml/2006/diagram">
            <a:graphicFrameLocks noChangeAspect="1" noGrp="1"/>
          </p:cNvGraphicFramePr>
          <p:nvPr>
            <p:ph idx="1"/>
          </p:nvPr>
        </p:nvGraphicFramePr>
        <p:xfrm xmlns:c="http://schemas.openxmlformats.org/drawingml/2006/chart" xmlns:pic="http://schemas.openxmlformats.org/drawingml/2006/picture" xmlns:dgm="http://schemas.openxmlformats.org/drawingml/2006/diagram">
          <a:off x="5106988" y="4648200"/>
          <a:ext cx="2838450" cy="823913"/>
        </p:xfrm>
        <a:graphic xmlns:c="http://schemas.openxmlformats.org/drawingml/2006/chart" xmlns:pic="http://schemas.openxmlformats.org/drawingml/2006/picture" xmlns:dgm="http://schemas.openxmlformats.org/drawingml/2006/diagram">
          <a:graphicData uri="http://schemas.openxmlformats.org/presentationml/2006/ole"/>
        </a:graphic>
      </p:graphicFrame>
      <p:sp>
        <p:nvSpPr>
          <p:cNvPr xmlns:c="http://schemas.openxmlformats.org/drawingml/2006/chart" xmlns:pic="http://schemas.openxmlformats.org/drawingml/2006/picture" xmlns:dgm="http://schemas.openxmlformats.org/drawingml/2006/diagram" id="23583" name="TextBox 7"/>
          <p:cNvSpPr xmlns:c="http://schemas.openxmlformats.org/drawingml/2006/chart" xmlns:pic="http://schemas.openxmlformats.org/drawingml/2006/picture" xmlns:dgm="http://schemas.openxmlformats.org/drawingml/2006/diagram" txBox="1">
            <a:spLocks noChangeArrowheads="1"/>
          </p:cNvSpPr>
          <p:nvPr/>
        </p:nvSpPr>
        <p:spPr xmlns:c="http://schemas.openxmlformats.org/drawingml/2006/chart" xmlns:pic="http://schemas.openxmlformats.org/drawingml/2006/picture" xmlns:dgm="http://schemas.openxmlformats.org/drawingml/2006/diagram" bwMode="auto">
          <a:xfrm>
            <a:off x="8001000" y="2590800"/>
            <a:ext cx="914400" cy="646113"/>
          </a:xfrm>
          <a:prstGeom prst="rect">
            <a:avLst/>
          </a:prstGeom>
          <a:noFill/>
          <a:ln w="9525">
            <a:noFill/>
            <a:miter lim="800000"/>
          </a:ln>
        </p:spPr>
        <p:txBody xmlns:c="http://schemas.openxmlformats.org/drawingml/2006/chart" xmlns:pic="http://schemas.openxmlformats.org/drawingml/2006/picture" xmlns:dgm="http://schemas.openxmlformats.org/drawingml/2006/diagram">
          <a:bodyPr>
            <a:spAutoFit/>
          </a:bodyPr>
          <a:lstStyle/>
          <a:p>
            <a:pPr algn="ctr"/>
            <a:r>
              <a:rPr dirty="0" lang="en-US">
                <a:uFillTx/>
              </a:rPr>
              <a:t>Beam A</a:t>
            </a:r>
          </a:p>
        </p:txBody>
      </p:sp>
      <p:sp>
        <p:nvSpPr>
          <p:cNvPr xmlns:c="http://schemas.openxmlformats.org/drawingml/2006/chart" xmlns:pic="http://schemas.openxmlformats.org/drawingml/2006/picture" xmlns:dgm="http://schemas.openxmlformats.org/drawingml/2006/diagram" id="23584" name="TextBox 8"/>
          <p:cNvSpPr xmlns:c="http://schemas.openxmlformats.org/drawingml/2006/chart" xmlns:pic="http://schemas.openxmlformats.org/drawingml/2006/picture" xmlns:dgm="http://schemas.openxmlformats.org/drawingml/2006/diagram" txBox="1">
            <a:spLocks noChangeArrowheads="1"/>
          </p:cNvSpPr>
          <p:nvPr/>
        </p:nvSpPr>
        <p:spPr xmlns:c="http://schemas.openxmlformats.org/drawingml/2006/chart" xmlns:pic="http://schemas.openxmlformats.org/drawingml/2006/picture" xmlns:dgm="http://schemas.openxmlformats.org/drawingml/2006/diagram" bwMode="auto">
          <a:xfrm>
            <a:off x="7315200" y="3810000"/>
            <a:ext cx="914400" cy="646113"/>
          </a:xfrm>
          <a:prstGeom prst="rect">
            <a:avLst/>
          </a:prstGeom>
          <a:noFill/>
          <a:ln w="9525">
            <a:noFill/>
            <a:miter lim="800000"/>
          </a:ln>
        </p:spPr>
        <p:txBody xmlns:c="http://schemas.openxmlformats.org/drawingml/2006/chart" xmlns:pic="http://schemas.openxmlformats.org/drawingml/2006/picture" xmlns:dgm="http://schemas.openxmlformats.org/drawingml/2006/diagram">
          <a:bodyPr>
            <a:spAutoFit/>
          </a:bodyPr>
          <a:lstStyle/>
          <a:p>
            <a:pPr algn="ctr"/>
            <a:r>
              <a:rPr dirty="0" lang="en-US">
                <a:uFillTx/>
              </a:rPr>
              <a:t>Beam B</a:t>
            </a:r>
          </a:p>
        </p:txBody>
      </p:sp>
      <p:sp>
        <p:nvSpPr>
          <p:cNvPr xmlns:c="http://schemas.openxmlformats.org/drawingml/2006/chart" xmlns:pic="http://schemas.openxmlformats.org/drawingml/2006/picture" xmlns:dgm="http://schemas.openxmlformats.org/drawingml/2006/diagram" id="2" name="Slide Number Placeholder 1"/>
          <p:cNvSpPr xmlns:c="http://schemas.openxmlformats.org/drawingml/2006/chart" xmlns:pic="http://schemas.openxmlformats.org/drawingml/2006/picture" xmlns:dgm="http://schemas.openxmlformats.org/drawingml/2006/diagram">
            <a:spLocks noGrp="1"/>
          </p:cNvSpPr>
          <p:nvPr>
            <p:ph idx="12" sz="quarter" type="sldNum"/>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pPr>
              <a:defRPr>
                <a:uFillTx/>
              </a:defRPr>
            </a:pPr>
            <a:fld id="{3FA5C9CB-59C3-4364-8AAF-9EEC056715F8}" type="slidenum">
              <a:rPr lang="en-US" smtClean="0">
                <a:uFillTx/>
              </a:rPr>
              <a:pPr>
                <a:defRPr>
                  <a:uFillTx/>
                </a:defRPr>
              </a:pPr>
              <a:t>8</a:t>
            </a:fld>
            <a:endParaRPr dirty="0" lang="en-US">
              <a:uFillTx/>
            </a:endParaRPr>
          </a:p>
        </p:txBody>
      </p:sp>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withGroup">
                            <p:stCondLst>
                              <p:cond delay="0"/>
                            </p:stCondLst>
                            <p:childTnLst>
                              <p:par>
                                <p:cTn fill="hold" id="5" nodeType="withEffect" presetClass="entr" presetID="1" presetSubtype="0">
                                  <p:stCondLst>
                                    <p:cond delay="0"/>
                                  </p:stCondLst>
                                  <p:childTnLst>
                                    <p:set>
                                      <p:cBhvr>
                                        <p:cTn dur="1" fill="hold" id="6">
                                          <p:stCondLst>
                                            <p:cond delay="0"/>
                                          </p:stCondLst>
                                        </p:cTn>
                                        <p:tgtEl>
                                          <p:spTgt spid="22551"/>
                                        </p:tgtEl>
                                        <p:attrNameLst>
                                          <p:attrName>style.visibility</p:attrName>
                                        </p:attrNameLst>
                                      </p:cBhvr>
                                      <p:to>
                                        <p:strVal val="visible"/>
                                      </p:to>
                                    </p:set>
                                  </p:childTnLst>
                                </p:cTn>
                              </p:par>
                            </p:childTnLst>
                          </p:cTn>
                        </p:par>
                      </p:childTnLst>
                    </p:cTn>
                  </p:par>
                  <p:par>
                    <p:cTn fill="hold" id="7" nodeType="clickPar">
                      <p:stCondLst>
                        <p:cond delay="indefinite"/>
                      </p:stCondLst>
                      <p:childTnLst>
                        <p:par>
                          <p:cTn fill="hold" id="8" nodeType="withGroup">
                            <p:stCondLst>
                              <p:cond delay="0"/>
                            </p:stCondLst>
                            <p:childTnLst>
                              <p:par>
                                <p:cTn fill="hold" grpId="0" id="9" nodeType="clickEffect" presetClass="entr" presetID="1" presetSubtype="0">
                                  <p:stCondLst>
                                    <p:cond delay="0"/>
                                  </p:stCondLst>
                                  <p:childTnLst>
                                    <p:set>
                                      <p:cBhvr>
                                        <p:cTn dur="1" fill="hold" id="10">
                                          <p:stCondLst>
                                            <p:cond delay="0"/>
                                          </p:stCondLst>
                                        </p:cTn>
                                        <p:tgtEl>
                                          <p:spTgt spid="22546"/>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4294967295" animBg="1" grpId="0" spid="22546"/>
    </p:bldLst>
  </p:timing>
</p:sld>
</file>

<file path=ppt/slides/slide9.xml><?xml version="1.0" encoding="utf-8"?>
<p:sld xmlns:a="http://schemas.openxmlformats.org/drawingml/2006/main" xmlns:p="http://schemas.openxmlformats.org/presentationml/2006/main" xmlns:s="http://schemas.openxmlformats.org/officeDocument/2006/sharedTypes" xmlns:r="http://schemas.openxmlformats.org/officeDocument/2006/relationships" showMasterSp="0">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3554" name="Rectangle 2"/>
          <p:cNvSpPr xmlns:c="http://schemas.openxmlformats.org/drawingml/2006/chart" xmlns:pic="http://schemas.openxmlformats.org/drawingml/2006/picture" xmlns:dgm="http://schemas.openxmlformats.org/drawingml/2006/diagram">
            <a:spLocks noChangeArrowheads="1" noGrp="1"/>
          </p:cNvSpPr>
          <p:nvPr>
            <p:ph type="title"/>
          </p:nvPr>
        </p:nvSpPr>
        <p:spPr xmlns:c="http://schemas.openxmlformats.org/drawingml/2006/chart" xmlns:pic="http://schemas.openxmlformats.org/drawingml/2006/picture" xmlns:dgm="http://schemas.openxmlformats.org/drawingml/2006/diagram">
          <a:xfrm>
            <a:off x="0" y="152400"/>
            <a:ext cx="9144000" cy="838200"/>
          </a:xfrm>
        </p:spPr>
        <p:txBody xmlns:c="http://schemas.openxmlformats.org/drawingml/2006/chart" xmlns:pic="http://schemas.openxmlformats.org/drawingml/2006/picture" xmlns:dgm="http://schemas.openxmlformats.org/drawingml/2006/diagram">
          <a:bodyPr/>
          <a:lstStyle/>
          <a:p>
            <a:pPr eaLnBrk="1" hangingPunct="1">
              <a:defRPr>
                <a:uFillTx/>
              </a:defRPr>
            </a:pPr>
            <a:r>
              <a:rPr dirty="0" lang="en-US" smtClean="0">
                <a:uFillTx/>
              </a:rPr>
              <a:t>Moment of Inertia – Composite Shapes</a:t>
            </a:r>
          </a:p>
        </p:txBody>
      </p:sp>
      <p:pic>
        <p:nvPicPr>
          <p:cNvPr xmlns:c="http://schemas.openxmlformats.org/drawingml/2006/chart" xmlns:pic="http://schemas.openxmlformats.org/drawingml/2006/picture" xmlns:dgm="http://schemas.openxmlformats.org/drawingml/2006/diagram" id="51202" name="Picture 15"/>
          <p:cNvPicPr xmlns:c="http://schemas.openxmlformats.org/drawingml/2006/chart" xmlns:pic="http://schemas.openxmlformats.org/drawingml/2006/picture" xmlns:dgm="http://schemas.openxmlformats.org/drawingml/2006/diagram">
            <a:picLocks noChangeArrowheads="1" noChangeAspect="1"/>
          </p:cNvPicPr>
          <p:nvPr/>
        </p:nvPicPr>
        <p:blipFill xmlns:c="http://schemas.openxmlformats.org/drawingml/2006/chart" xmlns:pic="http://schemas.openxmlformats.org/drawingml/2006/picture" xmlns:dgm="http://schemas.openxmlformats.org/drawingml/2006/diagram">
          <a:blip r:embed="rId3"/>
          <a:srcRect/>
          <a:stretch>
            <a:fillRect/>
          </a:stretch>
        </p:blipFill>
        <p:spPr xmlns:c="http://schemas.openxmlformats.org/drawingml/2006/chart" xmlns:pic="http://schemas.openxmlformats.org/drawingml/2006/picture" xmlns:dgm="http://schemas.openxmlformats.org/drawingml/2006/diagram" bwMode="auto">
          <a:xfrm>
            <a:off x="381000" y="1295400"/>
            <a:ext cx="4132263" cy="4110038"/>
          </a:xfrm>
          <a:prstGeom prst="rect">
            <a:avLst/>
          </a:prstGeom>
          <a:noFill/>
          <a:ln w="9525">
            <a:noFill/>
            <a:miter lim="800000"/>
          </a:ln>
        </p:spPr>
      </p:pic>
      <p:sp>
        <p:nvSpPr>
          <p:cNvPr xmlns:c="http://schemas.openxmlformats.org/drawingml/2006/chart" xmlns:pic="http://schemas.openxmlformats.org/drawingml/2006/picture" xmlns:dgm="http://schemas.openxmlformats.org/drawingml/2006/diagram" id="51203" name="Text Box 16"/>
          <p:cNvSpPr xmlns:c="http://schemas.openxmlformats.org/drawingml/2006/chart" xmlns:pic="http://schemas.openxmlformats.org/drawingml/2006/picture" xmlns:dgm="http://schemas.openxmlformats.org/drawingml/2006/diagram" txBox="1">
            <a:spLocks noChangeArrowheads="1"/>
          </p:cNvSpPr>
          <p:nvPr/>
        </p:nvSpPr>
        <p:spPr xmlns:c="http://schemas.openxmlformats.org/drawingml/2006/chart" xmlns:pic="http://schemas.openxmlformats.org/drawingml/2006/picture" xmlns:dgm="http://schemas.openxmlformats.org/drawingml/2006/diagram" bwMode="auto">
          <a:xfrm>
            <a:off x="4953000" y="1676400"/>
            <a:ext cx="3657600" cy="1554163"/>
          </a:xfrm>
          <a:prstGeom prst="rect">
            <a:avLst/>
          </a:prstGeom>
          <a:noFill/>
          <a:ln w="9525">
            <a:noFill/>
            <a:miter lim="800000"/>
          </a:ln>
        </p:spPr>
        <p:txBody xmlns:c="http://schemas.openxmlformats.org/drawingml/2006/chart" xmlns:pic="http://schemas.openxmlformats.org/drawingml/2006/picture" xmlns:dgm="http://schemas.openxmlformats.org/drawingml/2006/diagram">
          <a:bodyPr>
            <a:spAutoFit/>
          </a:bodyPr>
          <a:lstStyle/>
          <a:p>
            <a:pPr>
              <a:spcBef>
                <a:spcPct val="50000"/>
              </a:spcBef>
            </a:pPr>
            <a:r>
              <a:rPr dirty="0" lang="en-US" sz="3200">
                <a:uFillTx/>
              </a:rPr>
              <a:t>Why are composite shapes used in structural design?</a:t>
            </a:r>
            <a:r>
              <a:rPr dirty="0" lang="en-US">
                <a:uFillTx/>
              </a:rPr>
              <a:t> </a:t>
            </a:r>
          </a:p>
        </p:txBody>
      </p:sp>
      <p:sp>
        <p:nvSpPr>
          <p:cNvPr xmlns:c="http://schemas.openxmlformats.org/drawingml/2006/chart" xmlns:pic="http://schemas.openxmlformats.org/drawingml/2006/picture" xmlns:dgm="http://schemas.openxmlformats.org/drawingml/2006/diagram" id="2" name="Slide Number Placeholder 1"/>
          <p:cNvSpPr xmlns:c="http://schemas.openxmlformats.org/drawingml/2006/chart" xmlns:pic="http://schemas.openxmlformats.org/drawingml/2006/picture" xmlns:dgm="http://schemas.openxmlformats.org/drawingml/2006/diagram">
            <a:spLocks noGrp="1"/>
          </p:cNvSpPr>
          <p:nvPr>
            <p:ph idx="12" sz="quarter" type="sldNum"/>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pPr>
              <a:defRPr>
                <a:uFillTx/>
              </a:defRPr>
            </a:pPr>
            <a:fld id="{3FA5C9CB-59C3-4364-8AAF-9EEC056715F8}" type="slidenum">
              <a:rPr lang="en-US" smtClean="0">
                <a:uFillTx/>
              </a:rPr>
              <a:pPr>
                <a:defRPr>
                  <a:uFillTx/>
                </a:defRPr>
              </a:pPr>
              <a:t>9</a:t>
            </a:fld>
            <a:endParaRPr dirty="0" lang="en-US">
              <a:uFillTx/>
            </a:endParaRPr>
          </a:p>
        </p:txBody>
      </p:sp>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par>
    </p:tnLst>
  </p:timing>
</p:sld>
</file>

<file path=ppt/theme/theme1.xml><?xml version="1.0" encoding="utf-8"?>
<a:theme xmlns:a="http://schemas.openxmlformats.org/drawingml/2006/main" xmlns:c="http://schemas.openxmlformats.org/drawingml/2006/chart" xmlns:pic="http://schemas.openxmlformats.org/drawingml/2006/picture" xmlns:dgm="http://schemas.openxmlformats.org/drawingml/2006/diagram" xmlns:p="http://schemas.openxmlformats.org/presentationml/2006/main" xmlns:s="http://schemas.openxmlformats.org/officeDocument/2006/sharedTypes" xmlns:r="http://schemas.openxmlformats.org/officeDocument/2006/relationships" name="Curriculum">
  <a:themeElements>
    <a:clrScheme name="Curriculu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rriculu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algn="ctr" cap="flat" cmpd="sng" w="9525">
          <a:solidFill>
            <a:schemeClr val="phClr">
              <a:shade val="95000"/>
              <a:satMod val="105000"/>
            </a:schemeClr>
          </a:solidFill>
          <a:prstDash val="solid"/>
        </a:ln>
        <a:ln algn="ctr" cap="flat" cmpd="sng" w="25400">
          <a:solidFill>
            <a:schemeClr val="phClr"/>
          </a:solidFill>
          <a:prstDash val="solid"/>
        </a:ln>
        <a:ln algn="ctr" cap="flat" cmpd="sng" w="38100">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spDef>
      <a:spPr/>
      <a:bodyPr/>
      <a:lstStyle/>
      <a:style>
        <a:lnRef idx="1">
          <a:schemeClr val="accen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extraClrScheme>
      <a:clrScheme name="Curriculu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accent1="accent1" accent2="accent2" accent3="accent3" accent4="accent4" accent5="accent5" accent6="accent6" bg1="lt1" bg2="lt2" folHlink="folHlink" hlink="hlink" tx1="dk1" tx2="dk2"/>
    </a:extraClrScheme>
    <a:extraClrScheme>
      <a:clrScheme name="Curriculu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accent1="accent1" accent2="accent2" accent3="accent3" accent4="accent4" accent5="accent5" accent6="accent6" bg1="lt1" bg2="lt2" folHlink="folHlink" hlink="hlink" tx1="dk1" tx2="dk2"/>
    </a:extraClrScheme>
    <a:extraClrScheme>
      <a:clrScheme name="Curriculu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accent1="accent1" accent2="accent2" accent3="accent3" accent4="accent4" accent5="accent5" accent6="accent6" bg1="lt1" bg2="lt2" folHlink="folHlink" hlink="hlink" tx1="dk1" tx2="dk2"/>
    </a:extraClrScheme>
    <a:extraClrScheme>
      <a:clrScheme name="Curriculu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accent1="accent1" accent2="accent2" accent3="accent3" accent4="accent4" accent5="accent5" accent6="accent6" bg1="lt1" bg2="lt2" folHlink="folHlink" hlink="hlink" tx1="dk1" tx2="dk2"/>
    </a:extraClrScheme>
    <a:extraClrScheme>
      <a:clrScheme name="Curriculu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accent1="accent1" accent2="accent2" accent3="accent3" accent4="accent4" accent5="accent5" accent6="accent6" bg1="lt1" bg2="lt2" folHlink="folHlink" hlink="hlink" tx1="dk1" tx2="dk2"/>
    </a:extraClrScheme>
    <a:extraClrScheme>
      <a:clrScheme name="Curriculu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accent1="accent1" accent2="accent2" accent3="accent3" accent4="accent4" accent5="accent5" accent6="accent6" bg1="dk2" bg2="dk1" folHlink="folHlink" hlink="hlink" tx1="lt1" tx2="lt2"/>
    </a:extraClrScheme>
    <a:extraClrScheme>
      <a:clrScheme name="Curriculu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accent1="accent1" accent2="accent2" accent3="accent3" accent4="accent4" accent5="accent5" accent6="accent6" bg1="dk2" bg2="dk1" folHlink="folHlink" hlink="hlink" tx1="lt1" tx2="lt2"/>
    </a:extraClrScheme>
    <a:extraClrScheme>
      <a:clrScheme name="Curriculu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accent1="accent1" accent2="accent2" accent3="accent3" accent4="accent4" accent5="accent5" accent6="accent6" bg1="dk2" bg2="dk1" folHlink="folHlink" hlink="hlink" tx1="lt1" tx2="lt2"/>
    </a:extraClrScheme>
    <a:extraClrScheme>
      <a:clrScheme name="Curriculu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accent1="accent1" accent2="accent2" accent3="accent3" accent4="accent4" accent5="accent5" accent6="accent6" bg1="dk2" bg2="dk1" folHlink="folHlink" hlink="hlink" tx1="lt1" tx2="lt2"/>
    </a:extraClrScheme>
    <a:extraClrScheme>
      <a:clrScheme name="Curriculu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accent1="accent1" accent2="accent2" accent3="accent3" accent4="accent4" accent5="accent5" accent6="accent6" bg1="dk2" bg2="dk1" folHlink="folHlink" hlink="hlink" tx1="lt1" tx2="lt2"/>
    </a:extraClrScheme>
    <a:extraClrScheme>
      <a:clrScheme name="Curriculu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accent1="accent1" accent2="accent2" accent3="accent3" accent4="accent4" accent5="accent5" accent6="accent6" bg1="dk2" bg2="dk1" folHlink="folHlink" hlink="hlink" tx1="lt1" tx2="lt2"/>
    </a:extraClrScheme>
    <a:extraClrScheme>
      <a:clrScheme name="Curriculu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accent1="accent1" accent2="accent2" accent3="accent3" accent4="accent4" accent5="accent5" accent6="accent6" bg1="dk2" bg2="dk1" folHlink="folHlink" hlink="hlink" tx1="lt1" tx2="lt2"/>
    </a:extraClrScheme>
  </a:extraClrSchemeLst>
</a:theme>
</file>

<file path=ppt/theme/theme2.xml><?xml version="1.0" encoding="utf-8"?>
<a:theme xmlns:a="http://schemas.openxmlformats.org/drawingml/2006/main" xmlns:c="http://schemas.openxmlformats.org/drawingml/2006/chart" xmlns:pic="http://schemas.openxmlformats.org/drawingml/2006/picture" xmlns:dgm="http://schemas.openxmlformats.org/drawingml/2006/diagram" xmlns:p="http://schemas.openxmlformats.org/presentationml/2006/main" xmlns:s="http://schemas.openxmlformats.org/officeDocument/2006/sharedTypes" xmlns:r="http://schemas.openxmlformats.org/officeDocument/2006/relationships"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algn="ctr" cap="flat" cmpd="sng" w="9525">
          <a:solidFill>
            <a:schemeClr val="phClr">
              <a:shade val="95000"/>
              <a:satMod val="105000"/>
            </a:schemeClr>
          </a:solidFill>
          <a:prstDash val="solid"/>
        </a:ln>
        <a:ln algn="ctr" cap="flat" cmpd="sng" w="25400">
          <a:solidFill>
            <a:schemeClr val="phClr"/>
          </a:solidFill>
          <a:prstDash val="solid"/>
        </a:ln>
        <a:ln algn="ctr" cap="flat" cmpd="sng" w="38100">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spDef>
      <a:spPr/>
      <a:bodyPr/>
      <a:lstStyle/>
      <a:style>
        <a:lnRef idx="1">
          <a:schemeClr val="accen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accent1="accent1" accent2="accent2" accent3="accent3" accent4="accent4" accent5="accent5" accent6="accent6" bg1="lt1" bg2="lt2" folHlink="folHlink" hlink="hlink" tx1="dk1" tx2="dk2"/>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accent1="accent1" accent2="accent2" accent3="accent3" accent4="accent4" accent5="accent5" accent6="accent6" bg1="lt1" bg2="lt2" folHlink="folHlink" hlink="hlink" tx1="dk1" tx2="dk2"/>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accent1="accent1" accent2="accent2" accent3="accent3" accent4="accent4" accent5="accent5" accent6="accent6" bg1="lt1" bg2="lt2" folHlink="folHlink" hlink="hlink" tx1="dk1" tx2="dk2"/>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accent1="accent1" accent2="accent2" accent3="accent3" accent4="accent4" accent5="accent5" accent6="accent6" bg1="lt1" bg2="lt2" folHlink="folHlink" hlink="hlink" tx1="dk1" tx2="dk2"/>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accent1="accent1" accent2="accent2" accent3="accent3" accent4="accent4" accent5="accent5" accent6="accent6" bg1="lt1" bg2="lt2" folHlink="folHlink" hlink="hlink" tx1="dk1" tx2="dk2"/>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accent1="accent1" accent2="accent2" accent3="accent3" accent4="accent4" accent5="accent5" accent6="accent6" bg1="dk2" bg2="dk1" folHlink="folHlink" hlink="hlink" tx1="lt1" tx2="lt2"/>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accent1="accent1" accent2="accent2" accent3="accent3" accent4="accent4" accent5="accent5" accent6="accent6" bg1="dk2" bg2="dk1" folHlink="folHlink" hlink="hlink" tx1="lt1" tx2="lt2"/>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accent1="accent1" accent2="accent2" accent3="accent3" accent4="accent4" accent5="accent5" accent6="accent6" bg1="dk2" bg2="dk1" folHlink="folHlink" hlink="hlink" tx1="lt1" tx2="lt2"/>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accent1="accent1" accent2="accent2" accent3="accent3" accent4="accent4" accent5="accent5" accent6="accent6" bg1="dk2" bg2="dk1" folHlink="folHlink" hlink="hlink" tx1="lt1" tx2="lt2"/>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accent1="accent1" accent2="accent2" accent3="accent3" accent4="accent4" accent5="accent5" accent6="accent6" bg1="dk2" bg2="dk1" folHlink="folHlink" hlink="hlink" tx1="lt1" tx2="lt2"/>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accent1="accent1" accent2="accent2" accent3="accent3" accent4="accent4" accent5="accent5" accent6="accent6" bg1="dk2" bg2="dk1" folHlink="folHlink" hlink="hlink" tx1="lt1" tx2="lt2"/>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accent1="accent1" accent2="accent2" accent3="accent3" accent4="accent4" accent5="accent5" accent6="accent6" bg1="dk2" bg2="dk1" folHlink="folHlink" hlink="hlink" tx1="lt1" tx2="lt2"/>
    </a:extraClrScheme>
  </a:extraClrSchemeLst>
</a:theme>
</file>

<file path=ppt/theme/theme3.xml><?xml version="1.0" encoding="utf-8"?>
<a:theme xmlns:a="http://schemas.openxmlformats.org/drawingml/2006/main" xmlns:c="http://schemas.openxmlformats.org/drawingml/2006/chart" xmlns:pic="http://schemas.openxmlformats.org/drawingml/2006/picture" xmlns:dgm="http://schemas.openxmlformats.org/drawingml/2006/diagram" xmlns:p="http://schemas.openxmlformats.org/presentationml/2006/main" xmlns:s="http://schemas.openxmlformats.org/officeDocument/2006/sharedTypes" xmlns:r="http://schemas.openxmlformats.org/officeDocument/2006/relationships" name="CurriculumTemplate">
  <a:themeElements>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_PowerPoint_Template_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algn="ctr" cap="flat" cmpd="sng" w="9525">
          <a:solidFill>
            <a:schemeClr val="phClr">
              <a:shade val="95000"/>
              <a:satMod val="105000"/>
            </a:schemeClr>
          </a:solidFill>
          <a:prstDash val="solid"/>
        </a:ln>
        <a:ln algn="ctr" cap="flat" cmpd="sng" w="25400">
          <a:solidFill>
            <a:schemeClr val="phClr"/>
          </a:solidFill>
          <a:prstDash val="solid"/>
        </a:ln>
        <a:ln algn="ctr" cap="flat" cmpd="sng" w="38100">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spDef>
      <a:spPr/>
      <a:bodyPr/>
      <a:lstStyle/>
      <a:style>
        <a:lnRef idx="1">
          <a:schemeClr val="accen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extraClrScheme>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accent1="accent1" accent2="accent2" accent3="accent3" accent4="accent4" accent5="accent5" accent6="accent6" bg1="lt1" bg2="lt2" folHlink="folHlink" hlink="hlink" tx1="dk1" tx2="dk2"/>
    </a:extraClrScheme>
    <a:extraClrScheme>
      <a:clrScheme name="General_PowerPoint_Template_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accent1="accent1" accent2="accent2" accent3="accent3" accent4="accent4" accent5="accent5" accent6="accent6" bg1="lt1" bg2="lt2" folHlink="folHlink" hlink="hlink" tx1="dk1" tx2="dk2"/>
    </a:extraClrScheme>
    <a:extraClrScheme>
      <a:clrScheme name="General_PowerPoint_Template_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accent1="accent1" accent2="accent2" accent3="accent3" accent4="accent4" accent5="accent5" accent6="accent6" bg1="lt1" bg2="lt2" folHlink="folHlink" hlink="hlink" tx1="dk1" tx2="dk2"/>
    </a:extraClrScheme>
    <a:extraClrScheme>
      <a:clrScheme name="General_PowerPoint_Template_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accent1="accent1" accent2="accent2" accent3="accent3" accent4="accent4" accent5="accent5" accent6="accent6" bg1="lt1" bg2="lt2" folHlink="folHlink" hlink="hlink" tx1="dk1" tx2="dk2"/>
    </a:extraClrScheme>
    <a:extraClrScheme>
      <a:clrScheme name="General_PowerPoint_Template_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accent1="accent1" accent2="accent2" accent3="accent3" accent4="accent4" accent5="accent5" accent6="accent6" bg1="lt1" bg2="lt2" folHlink="folHlink" hlink="hlink" tx1="dk1" tx2="dk2"/>
    </a:extraClrScheme>
    <a:extraClrScheme>
      <a:clrScheme name="General_PowerPoint_Template_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accent1="accent1" accent2="accent2" accent3="accent3" accent4="accent4" accent5="accent5" accent6="accent6" bg1="dk2" bg2="dk1" folHlink="folHlink" hlink="hlink" tx1="lt1" tx2="lt2"/>
    </a:extraClrScheme>
    <a:extraClrScheme>
      <a:clrScheme name="General_PowerPoint_Template_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accent1="accent1" accent2="accent2" accent3="accent3" accent4="accent4" accent5="accent5" accent6="accent6" bg1="dk2" bg2="dk1" folHlink="folHlink" hlink="hlink" tx1="lt1" tx2="lt2"/>
    </a:extraClrScheme>
    <a:extraClrScheme>
      <a:clrScheme name="General_PowerPoint_Template_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accent1="accent1" accent2="accent2" accent3="accent3" accent4="accent4" accent5="accent5" accent6="accent6" bg1="dk2" bg2="dk1" folHlink="folHlink" hlink="hlink" tx1="lt1" tx2="lt2"/>
    </a:extraClrScheme>
    <a:extraClrScheme>
      <a:clrScheme name="General_PowerPoint_Template_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accent1="accent1" accent2="accent2" accent3="accent3" accent4="accent4" accent5="accent5" accent6="accent6" bg1="dk2" bg2="dk1" folHlink="folHlink" hlink="hlink" tx1="lt1" tx2="lt2"/>
    </a:extraClrScheme>
    <a:extraClrScheme>
      <a:clrScheme name="General_PowerPoint_Template_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accent1="accent1" accent2="accent2" accent3="accent3" accent4="accent4" accent5="accent5" accent6="accent6" bg1="dk2" bg2="dk1" folHlink="folHlink" hlink="hlink" tx1="lt1" tx2="lt2"/>
    </a:extraClrScheme>
    <a:extraClrScheme>
      <a:clrScheme name="General_PowerPoint_Template_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accent1="accent1" accent2="accent2" accent3="accent3" accent4="accent4" accent5="accent5" accent6="accent6" bg1="dk2" bg2="dk1" folHlink="folHlink" hlink="hlink" tx1="lt1" tx2="lt2"/>
    </a:extraClrScheme>
    <a:extraClrScheme>
      <a:clrScheme name="General_PowerPoint_Template_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accent1="accent1" accent2="accent2" accent3="accent3" accent4="accent4" accent5="accent5" accent6="accent6" bg1="dk2" bg2="dk1" folHlink="folHlink" hlink="hlink" tx1="lt1" tx2="lt2"/>
    </a:extraClrScheme>
  </a:extraClrSchemeLst>
</a:theme>
</file>

<file path=ppt/theme/theme4.xml><?xml version="1.0" encoding="utf-8"?>
<a:theme xmlns:a="http://schemas.openxmlformats.org/drawingml/2006/main" xmlns:c="http://schemas.openxmlformats.org/drawingml/2006/chart" xmlns:pic="http://schemas.openxmlformats.org/drawingml/2006/picture" xmlns:dgm="http://schemas.openxmlformats.org/drawingml/2006/diagram" xmlns:p="http://schemas.openxmlformats.org/presentationml/2006/main" xmlns:s="http://schemas.openxmlformats.org/officeDocument/2006/sharedTypes" xmlns:r="http://schemas.openxmlformats.org/officeDocument/2006/relationships"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algn="ctr" cap="flat" cmpd="sng" w="9525">
          <a:solidFill>
            <a:schemeClr val="phClr">
              <a:shade val="95000"/>
              <a:satMod val="105000"/>
            </a:schemeClr>
          </a:solidFill>
          <a:prstDash val="solid"/>
        </a:ln>
        <a:ln algn="ctr" cap="flat" cmpd="sng" w="25400">
          <a:solidFill>
            <a:schemeClr val="phClr"/>
          </a:solidFill>
          <a:prstDash val="solid"/>
        </a:ln>
        <a:ln algn="ctr" cap="flat" cmpd="sng" w="38100">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spDef>
      <a:spPr/>
      <a:bodyPr/>
      <a:lstStyle/>
      <a:style>
        <a:lnRef idx="1">
          <a:schemeClr val="accen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theme>
</file>

<file path=ppt/theme/theme5.xml><?xml version="1.0" encoding="utf-8"?>
<a:theme xmlns:a="http://schemas.openxmlformats.org/drawingml/2006/main" xmlns:c="http://schemas.openxmlformats.org/drawingml/2006/chart" xmlns:pic="http://schemas.openxmlformats.org/drawingml/2006/picture" xmlns:dgm="http://schemas.openxmlformats.org/drawingml/2006/diagram" xmlns:p="http://schemas.openxmlformats.org/presentationml/2006/main" xmlns:s="http://schemas.openxmlformats.org/officeDocument/2006/sharedTypes" xmlns:r="http://schemas.openxmlformats.org/officeDocument/2006/relationships"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algn="ctr" cap="flat" cmpd="sng" w="9525">
          <a:solidFill>
            <a:schemeClr val="phClr">
              <a:shade val="95000"/>
              <a:satMod val="105000"/>
            </a:schemeClr>
          </a:solidFill>
          <a:prstDash val="solid"/>
        </a:ln>
        <a:ln algn="ctr" cap="flat" cmpd="sng" w="25400">
          <a:solidFill>
            <a:schemeClr val="phClr"/>
          </a:solidFill>
          <a:prstDash val="solid"/>
        </a:ln>
        <a:ln algn="ctr" cap="flat" cmpd="sng" w="38100">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spDef>
      <a:spPr/>
      <a:bodyPr/>
      <a:lstStyle/>
      <a:style>
        <a:lnRef idx="1">
          <a:schemeClr val="accen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theme>
</file>

<file path=docProps/app.xml><?xml version="1.0" encoding="utf-8"?>
<Properties xmlns="http://schemas.openxmlformats.org/officeDocument/2006/extended-properties" xmlns:vt="http://schemas.openxmlformats.org/officeDocument/2006/docPropsVTypes">
  <Template>Curriculum</Template>
  <TotalTime>2415</TotalTime>
  <Words>1951</Words>
  <Application>Microsoft Office PowerPoint</Application>
  <PresentationFormat>On-screen Show (4:3)</PresentationFormat>
  <Paragraphs>288</Paragraphs>
  <Slides>18</Slides>
  <Notes>17</Notes>
  <HiddenSlides>0</HiddenSlides>
  <MMClips>0</MMClips>
  <ScaleCrop>false</ScaleCrop>
  <HeadingPairs>
    <vt:vector size="8" baseType="variant">
      <vt:variant>
        <vt:lpstr>Fonts Used</vt:lpstr>
      </vt:variant>
      <vt:variant>
        <vt:i4>1</vt:i4>
      </vt:variant>
      <vt:variant>
        <vt:lpstr>Theme</vt:lpstr>
      </vt:variant>
      <vt:variant>
        <vt:i4>3</vt:i4>
      </vt:variant>
      <vt:variant>
        <vt:lpstr>Embedded OLE Servers</vt:lpstr>
      </vt:variant>
      <vt:variant>
        <vt:i4>1</vt:i4>
      </vt:variant>
      <vt:variant>
        <vt:lpstr>Slide Titles</vt:lpstr>
      </vt:variant>
      <vt:variant>
        <vt:i4>18</vt:i4>
      </vt:variant>
    </vt:vector>
  </HeadingPairs>
  <TitlesOfParts>
    <vt:vector size="23" baseType="lpstr">
      <vt:lpstr>Arial</vt:lpstr>
      <vt:lpstr>Curriculum</vt:lpstr>
      <vt:lpstr>1_Custom Design</vt:lpstr>
      <vt:lpstr>CurriculumTemplate</vt:lpstr>
      <vt:lpstr>Equation</vt:lpstr>
      <vt:lpstr>PowerPoint Presentation</vt:lpstr>
      <vt:lpstr>Structural Member Properties</vt:lpstr>
      <vt:lpstr>Moment of Inertia Principles</vt:lpstr>
      <vt:lpstr>Moment of Inertia Principles</vt:lpstr>
      <vt:lpstr>Calculating Moment of Inertia – Rectangles</vt:lpstr>
      <vt:lpstr>Calculating Moment of Inertia</vt:lpstr>
      <vt:lpstr>Calculating Moment of Inertia</vt:lpstr>
      <vt:lpstr>Moment of Inertia</vt:lpstr>
      <vt:lpstr>Moment of Inertia – Composite Shapes</vt:lpstr>
      <vt:lpstr>Non-Composite vs. Composite Beams</vt:lpstr>
      <vt:lpstr>PowerPoint Presentation</vt:lpstr>
      <vt:lpstr>Modulus of Elasticity Principles</vt:lpstr>
      <vt:lpstr>Modulus of Elasticity Principles</vt:lpstr>
      <vt:lpstr>PowerPoint Presentation</vt:lpstr>
      <vt:lpstr>Calculating Beam Deflection</vt:lpstr>
      <vt:lpstr>Calculating Beam Deflection</vt:lpstr>
      <vt:lpstr>Calculating Beam Deflection</vt:lpstr>
      <vt:lpstr>Douglas Fir vs. ABS Plastic</vt:lpstr>
    </vt:vector>
  </TitlesOfParts>
  <Company>Project Lead The Way,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Structural Member Properties</dc:title>
  <dc:subject>POE - Unit 2 - Lesson 2.1 - Statics</dc:subject>
  <dc:creator>POE Revision Team</dc:creator>
  <cp:lastModifiedBy>PLTW11447</cp:lastModifiedBy>
  <cp:revision>108</cp:revision>
  <dcterms:created xsi:type="dcterms:W3CDTF">2008-05-20T14:22:06Z</dcterms:created>
  <dcterms:modified xsi:type="dcterms:W3CDTF">2017-07-26T14:59:09Z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0x010100889235FAAB3A6C45B68E209888EDCD6D</vt:lpwstr>
  </property>
  <property fmtid="{D5CDD505-2E9C-101B-9397-08002B2CF9AE}" pid="3" name="IsMyDocuments">
    <vt:bool>true</vt:bool>
  </property>
</Properties>
</file>